
<file path=[Content_Types].xml><?xml version="1.0" encoding="utf-8"?>
<Types xmlns="http://schemas.openxmlformats.org/package/2006/content-types">
  <Default Extension="tmp" ContentType="image/pn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97" r:id="rId2"/>
    <p:sldId id="349" r:id="rId3"/>
    <p:sldId id="344" r:id="rId4"/>
    <p:sldId id="345" r:id="rId5"/>
    <p:sldId id="355" r:id="rId6"/>
    <p:sldId id="346" r:id="rId7"/>
    <p:sldId id="347" r:id="rId8"/>
    <p:sldId id="348" r:id="rId9"/>
    <p:sldId id="284" r:id="rId10"/>
    <p:sldId id="294" r:id="rId11"/>
    <p:sldId id="285" r:id="rId12"/>
    <p:sldId id="286" r:id="rId13"/>
    <p:sldId id="287" r:id="rId14"/>
    <p:sldId id="288" r:id="rId15"/>
    <p:sldId id="261" r:id="rId16"/>
    <p:sldId id="262" r:id="rId17"/>
    <p:sldId id="350" r:id="rId18"/>
    <p:sldId id="264" r:id="rId19"/>
    <p:sldId id="351" r:id="rId20"/>
    <p:sldId id="266" r:id="rId21"/>
    <p:sldId id="270" r:id="rId22"/>
    <p:sldId id="268" r:id="rId23"/>
    <p:sldId id="269" r:id="rId24"/>
    <p:sldId id="271" r:id="rId25"/>
    <p:sldId id="273" r:id="rId26"/>
    <p:sldId id="274" r:id="rId27"/>
    <p:sldId id="276" r:id="rId28"/>
    <p:sldId id="280" r:id="rId29"/>
    <p:sldId id="298" r:id="rId30"/>
    <p:sldId id="299" r:id="rId31"/>
    <p:sldId id="352" r:id="rId32"/>
    <p:sldId id="353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9" r:id="rId45"/>
    <p:sldId id="324" r:id="rId46"/>
    <p:sldId id="325" r:id="rId47"/>
    <p:sldId id="326" r:id="rId48"/>
    <p:sldId id="327" r:id="rId49"/>
    <p:sldId id="328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5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1" autoAdjust="0"/>
    <p:restoredTop sz="94660"/>
  </p:normalViewPr>
  <p:slideViewPr>
    <p:cSldViewPr snapToGrid="0">
      <p:cViewPr varScale="1">
        <p:scale>
          <a:sx n="75" d="100"/>
          <a:sy n="75" d="100"/>
        </p:scale>
        <p:origin x="63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3.wmf"/><Relationship Id="rId4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90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5:57.72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3B2DCE6-A5CD-4A73-8F4A-E7C031F055EB}" emma:medium="tactile" emma:mode="ink">
          <msink:context xmlns:msink="http://schemas.microsoft.com/ink/2010/main" type="inkDrawing" rotatedBoundingBox="11709,6572 20466,6578 20465,6710 11708,6704" shapeName="Other"/>
        </emma:interpretation>
      </emma:emma>
    </inkml:annotationXML>
    <inkml:trace contextRef="#ctx0" brushRef="#br0">44 12 160 0,'-5'5'60'0,"-10"17"-32"0,5-26-15 0,10 13 19 16,0-9-1-16,0 0 9 16,0-5-16-16,0 14-13 15,0-13-5-15,0-1-2 0,0 5-5 16,0 5 1-16,0-10-2 15,0 14 0-15,0-4 0 16,-5 4-2-16,5-5 3 0,-5 0 2 31,0 1 0-31,5-5-1 16,0 0 3-16,0 0 0 0,0 0 3 16,0 0 1-16,0 0 1 15,10 4 0-15,0 1-7 16,-5-1 0-16,0 1-1 15,0-1 0-15,5 1 0 16,-5 4 0-16,-5-9 0 0,5 4 0 16,5-4 0-16,0 0 2 15,-4 0 8-15,4 0 3 16,0-4-4-16,0 4-3 16,0-5-6-16,0 5 0 15,0-9 0 1,0 9 0-16,0 0 0 0,0 0 0 15,0 0 0-15,0 0 0 16,0-9 0-16,5 9 2 0,0-9-1 16,5 0-1-16,6-4 1 15,-1 0-1-15,0 4 0 16,0 0 0-16,-5 0 0 16,5 0 0-1,-10 4-3-15,0 1 2 16,-5 4-1-16,0 0 0 15,1 0 2-15,-1 0 2 16,0 9 1-16,0-9-1 16,-5 4-2-16,5-4-2 15,0 5 1 1,0-5 1-16,0 0 2 16,0 0-1-16,5 0-1 15,0 0 1-15,0 0-1 0,-5 0 0 16,5 0-3-1,0 0 2-15,1 0 1 16,4 4 2-16,-5-4-6 16,5 5 1-16,-5-5 3 15,5 4 4-15,0-4-3 0,0 0-3 16,-5 0 1-16,0 5 0 16,0-5 1-16,1 0 0 15,-1 0 0-15,0 4 0 0,0-4 0 16,0 9 0-16,5-9 0 15,0 9 2-15,0-9-1 16,0 0 2-16,5 0-2 16,1 0-1-1,-1-4-2-15,0 4-1 16,0 0 2-16,0 0 0 16,0 0 1-16,0 9 2 15,1-14-1-15,-1 10-1 16,0-10-2-16,0 10 1 15,5-5 1-15,0 4 0 0,0-4 0 16,-4 4 2-16,-1-4-1 16,-5 5 2-16,0-5-2 15,0 4-1-15,0 1 1 16,0 4-1-16,0-9 0 16,0 0 2-16,6-9-3 15,-6 0 0-15,5 0 1 0,-5 5 0 16,0-1 0-16,0 5 2 15,0-4-3-15,5 4 0 16,-4 0 1-16,4 0 0 16,0 0 0-16,0 0 0 15,5-5 0-15,-5 5 0 16,0 0 0 0,1 0 2-16,-6-9-1 15,0 9-1-15,-5 0-2 16,0 9 1-16,0-9 1 15,5 5 0-15,0-1 0 0,0 1 2 16,-5-1-1-16,5 0-1 16,1-4-2-16,-1 0 1 15,0 0 1-15,0 5 0 0,-5-5 0 16,5 4 0-16,-5-4 0 16,5 5 2-16,0-5-3 15,1 0 0-15,-1-9 1 16,0 4 2-16,0 1-1 15,5 0-1-15,0-1 1 16,0 5-1-16,0-4-3 0,-5 13 2 16,1-14-1-16,4 14-2 31,0-5 5-31,0 1 3 16,0-10-1-16,0 1-2 15,0 0-3-15,1-1 1 16,-6 1 1-16,0 4 2 0,0-5-3 15,-5 14 0-15,0-13 1 16,-5 13 2-16,5-5-6 16,-5 5 1-16,5-5 1 15,0-4 3-15,5 5 2 16,1-5-1-16,-1 0-2 16,0-5 1-16,-5 5 1 15,0 0-1-15,0 0-1 0,0-4-2 16,0 8 1-16,-5-4 1 15,0 5 2-15,0-5-3 16,0 4 0-16,6-4 1 16,-1 5 0-16,0-5 0 31,0 4 0-31,0-4 0 0,0 0 0 16,0 0 0-16,5 0 0 15,0 0 0-15,0 0 2 0,0 0-3 16,1 0 0-16,-1 0 1 15,-5 0 2-15,0 0-3 16,5 5 0-16,0-5 1 16,0 0 2-16,5 0-1 15,0 0-1-15,1 0 1 16,-1 4-1-16,0-4 0 16,-5 5 0-16,0-5-3 15,0 0 2-15,0-5 1 0,0 10 0 16,0-5 2-16,-4 0 1 15,-1 0-4-15,5 0 1 16,-5 0 0-16,0 0 0 0,0 0 0 16,0 4 0-16,0-4 0 15,5 0 0-15,-5 5 0 32,5-5 0-32,1-5 0 15,-1 5 0-15,5-4 0 16,-5-1 0-16,5 5 2 15,-5-4 1-15,5-5-4 0,0 9 1 16,1-9 0-16,-6 4 0 16,0 1-3-16,0 8 2 15,0 5 1-15,0-4 2 16,0-5-1-16,0 0-1 16,0 0-2-16,1 0 1 0,-1 0 1 15,-5 0 2-15,0-9-3 16,0 13 0-1,0-13 1-15,0 14 0 16,0-5 0-16,0 4 2 0,0 1-1 16,0-5-1-16,0-5-2 15,1 5 1-15,-1 0 1 16,15-4 0 0,-10 4 2-16,0 0-1 15,10 0-1 1,0-5 3-16,-5-4-4 15,6 1-2-15,-1 3 2 16,-5 1 0-16,-5-1 1 16,0 1 2-16,0-1-1 15,-5 5-1-15,0 0 1 0,0 0-1 16,1 0-3-16,-6 0 2 16,5-9 1-16,0 9 0 15,0 0 0 1,0 0 2-16,5 0-1 15,0 0-1-15,0 0 1 16,0 0-1-16,0-4-3 16,-4 4 2-16,-1-5 3 15,0 5 1-15,5 0-4 16,-5 5-1-16,0-5 1 16,0 4 0-16,0-4 1 0,0 0 0 15,0 0 0-15,0 5 2 16,6-5-3-16,-6 0 0 15,0 0 1-15,5 0 2 0,0 0 1 16,0 9 1-16,0 0-5 16,0 0-1-16,0-9-2 15,0 4 3-15,1-4 0 16,-6 4 1-16,-5 1 2 16,5-1 1-16,10-4-1 15,0 5-2-15,-5-5-2 0,0 0-1 16,-5 0 2-16,0 0 2 15,0-9-2-15,1 13 0 16,-1-13 1-16,-5 18 0 16,5-9 0-16,0 5 0 15,0-14 0 1,0 13 0-16,5-13 0 16,0 14 0-16,0-10 2 15,0 1 1-15,1 0-4 16,-1-1-1-16,0 1 3 0,5-1 1 15,-5 5-3 1,0 0-1-16,0 9 1 0,-5 0 0 16,0 0 1-16,0-5 2 15,1-4-1-15,-1 0-1 0,5 0 1 16,0-4-1-16,0-5-3 16,0 9 2-16,-5-9 1 15,5 14 0-15,0-5 2 16,1 0 1-16,-1-5-4 15,0 1 1-15,0-1 0 16,0 1 0 0,0-1 0-16,0 1 0 15,0-5-3-15,0 9 2 16,-5-9 1-16,1 9 0 16,-1-5 0-16,0 10 0 15,0-10 2-15,0 1 1 16,5-1-4-16,0 1-1 15,0 0 1-15,5-1 0 0,0 5-2 16,-4 0 2-16,-1 0 3 16,0 0 1-16,0 0-4 15,0 0 1-15,0 0 0 0,-5 0 2 16,0 0-3-16,0 9 0 16,0-9 1-16,1 4 0 15,-1 1 0-15,0-1 2 0,-5 1-1 16,5-5 2-16,-5 0-2 15,5 0-1-15,0 0 1 16,0 0-1-16,0 0-3 16,-5 0 0-16,0 0 2 15,0 0 2-15,0 0-2 16,0 0 0 0,1 0 3-16,4 0 1 15,0 0-4-15,0 0 1 16,0-5-2-16,-5 5 0 15,0 0 2-15,0 0 0 16,5 0 0-16,0 0 2 16,-5 0-1-16,10 5-1 15,0-1-2-15,1-8 1 16,-1 8 1-16,0-4 0 16,0 0 2-16,-5-4-3 15,5 8 0-15,-5 1 1 16,0-5 0-16,5 4 0 0,0 1 0 15,-4-1 0-15,4 10 0 16,0-5 0 0,0-1 0-16,0 1 0 15,0 0 2-15,0-4-1 16,0-1 2-16,0 1-2 16,0-1-1-16,-4-4-2 15,-1 5-1-15,0-5 2 16,0 4 2-16,0-4 0 15,-5 0-1-15,0 0-2 0,5 0 1 16,0 0 1-16,0 0 2 16,0 0-1-16,0 0-1 15,0 0-2-15,6 0 1 0,-1 0 1 16,0 0 0-16,0 0 0 16,-5 0 2-16,-5 0-1 15,5-4-1-15,-5 4-2 16,5 0 1-16,0 0 1 15,5 0 0-15,-4 0 0 16,4 0 0-16,-5 0 0 0,10-5 2 16,-5 5-1-16,5-9-1 31,10 9 1-31,0 0 1 16,-4-9-3-16,-1 9 0 0,-5 0 1 15,0 0 0-15,5 5 0 16,-5-5 0-16,1-9-3 15,-6 13 2-15,0 1 1 16,0-5 2-16,-5 0-1 16,5 0-1-16,0 0 1 15,0 0 1-15,-5 0-3 0,5 0 0 16,-4-5-1-16,4 5 0 16,0-4 2-16,0 4 0 15,-5 0 2-15,0 0 1 16,0 0-4-16,5 4 1 15,-5-4 0-15,5 5 2 16,-5-5-3 0,6 0 0-16,-1-9-1 15,0 9 0-15,0 0 2 16,-5-9 2-16,0 0-1 16,0 5 2-16,-5-1-4 15,0 1 0-15,0-1-1 0,0 5 0 16,0 0 2-16,0 0 0 15,1 0 0-15,-6 0 2 0,0 0-1 16,5 0-1-16,0 0-2 16,0 9 1-16,0-9 1 15,0 9 0-15,0-13 0 16,0 8 2-16,0 0-1 16,-5 1-1-16,5-1-2 15,-5-8 1-15,0 8 1 16,5 1-20-16,0-19-7 15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7:44.72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3A02B01-EDBA-447F-AAAC-94BD19655159}" emma:medium="tactile" emma:mode="ink">
          <msink:context xmlns:msink="http://schemas.microsoft.com/ink/2010/main" type="inkDrawing" rotatedBoundingBox="15680,16344 21165,16433 21164,16548 15678,16459" shapeName="Other"/>
        </emma:interpretation>
      </emma:emma>
    </inkml:annotationXML>
    <inkml:trace contextRef="#ctx0" brushRef="#br0">31 0 381 0,'-5'9'9'0,"0"-9"-2"0,0 0-5 16,5 0 1-16,0 0 2 15,0 0 2 1,0 0-1 0,-5 0 1-16,5 0 0 15,-5 0-1-15,5 0 1 16,0 9 0-16,-6-9-1 16,6 0 1-16,0 0-4 15,0 0-2-15,0 0 0 16,0 0-1-1,6 9 0-15,-6-9 0 0,5 9 0 16,-5-9 2-16,5 4 1 16,5 1 7-16,0-5 4 15,-5-5-10-15,5 10-4 16,0-1 0 15,0 1 1-31,0-5 0 16,5-5-1-16,-5 10-2 15,5-1 1-15,0 1 1 16,0-5 0-16,0 0 0 16,0 0 2-16,1 0-1 15,-1 0-1-15,0 0 1 16,0 0 1-16,-5 0-1 0,0-5-1 16,0 5 1-16,0 0-1 15,0 0 0-15,-5 0 0 0,0 0 0 16,0 0 0-16,0 0 0 15,0 0 0-15,5 5-3 16,-10-5 2-16,10 0 1 16,-5 0 0-1,5 4 0-15,0-4 2 16,0 9-3-16,6-4 0 16,4-1 12-16,0-4 5 15,0 5-8-15,0-1-4 16,0 1-3-16,0-5-1 15,0 4 0-15,-5 0 0 0,0 1 0 16,1-1 0-16,-1-4 2 16,5 5-1-1,0-5-3 1,-5 0 1-16,0 4 1 16,0-4 2-16,0 0 1 15,0-9-4-15,5 0-1 0,0 5 1 16,1 0 2-16,-1-1-2 0,0 1 0 0,0 4 3 15,5 0 1-15,0 0-1 16,0 0-2-16,5 9-2 16,1-5 1-16,-1 0-1 15,0 1 0-15,-5-1 2 16,0-4 2-16,0 0-1 31,1 0 2-31,-1 5-4 0,0-5-2 16,0 4 2-16,0-4 2 0,0 0 0 15,0 0-1-15,5 0 1 16,-4-4 1-16,-1 4-3 16,0 0-2-16,0-9 2 15,-5 0 2-15,0 5 0 16,0-1-1-16,0 1-2 16,1-1 1-16,-1 1 1 15,0-1 2-15,5 5-1 0,0 0-1 16,5 0 1-16,0-9-1 15,6 9 0-15,-1 0 0 16,0 0 0-16,-5 0 2 16,0 0-1-1,-5 0-1-15,6 0 1 16,-6 0-1-16,5 0 0 0,-5 0 0 16,0 0 0-16,0 0 0 15,-5 0-3-15,1 0 0 16,-1 0 2-16,0 9 2 15,0 0 0-15,0-4 2 16,0-1-2-16,0 1-1 16,-5-1-2-16,0 0-1 15,0-8 4 1,0 0 1-16,1-1 0 16,-1 1-2-16,0 8 1 15,0-8-1-15,0-1-3 16,5 5 0-16,0 0 4 15,5 0 1-15,5 0 0 16,1 0-2-16,4 9-2 16,0-4 1-16,-5-1 1 15,0 0 0-15,-5 1 0 0,1-1 0 0,-1-4 0 16,0 0 0-16,0 0 0 16,5 0 2-16,-5 0-1 15,5 0-1-15,1 0 1 16,-1 0-1-16,-5-4 0 15,0 4 2-15,-5 0-3 16,0 0 0-16,0-9 1 16,-5 13 2-16,0-8-3 15,1 0 0-15,-1-1-1 16,0 1 0-16,0-1 2 0,0 1 2 16,5 4-3-16,-5 0 0 15,0 0 3-15,5-5 1 16,0 5 12-16,0 0 5 15,1 0-13-15,-1 0-5 16,0-9-2-16,0 9 1 0,0 0-5 31,0 0 1-31,0 0 3 16,0 0 4-16,0 0-3 16,-4 0-1-16,-1 0 0 0,0 0 0 15,0 0 0-15,0 0 0 16,0 0 0-1,-5 9 0-15,0-4 0 16,0-1 0-16,5 1 0 0,0 4 0 0,0-5 0 16,0 0 0-16,1 1 0 31,4-1 0-31,0 1 0 16,0-1 0-16,5-4 0 0,-5 0 0 15,5 0 0-15,-5 0 0 16,0 0 2-16,1 0 1 15,-6 0-4-15,0 0-1 16,0 0 1-16,5 5 2 16,0-5-2-16,0 0-2 15,5 0 2-15,5 0 0 16,6 0 1-16,-1 0 0 16,0-5 0-16,0 5 2 15,0 0-1-15,-4 0-1 0,-1 0 1 16,-5 0 1-16,-5 0-3 15,0 0-2-15,-5 0 4 16,0 0 1-16,0 5-3 0,0-1-1 16,5 1 1-16,-4-1 2 15,4-4 0-15,0 0 2 16,0 0-4 0,0 5 0-16,0-5 1 15,0 0 2-15,-5 0-3 16,0 0 0-16,5 0 1 15,-4 0 2-15,4 0-1 16,0 0-3-16,5 0-1 16,0 0 4-16,5 0 1 15,0 0 0-15,1 0-2 0,4 0 1 16,0 0-1-16,0 0-3 16,-5 0 0-16,0 0 2 15,1 0 2-15,-6 0 0 16,-5 0 2-1,0 0-4-15,0 4 0 16,-5-4 1-16,0 0 2 0,0 5-3 0,0-5 0 16,0 0 3-16,1 0 1 15,-1 0-4-15,0 0-1 32,0 0 1-32,0 0 0 15,0 0 1-15,0 0 2 16,0 0 8-16,5 0 5 0,0 0-7 15,-5 0-2-15,0 0-4 16,6 0-2-16,-6 0 1 16,0 0-1-16,0 0-3 15,0 0 2-15,-5 0 1 0,0 0 0 16,0 0 0-16,0 0 2 0,-5 0-1 16,0 0 2-1,0 0-4-15,-5 0 0 0,5 0 1 16,0 0 2-16,5-5-1 15,-5 5-1-15,5-4-2 16,0 4 1-16,1 0 1 16,-1 0 0-16,0 0 0 15,0 0 0-15,0 0 0 32,0 0 0-32,0 0 2 0,-10 0 1 15,10 0-4-15,-10 0-1 16,10 0 3-16,-10 0 1 15,10 0-3-15,-10 0 1 0,0 0 6 16,0 0 4-16,0 0-3 16,0 0-2-16,0 0-2 15,0 0-3-15,0 0 3 0,0 0 2 16,0 0-2-16,0 0 0 16,0 0-3-16,0 0-1 15,0 0-28-15,5-5-13 16,-5 1-66-16,-25-36-103 47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1:41:25.53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2444222-E3B2-497E-8507-0B74DA3BA106}" emma:medium="tactile" emma:mode="ink">
          <msink:context xmlns:msink="http://schemas.microsoft.com/ink/2010/main" type="inkDrawing" rotatedBoundingBox="8323,7327 12903,7354 12902,7491 8322,7465" shapeName="Other"/>
        </emma:interpretation>
      </emma:emma>
    </inkml:annotationXML>
    <inkml:trace contextRef="#ctx0" brushRef="#br0">5 0 138 0,'0'9'6'0,"0"-9"-5"16,0 0-2-16,0 0-1 15,-5 9 0-15,5-14 2 16,0 10 2-16,0-5-1 16,0 0 2-16,0 4-4 15,0 1 0-15,0-5 5 0,0 0-4 31,0 0-2-31,0 0 1 0,0 8 0 16,0-8 1-16,0 0 2 16,5 14 5-16,0-5 4 15,0 0 2-15,6-9 3 16,-6 9-9-16,0-14-2 16,0 10-1-16,0-10 0 15,5 14-2-15,-5-4-2 0,5-1 1 16,0 1-1-16,0-5 0 15,0 0 0-15,0 4 0 16,0 1 0-16,0-5 0 16,0 0 2-16,0 0 1 15,0 0 10-15,0-5 3 16,0 5-7-16,0 0-3 16,0 0-4-16,1 0 1 15,-1 0-4-15,0 0 0 0,0 0 1 16,0 5 0-16,-5-5 0 15,5 0-3 1,-5 0 2-16,0 0 1 16,5-9 2-1,-5 0-1-15,5 4 2 16,-5 1 2-16,5-1-4 16,-5 1-1-16,5-1-2 15,0 1-2-15,0 4 3 16,0-9 0-16,0 4 1 15,0 5 2-15,6-4-3 16,-1-1 0-16,0 1 3 0,0 0 1 16,5-1-4-16,0 1-1 15,0 4 1-15,0-5 2 16,-5 5-2-16,5 0 0 16,-5 0-1-16,1 0 0 15,-1 0 2-15,0 9 2 16,0 0-3-16,0-5 0 15,-5 1 1-15,0-1 2 16,0-8-1-16,0 8 2 16,0 1 0-16,0-5 1 15,0 0-5-15,-5 0-1 16,5 4-2-16,0-4 3 16,0 14-2-16,0-5 1 0,6 0 2 15,-1 0 0-15,0 0 0 16,0-1 2-16,0-8-3 15,0 5 0-15,0-1 1 16,0-4 2-16,0 0-3 16,0 0 0-16,0 0 3 15,0 5 3-15,1-10-7 16,-1 5 0-16,-5 9 0 16,0-4 1-16,0-1 1 15,0-4 2-15,0 5-1 16,5-5 2-16,0 0-4 15,0 0-2-15,5-5 4 16,0 1 1-16,5-1 0 16,6-8-2-16,-1 4 3 0,0 0 0 15,-5 0-1-15,0 5-2 16,0-1-2-16,1 1 1 16,-6 4 1-16,0 0 2 15,0 0-3-15,0 0 0 16,-5 9 1-16,0-5 2 15,0-8-1-15,0 8 2 16,-5-8-2-16,0 8-1 16,5-4 1-16,1 0-1 15,-1 0 0-15,5 0 0 16,-5 0 0-16,0 5 0 0,0-5 0 16,5-5 0-16,-5 5 0 15,5 5 0-15,-5-1 0 16,5-4 0-16,1 5-3 15,-1-1 2-15,-5-4 1 16,0 0 0-16,0 4 0 16,-5 1 2-16,5-5-6 15,0 4 5 1,0-13 1-16,0 14-3 16,0-1-1-16,0 1 3 15,1-5 1-15,-1 0-3 16,0 0 1-16,5 0 0 15,0 0 2-15,-5 0-1 16,5 0-1-16,0 0-2 16,0 0 1-16,0 0 1 15,6 0 0-15,-1 4-3 0,5-4 2 16,0 0 3-16,0 0 1 16,0-4-1-16,-4-1-2 15,4 5 18-15,0 0 10 16,-5 0-14-16,5 0-5 15,-5 0-6-15,0 0 0 16,-4 0-2-16,-1 0-1 16,-5 0-2-16,5 5 4 15,0-10 0 1,0 10 0-16,0-5-2 16,0 4-2-16,0-4 1 15,0 0-1-15,1 0 0 0,-1 0 4 16,0-4 1-16,0-5-1 15,0 9-2-15,0-9 1 16,0 0 1-16,-5 14-3 16,0-10-2-16,0 10-1 15,6-1 3-15,-6 0 0 16,5 1 1-16,0-1 0 16,5-4 2-16,0 0-1 15,0-9-1-15,-5 14 3 16,0-14 0-16,-4 13-4 15,-1-4 1-15,5 0 0 16,-5 0 0-16,10-4-3 16,0 4 2-1,0 4 3-15,0-4-1 16,1-4-1-16,-1 4 3 0,0 0 0 16,0 0-6-16,-5 0 0 15,-5-9 1-15,0 0 1 16,0 5 1-16,0-10 2 15,0 14-1-15,-5 0-1 16,6 0-2-16,-1-9 1 16,0 9 1-16,0 0 2 15,5 9-1-15,0-9-1 16,5 0 1-16,0 0-1 16,0 0 2-16,1-9 1 0,-1 9-6 15,0 0 0 1,0 0 1-16,0 0 3 0,5 0 2 15,-10 0 1-15,0 9-7 16,1 0 0-16,-6 0 1 16,0 0 3-16,0-4 0 15,0-1-1-15,0 0 1 16,5-4 1-16,-5 5-1 16,5-5-1-16,-5 4 1 15,0-4-1-15,6 0 0 16,-6-4 2-16,0 8-1 15,5 1-1-15,-5-1-2 16,10-4-1 0,0 5 2-16,0-5 2 15,-5-5 2-15,6 5-1 16,-1-4-2-16,5-1 25 16,0-8 10-16,0 4-17 0,0-4-10 15,1 8-8-15,-1 1-1 16,-5-1 1-16,0 5 2 15,-5 0-3-15,0-4-2 16,0 4 2-16,0 0 2 16,-5 9 2-16,1-9 1 15,-6 0-5-15,0 0-1 16,0-5 1-16,0 5 2 16,0-4 0-16,-5 4 2 15,0 0 0 1,-5 0 7-16,5 0 4 0,0 0-7 15,-5 0-4 1,5 0-2-16,0 9-4 16,0 0 0-1,0 0 2-15,-5 0-132 16,-5-5-62 0,-5-4 96-16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1:41:34.10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61C7CC3-31D9-494A-BF51-955E4C309229}" emma:medium="tactile" emma:mode="ink">
          <msink:context xmlns:msink="http://schemas.microsoft.com/ink/2010/main" type="inkDrawing" rotatedBoundingBox="6668,10719 12364,10708 12365,10801 6669,10812" shapeName="Other"/>
        </emma:interpretation>
      </emma:emma>
    </inkml:annotationXML>
    <inkml:trace contextRef="#ctx0" brushRef="#br0">7 0 56 0,'-5'-4'22'0,"10"4"-12"0,-5-5-14 0,0 5 4 16,0 0-2-16,0 0 0 16,0 0 13-16,0 0 7 15,0 0-3-15,0 0 0 16,0 0 4-16,0 0 5 15,0 0-11-15,0 0-2 16,0 0-7-16,0 0-1 16,0 0-3-16,0 0-1 15,0 0 1-15,0 0 0 0,0 0 0 16,0 0 0-16,0 0 0 16,0 9-3-16,0-9 2 15,0 0 1-15,0 0 2 16,0 0-1-16,0 0-1 15,6 5 12-15,-6-5 6 0,0 0-7 16,0 0-3-16,0 0-5 16,5 4-3-16,0 1-2 15,0-1 1-15,5-4 1 16,-5 5 2-16,5-5-1 16,-5 4 2-16,0 1-2 15,5-5 2-15,0 0-4 16,-10 0 0-16,10 0 1 15,0 0 2-15,0 0-1 16,0-5-1-16,5 5 1 16,-5 0 1-16,5 0-1 15,0 0-1-15,0 5-2 16,-4-5 1-16,-1 4 1 16,0-4 2-16,0 0-3 0,0 0 0 15,0 5 1-15,0-5 2 16,0 0-1-16,0 0-1 15,5 0 1-15,0 0 1 16,0 0-1-16,0 0-1 16,0 0-2-16,-5 0 1 15,0 0 1-15,1 0 2 16,-1 0-3-16,0 0-2 16,5 0 4-16,0 0 1 15,0 0-3-15,0 0 1 16,0 0 0-16,0-5 0 15,0 5 0-15,0 0 2 16,5 0-3-16,1 0-2 16,-1 0 2-16,0 0 0 0,0 0 1 15,5 0 0-15,0 5 0 16,0-1 2-16,-5 0-1 16,0 1 2-16,1-1-4 15,-1-4 0-15,-5 0 1 16,0 0 2-16,0 0-3 15,0 0-2-15,0 0 4 16,0 0 1-16,5 0-3 16,0 5-1-16,0-1 1 15,1-4 0-15,-6 5 1 16,5-1 2-16,0-4-1 16,0 0-1-16,0 0-2 15,-5 0 1-15,5 0 3 0,0 0 1 16,-5-4-6-16,1 4 0 15,-1-5 1-15,0 1 3 16,0 4-2-16,0 0 0 16,0 0 1-16,0 0 0 15,5 0 0-15,0 0 2 16,0 0-3-16,0 0 0 16,1 0 3-16,4 0 1 15,5 0-4-15,-5 0 1 16,0 0 0-16,0 0 0 15,0-5 2-15,1 5 1 16,-6 0 12-16,0 0 7 16,0 0-11-16,-5 0-6 0,5 0-3 15,-5 0-2-15,5 5 0 16,0 4-3 0,6-5 2-16,-1 1 1 15,0-5 2-15,5 0-1 16,0-5 2-16,0 5-4 15,-5 0 0-15,1-4-1 16,-6-1 0-16,0 1 2 16,-5-1 2-16,0 5-1 15,0 0-1-15,0 0 1 16,0 0-1-16,5 0 0 16,-5 0 0-16,5 0 0 15,1 0 2-15,4 0-3 16,0 0-2-16,5 0 2 0,5-4 2 15,-5 4 0-15,6 0-1 16,-6 0 1-16,0 0-1 16,-10 0 0-16,0 0 0 15,5 0 0-15,-5 4 0 16,5 1 0 0,1-1-3-16,-1 1 2 15,-5-1 1-15,10-4 0 16,5 0 0-1,-5 0 0-15,1-4 0 16,-1-1 0-16,5 1 2 16,5-1 16-16,0 1 9 0,1-1-10 15,-1 5-4-15,0 0-8 16,0 0-4-16,0 0-3 16,-4 0-1-16,-1 0 2 15,-5 0 0-15,-5 0-2 16,5 0 2-16,0 5 1 15,6-5 2-15,-1 4-1 16,0-4 2-16,0 0-4 16,0-4-2-16,-4 4 2 15,-6 0 2-15,0 0 0 16,-5-5-1-16,0 5 1 16,-5 0-1-16,0 0-3 15,5 0 2-15,-5 0 1 16,0 0 0-16,1 0 0 0,4 0 0 15,0 0 2-15,0 0 1 16,5 0-4-16,5 0-1 16,5 0 3-16,1 0 3 15,-1 0-3-15,0 0-3 16,-5 0-2-16,-5 0 3 16,5 0 2-16,1 0 2 15,-1 5-4-15,-5-1-1 16,5-4 1-16,0 5 0 15,-5-5-2-15,0 0 2 16,1 0 3-16,-1 0 1 16,5 0-1-16,0-5 1 15,-5 5-4-15,0-4-2 0,5 4 2 16,6-5 2-16,4 1 0 16,5 0 2-16,5-1-4 15,1 5 0-15,-6 0 1 16,-5 0 2-16,-5 0-1 15,-5 0-1-15,-4-4-2 16,-1 4 1-16,0 0 1 16,0 0 0-16,0 0 0 15,0 0 0-15,0 0 0 16,6 0 2-16,-1-5-1 16,0 5-1-16,-5 0-2 15,0 0 1-15,-5 0 1 16,0 0 0-16,0 0-3 15,1 0 2-15,-1 0-1 0,0 0 0 16,0 0 2-16,0-4 2 16,0 4-1-16,0 0 2 15,0 0-2-15,5 0-1 16,-4 0-2-16,4 0 1 16,0 0 1-16,0 0 0 15,0 0-3-15,5 0 2 16,-10 0 3-16,1 0 1 15,-6 0-4-15,0 0 1 16,0 4 0-16,-5-4 0 16,0 0 0-16,0 0 0 15,5 0 2-15,0 0 1 0,0 5-4 16,5-5-1-16,0 0 1 16,0 0 2-16,-4 0 0 15,-1 0-1-15,-5 0-2 16,5 0 1-16,-15 0 3 15,10 0 1-15,0 0 18 16,-10 0 11-16,5-5-16 16,5 5-6-16,0 0-7 15,-10 0-3-15,0 0-2 16,10 0 1-16,-10 0 1 16,10 0 0-16,-10 0 0 15,0 0 2-15,0 0-1 16,0 0 2-16,0 0 0 0,0 0 1 15,0 0-38 1,-10 9-14-16,-10 4-80 16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1:41:42.20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4BEA766-312C-4727-A28F-CFF0520D5E4D}" emma:medium="tactile" emma:mode="ink">
          <msink:context xmlns:msink="http://schemas.microsoft.com/ink/2010/main" type="inkDrawing" rotatedBoundingBox="12752,11481 16035,11488 16034,11516 12751,11509" shapeName="Other"/>
        </emma:interpretation>
      </emma:emma>
    </inkml:annotationXML>
    <inkml:trace contextRef="#ctx0" brushRef="#br0">29 3 48 0,'-5'-4'19'0,"5"8"-10"15,0-4-11-15,0 0 6 0,0 0-5 16,0 0-2-16,0 0 2 15,0 0 2-15,-5 0 0 16,0 0-1-16,5 0 7 16,0 0 3-16,0 0 8 15,-5 0 3-15,5 0-2 16,0 0 1-16,0 0-16 16,0 0-4-16,0 0-1 15,-5 0 0-15,5 0-2 16,-5 5 0-16,5-5 4 0,0 0 1 15,0 0 2-15,0 0 0 16,0 0-2-16,0 0-2 16,0 0 14-16,0 0 7 15,0 0-6-15,0 0-3 16,0 0-12-16,0 0-2 16,0 0 0-16,0 0 1 0,0 0 3 15,0 0-1-15,0 0 2 16,0 0-4-16,0 0-2 15,5 4 4-15,0-4 1 16,0 0-3-16,5 0-1 16,0 0 5-16,0 0 5 15,1 0 0-15,-1 0 3 0,0 0-4 16,0 0-2-16,-5 0-5 16,0 0 0-16,0 0-5 15,0 0 1-15,-5 0 2 16,10 0 3-16,-10 0 0 15,0 0 2-15,10 5-2 16,-10-5-1-16,5 0 1 16,-5 0 1-16,5 0-1 15,-5 0 2-15,5 0-4 16,-5 0 0-16,5 0 1 16,-5 0 0-16,0 0-3 15,0 0 0-15,0 0-1 16,0 0 3-16,10 0 2 0,-10 0 4 15,10 0-2-15,-5 0-2 16,5 0-3 0,-10 0 1-16,10 0 3 15,5 0-3-15,-5 0 0 16,0 0 1-16,1 0 0 16,-1 0 0-16,0 0 0 15,0 0-3-15,0 0 2 16,0 0 3-16,5 0 1 15,-5 0-1-15,5 0-2 16,-5 0 1-16,5 0-1 16,5 0 0-16,-10 0 0 15,5 0-3-15,0 0 2 16,1 0 1-16,-1-5 0 0,-5 5-3 16,0 0 2-16,0 0 3 15,0-4 1-15,0 4-4 16,0 0 1-16,0 0-2 15,0-5 0-15,5 5 2 16,0 0 2-16,0 0-3 16,0 0 0-16,5 0 1 15,1-4 0-15,-1 4 0 16,0 0 2-16,0 0-1 16,0 0-1-16,0 0 1 15,0 0 1-15,0 0-1 16,0 0-1-16,-4 0-2 15,-1 0-1-15,0 0 2 0,0 0 2 16,0 4-2 0,0-4 0-16,-5 0 1 0,5 5 0 15,-5-5 0-15,0 0 2 16,5 0-1-16,0 0 2 16,5 0-2-16,-4 0-1 15,4 0 18-15,-5 0 8 16,0 0-16-16,5 0-6 15,5 0-4 1,-5 0-1-16,5 0 3 16,-5 0-1-1,6 4-3-15,-6-4 1 16,0 0 3-16,0 0 1 0,5 0-4 16,0-4-1-16,0 4 3 15,0-5 3-15,-4 5-3 16,-1 0-3-16,0 0-2 15,0 0 3-15,-5 0 0 16,5 0 1-16,-5 0 0 16,0 0 0-16,0 0 0 15,0 0 2-15,0 0-1 16,6 0-1-16,-6 0 1 16,5 0-1-16,-5 0 0 15,0 0 2-15,0 0-3 16,0 0-2-16,-5 0 2 15,0 0 2-15,0 0-2 16,0 0 0-16,5 0 1 0,-5 0 0 16,0 0 0-16,1 5 0 15,-1-1 0-15,0-4 2 16,0 5-1-16,5-5-1 16,0 0 1-16,0 0 1 15,5 0-3-15,0 0 0 16,0 0 1-16,5 0 0 15,1 0 0 1,9 0 0-16,-10-5 0 16,0 5-3-16,0 0 2 15,0 0 1-15,0 0 2 16,-5 0-1-16,1 0-1 16,-1 0-2-16,-5 0 1 0,0 0 1 15,0 0 0-15,5 0 2 16,0 0 1-16,5 0 18 15,0 0 11-15,1 0-16 16,-1 0-8-16,0 0-6 16,0 0-2-16,-5 0-3 15,0 0 2-15,-5 0 1 16,0 5 2-16,-5-5 1 16,0 0 1-16,6 0-5 15,-1 0-1-15,0 0 1 16,0 0 0-16,0 4 1 15,0-4 0-15,-5 0 0 16,0 0 0-16,0 0 0 16,5 0 0-16,-5 0 0 0,5 0 0 15,0 0 0-15,6 0 0 16,-6 0 0-16,5 5 0 16,0-5 0-16,-5 0 0 15,0 0 0-15,0 0 0 16,0 0 0-16,-5 0 0 15,0 0 0-15,0 0 0 16,5 0 0-16,0 0 0 16,1 0 0-16,-1-5 2 15,0 5-1-15,5-4-1 16,0 4 1-16,0 0-1 16,0 0-3-16,5 0 2 15,0 0 1-15,1 0 0 0,-6 0 0 16,0 0 2-16,0 0-3 15,0 0 0-15,-5 0 1 16,0 0 0-16,0 0 17 16,0 0 11-16,-5 0-14 15,0 0-7-15,0 0-5 16,1 0-2-16,-11 0 0 16,10 0 0-16,-10 0 0 15,5 0 2-15,0 0-1 16,-5 0-1-16,5-5 14 15,5 1 7-15,-10-1-10 16,0 5-4-16,0 0-4 16,0 0-3-16,5 0-2 0,0-4 1 15,0 4 3-15,0 0 3 16,-5 0-2-16,5 0-2 16,0 0 0-16,0 0-1 15,-5 0 0-15,0 0 0 16,0 0-95-16,0 13-40 15,-5-4 7 1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1:42:42.59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63A2503-DDBB-4B11-B080-8F3742CFF972}" emma:medium="tactile" emma:mode="ink">
          <msink:context xmlns:msink="http://schemas.microsoft.com/ink/2010/main" type="writingRegion" rotatedBoundingBox="16334,1445 30600,2045 30371,7484 16105,6884"/>
        </emma:interpretation>
      </emma:emma>
    </inkml:annotationXML>
    <inkml:traceGroup>
      <inkml:annotationXML>
        <emma:emma xmlns:emma="http://www.w3.org/2003/04/emma" version="1.0">
          <emma:interpretation id="{1EE93C29-9CB4-4169-8211-CD0D8D3A54D9}" emma:medium="tactile" emma:mode="ink">
            <msink:context xmlns:msink="http://schemas.microsoft.com/ink/2010/main" type="paragraph" rotatedBoundingBox="16739,1462 27281,1905 27194,3973 16652,35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204FC9-6692-4411-AAC2-4FAF1D903771}" emma:medium="tactile" emma:mode="ink">
              <msink:context xmlns:msink="http://schemas.microsoft.com/ink/2010/main" type="line" rotatedBoundingBox="16739,1462 27281,1905 27194,3973 16652,3529"/>
            </emma:interpretation>
          </emma:emma>
        </inkml:annotationXML>
        <inkml:traceGroup>
          <inkml:annotationXML>
            <emma:emma xmlns:emma="http://www.w3.org/2003/04/emma" version="1.0">
              <emma:interpretation id="{1D9D04F4-EE3C-4F85-87AC-CD2E5543E8E4}" emma:medium="tactile" emma:mode="ink">
                <msink:context xmlns:msink="http://schemas.microsoft.com/ink/2010/main" type="inkWord" rotatedBoundingBox="16718,1952 18247,2016 18181,3594 16652,352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975 504 140 0,'-15'-9'55'0,"10"5"-30"0,-5-1-1 0,10 5 24 16,0 0-11-16,-6 0-1 16,1 0-15-16,0 0-3 15,0 5-10-15,0 4 4 0,0 0 1 16,-5 4 5-16,5 1 1 16,0-1-8-16,0 0-4 15,5 1 4-15,0-1 5 16,10-4-4-16,5 5 1 15,5-6 1-15,6-8 1 16,4 0-8-16,0-4-2 16,0 0-3-16,0-1 1 15,5-4-4-15,6 9-2 16,-1 0 2-16,0 0 2 16,-5 0-2-16,0 0 0 0,-4 0 3 15,-1 0 3-15,-5 0-40 16,-5-4-18-16,-5-1-44 15,-5 1-17-15,-5 4 4 16</inkml:trace>
          <inkml:trace contextRef="#ctx0" brushRef="#br0" timeOffset="495.099">995 795 228 0,'-20'4'88'0,"10"1"-48"0,-5-1-29 0,10 1 21 16,-6-1-15-16,1 1-2 15,0 3-3-15,0-3 2 16,0-1-7-16,0-4 5 0,5 0 3 15,0 0 2-15,0 5 1 16,0-5-3-16,0 0-1 16,5 0-4-16,0 0 1 15,0 0 0-15,0 0 1 16,0 0-9-16,10 4-1 16,0 1-2-16,0-1 2 0,10 1-1 15,5-1-1-15,6-4 1 16,4 0-1-16,-5-4 0 15,0-1 2-15,10 1-1 16,6-1-1-16,4-4 1 16,0 5 1-16,-5-1-3 15,-4 1 0-15,-6 0-1 16,-5-1 0-16,-10 5 4 16,0-4 3-16,-5-1-2 15,-5 5 0-15,0-4-8 16,-5-1-2-16,0-4-115 15,11-4-50-15,14-5 37 16</inkml:trace>
          <inkml:trace contextRef="#ctx0" brushRef="#br0" timeOffset="-586.0703">180 446 216 0,'-15'-9'82'0,"0"9"-44"0,5 0-27 0,10 0 21 16,-5 0-15-16,5 0-4 15,-5 0 3-15,0 0 1 16,0 0-8-16,5-4-3 0,-5-1-2 16,0-4 6-16,5 5 6 15,0-9 1-15,0-1 1 0,0-4-5 16,5-4 0-16,0-9-4 16,5-5 0-16,5-4-5 15,0-1-1-15,5 1-1 16,1 4-2-16,4 1 1 15,0 3-1-15,0 6-5 16,-5 8-1-16,-5 4 3 16,0 14 1-16,0 9-1 15,-5 9 2-15,0 22 1 16,-5 14 0-16,-5 9 0 16,-5-5 2-16,-10 4 1 15,-15 1 1-15,-10 8-5 16,-5-4 1-16,-1-4 4 0,1-5 2 15,5-13 0-15,5-14-1 16,5-9-3-16,4-13-2 16,16-22-74-16,10-10-35 15,36-3-31 1</inkml:trace>
          <inkml:trace contextRef="#ctx0" brushRef="#br0" timeOffset="-1111.33">40 330 192 0,'-10'-13'74'0,"10"-1"-40"0,0 1-20 0,0 8 20 0,5-4-6 16,0 5-2-16,-5-1-1 15,5-3 1-15,-5 3-14 16,0 1 2-16,0-1 0 0,5 1 1 15,-5-1 4-15,0 1-9 16,0-5-3-16,0-5-2 16,0 1 1-16,5-5-5 15,0 0-1-15,0 0 0 16,0 0 0-16,0 1 0 16,5-1 0-16,0 0 0 15,0 0 2-15,0 0-3 0,0 5 0 16,-5-1 1-16,0 1 0 15,0 4 11-15,-5 0 7 16,5 5-7-16,-5-1-3 16,0 1-10-16,0 4-3 15,0 0-1-15,5 13 2 16,-5 9-1-16,0 23 4 16,0 18-2-16,-5 8 1 15,5 10 2-15,0 30 2 16,0 23-3-16,0 9 0 15,5-22-1-15,-5-14 0 16,5-4 2-16,0-5 2 16,0-8-1-16,0-10-1 15,0-8 12-15,-5-10 6 0,5-17-9 16,-5-9-2-16,0-5-3 16,-5-9 0-16,5-4 4 15,-5-9 3-15,-5-5-6 16,0-8-1-16,5-14-55 15,0-9-25-15,5-8-57 16,0-6-57 0,10 1 69-16</inkml:trace>
        </inkml:traceGroup>
        <inkml:traceGroup>
          <inkml:annotationXML>
            <emma:emma xmlns:emma="http://www.w3.org/2003/04/emma" version="1.0">
              <emma:interpretation id="{2651D05C-CE1B-473C-8681-668E4BC68D92}" emma:medium="tactile" emma:mode="ink">
                <msink:context xmlns:msink="http://schemas.microsoft.com/ink/2010/main" type="inkWord" rotatedBoundingBox="19220,2372 19971,2403 19948,2944 19197,291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410.2222">2975 469 264 0,'-5'-5'99'0,"5"5"-54"0,0 0-35 0,0 0 23 16,0 0-23-16,0 0-4 16,0 0-5-16,10 0 1 15,1 0-1-15,-1 5 4 0,0-5 1 16,5 0 0-16,0 0 1 16,0 0 7-16,0 0 5 15,-5 0 2-15,0 0-1 0,0 0-8 16,-5-5-5-16,0 1-2 15,0-1-1-15,-5 1-2 16,0-1 1-16,0-4 0 16,0 0 1-16,-5 5-5 15,0-5 1-15,-5 0 0 16,-10 5 0-16,-10 4-5 16,-10 8-1-16,-11 1 3 15,-4 5 3-15,5-1-1 16,-6 5 0-16,1 4 1 15,0 5 0-15,10 4-3 16,-1 5 0-16,11 9-1 16,10-5 3-16,10 0-2 15,15 5 1-15,20 4 13 0,5-4 7 16,15-9-9-16,21-10-2 16,19-8-3-16,6-9 2 15,-1-13-1-15,1-10 2 16,-1-3-6-16,-20-6-1 15,-14-4-86-15,-11-4-39 16,-15-5-28 0</inkml:trace>
        </inkml:traceGroup>
        <inkml:traceGroup>
          <inkml:annotationXML>
            <emma:emma xmlns:emma="http://www.w3.org/2003/04/emma" version="1.0">
              <emma:interpretation id="{EEA49421-3F7F-43D5-BBC5-F67B8DF7AB25}" emma:medium="tactile" emma:mode="ink">
                <msink:context xmlns:msink="http://schemas.microsoft.com/ink/2010/main" type="inkWord" rotatedBoundingBox="20566,2072 23988,2216 23941,3334 20519,319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999.3288">4971 625 192 0,'-5'-13'71'0,"5"8"-38"0,0-8 3 0,0 8 32 16,0 1-12-16,0-1-3 15,0 1-26-15,0-1-11 16,5 1-10-16,0-1-5 0,0 1 2 16,5-5-4-16,0 4 0 15,5 1 1-15,1 0 0 16,4-1 0-16,5 5 0 16,0 0 0-16,5 5 0 15,0 3 0-15,0 6 0 16,-4 4-3-16,-1 13 2 15,-5 0 1-15,-10 5 0 16,-10 0 0-16,-10 13 0 16,-10 9 2-16,-16 5 3 15,-4 4-2-15,0-9-2 16,-5-9 2-16,0-4 0 16,4-5-1-16,6-4-2 0,5-10 5 15,10-3 1-15,5-10-9 16,10-8-3-16,5-5-65 15,10-5-28-15,15-13-40 16</inkml:trace>
          <inkml:trace contextRef="#ctx0" brushRef="#br0" timeOffset="4578.5827">5006 714 196 0,'-15'-13'74'0,"15"4"-40"0,-5 0-9 16,5 5 25-16,0-5-3 15,0 0 1-15,0 0-11 16,-5 0-3-16,0 0-19 16,0-5 6-16,0 6 3 0,0-6-4 15,0 5-1-15,0 0-5 16,0 0-1-16,0 0-3 0,5 0-1 15,0 0-3-15,0 1-1 16,0-1-3-16,0 0-2 16,0 4-2-16,0 1 1 15,5-1-1-15,-5 5-2 16,5 9-2-16,0 9 1 16,0 13 3-16,0 23 1 15,0 22-2-15,0 9 2 16,-5 0 1-16,0-9 0 15,0-14 0-15,0-8 2 16,0-9-3-16,0-5 0 0,0-9 1 16,0-4 2-1,0-9-3-15,0-5 0 0,-5-8-37 16,-5-5-47 0,5 0-22-16</inkml:trace>
          <inkml:trace contextRef="#ctx0" brushRef="#br0" timeOffset="2567.6707">3865 464 176 0,'0'-13'68'0,"0"4"-36"0,0 0-37 15,0 0 87-15,0 0-28 16,0 4-15-16,0-3-11 15,0 3-19-15,0 1 3 0,0-1 2 16,0 5-5-16,0 0-3 16,0-4 1-16,0 4 0 15,0 0 8-15,0 0 2 16,0-5-2-16,0 5 1 16,0 0-9-16,0 0-2 15,0 0-3-15,0 0 1 16,0 0-4-16,0 0 0 0,0 0-1 15,0 0 0-15,0 0 0 16,5 9 0-16,0 0 0 16,0 4-2-16,0 5 0 15,0 5 3-15,0 8 0 16,5 14 1-16,1 8 0 16,-1 5 2-16,0-4-3 15,0-5-2-15,0 0 2 16,0-9 2-16,-5-4 0 15,0-9 2-15,0-5 2 16,0-4 2-16,0-9 1 16,0-9 0-16,5-13 2 15,0-10 4-15,5-8-8 16,10-18-1-16,5-14-3 16,1 5 1-16,-1-4-4 0,5-10 0 15,5 5 1-15,0-9 2 16,1 5-3-16,-1 13-2 15,-10 9-1-15,-5 13 3 16,-5 5 0-16,-5 8 3 16,-5 5-3-16,-5 5 0 15,0 4-21-15,-5 5-10 16,-5-1-46-16,0 10-17 16,0 8-48-1</inkml:trace>
          <inkml:trace contextRef="#ctx0" brushRef="#br0" timeOffset="3513.5376">4489 741 252 0,'0'-22'93'0,"5"8"-50"0,-5-8-15 0,0 13 30 16,0-4-17-16,5-5-6 15,0 0-18-15,0 0-8 16,0-4-6-16,0 8 0 0,0 1 0 16,0-1-4-16,5 6 1 15,0-1-2-15,0 0 0 16,0 4 0-16,5 1 0 16,5 4 2-16,5 0 0 15,1 4-3-15,-1 10 0 16,5 3-1-16,0 6 0 15,-5 4 5-15,-5 8 1 16,-5-3 0-16,-5-1-2 16,-10 9 3-16,-10 0 0 0,-10 10-1 15,-5 3 1-15,-15 1-2 16,-15-1-1-16,-11-8 3 16,6-5 0-16,10-8-1 15,9-6 1-15,11-8-15 16,10-9-7-16,15-13-32 15,20-10-13-15,15-8-32 16,6-9-57 0,19-5 41-16</inkml:trace>
          <inkml:trace contextRef="#ctx0" brushRef="#br0" timeOffset="3092.7327">4519 750 196 0,'-15'5'74'0,"10"-5"-40"0,-5-5 4 0,10 5 34 16,-5-4-15-16,5-1-5 16,0 1-19-16,0-5-6 15,0 0-16-15,0-5 0 0,0 1 0 16,5-5-2-16,0 0 0 15,0 0-5-15,0 0-3 16,0-4 0-16,0 9-1 16,0-1 0-16,0 5 0 15,-5 0-3-15,0 5 2 16,5-1-1-16,0 5 0 16,-5 0-3-16,10 18 1 15,-5 14 0-15,0 17 2 16,0 13 1-16,0 10 1 15,0-1 0-15,0-8 0 16,-5-9 0-16,0-5 0 0,0-9 0 16,0-9 0-16,0-8 2 15,0-6 3-15,-5-3 0 16,-5-1 2-16,0-13-35 16,-5 5-13-16,0-10-57 0,-5-4-25 15,10-4-4 1</inkml:trace>
          <inkml:trace contextRef="#ctx0" brushRef="#br0" timeOffset="6050.5272">6143 460 268 0,'15'-9'101'0,"-10"0"-54"0,5 0-33 16,-5 9 28-16,0 0-21 15,0-5-6-15,-5 5-12 16,5 0-2-16,-5 0-1 15,5 0 0-15,-5 0 2 0,10 0-3 0,-10 0-2 16,0 0 2-16,0 0 2 16,0 0 0-16,0 0 2 15,0 0 0-15,0 0 3 16,-5 9 1-16,-5 0 1 16,-10 0-7-16,-10 9-2 15,-16 9 0-15,-4 9 0 16,-5 8 3-16,4 5 1 15,11-8-4-15,5-6-1 16,0 1 3-16,5 0 3 16,5-9-3-16,4-5-1 15,6-4 0-15,5-9 2 16,0 0 8-16,5-5 3 0,0 1-4 16,5-5-1-16,0 0-4 15,0 0-3-15,10-5 2 16,0 1 0-16,10-1-4 15,11-4-1-15,14 0 1 16,10 5 0-16,0-1 1 16,6 1 0-16,-11 0 0 15,-10 4 2-15,0 0-3 16,1 4-2-16,-11 0 2 16,0 1 2-16,-10-1-2 15,0 5 0-15,-5-4 3 16,-5-1 1-16,0 1-1 15,-5-1 1-15,0 1 7 16,-5-5 5-16,0-5 2 16,0-4 1-16,-5-4-5 0,0-5 0 15,-5-4-4-15,0-10 0 16,0-3-5-16,0-6-3 16,0 6 0-16,5-1 1 15,0 0-3-15,0 9 0 0,0 5 1 16,0 4 0-1,0 0 0-15,0 5 0 16,0 4-3-16,0 0 2 16,0 0-23-16,0 9-10 15,0 0-55-15,-5 9-25 16,0 4-37 0</inkml:trace>
          <inkml:trace contextRef="#ctx0" brushRef="#br0" timeOffset="6755.8031">6706 531 244 0,'-21'-22'90'0,"16"17"-48"0,-5-4-18 0,10 5 29 15,0-1-7-15,0 1-2 16,0-1-3-16,0 1 1 16,0 0-23-16,0-1 7 0,0-4 2 15,0 5-4-15,0-1-2 16,0 1-8-16,0-1-4 15,0 5-5-15,0-4-6 16,0 4-2 0,0 0-3-16,0 0-1 15,10 9 4-15,0 4 1 16,1 9-3-16,4 10-1 16,0 12 7-16,5 10 6 15,0-5-5-15,-5 0-1 16,0 1-1-16,0-6 0 0,-5-4 0 15,0-4 0-15,0-5 0 16,-5-8 2-16,0-1-1 16,0-4 2-16,-5-5-2 15,0 1-1-15,0-14 1 16,0 9 1-16,0-9 3 16,5 0 2-16,0-5-3 15,6-13-1-15,4-8-3 16,5-10-1-16,0-13 1 15,10-18 0-15,10-5 0 16,5 10 2-16,1-1-3 16,-6-4-2-16,-5 9 2 0,-10 4 0 15,-5 10 1-15,0 8 0 16,-4 5 0-16,-6 4 0 16,5 4-3-16,-10 10 0 15,0 0-9-15,-5 4-5 16,0 0-22-16,0 9-8 15,0 0-65-15,0 9-28 16,10 4-9 0</inkml:trace>
        </inkml:traceGroup>
        <inkml:traceGroup>
          <inkml:annotationXML>
            <emma:emma xmlns:emma="http://www.w3.org/2003/04/emma" version="1.0">
              <emma:interpretation id="{123E6857-C12F-461F-BEC1-21A291CF0473}" emma:medium="tactile" emma:mode="ink">
                <msink:context xmlns:msink="http://schemas.microsoft.com/ink/2010/main" type="inkWord" rotatedBoundingBox="24436,1785 27281,1905 27214,3503 24368,338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152.3502">7857 567 152 0,'-30'-14'57'0,"25"10"-30"0,-16-5 15 0,16 9 31 16,0 0-5-16,-5-4-3 15,5-1-21-15,0 5-7 16,0 0-22-16,0 0 0 0,0 0-1 15,0 0-5-15,0 0-1 16,0 0-4-16,0 0-3 16,0 0-3-16,0 0 1 15,0 0-1-15,5 0 0 16,-5 0 4-16,5 0 3 16,0 0-2-16,0 0 0 15,5 9 3-15,0-5 1 16,5 5-1-16,10 0 1 0,10 0-4 15,16-4-2-15,4-5 0 16,10-5 1 0,21-4-1-16,14 0-1 0,-4-4 1 15,-6 4 1-15,-4 0-1 16,-11 5-1-16,-10-1 1 16,-9 1-1-16,-16-1 0 15,0 1 0-15,-10 4 0 16,-5 0 0-16,-5 0 0 15,-5 0 2-15,0 0-36 16,-10 0-15-16,5 9-87 16,0 0-79-1</inkml:trace>
          <inkml:trace contextRef="#ctx0" brushRef="#br0" timeOffset="7702.059">8435 227 200 0,'0'-22'74'0,"5"13"-40"0,-5-22-5 0,5 17 30 16,0 1-17-16,0-1-4 15,5-3-13-15,0-1-4 16,-5 0-12-16,0 0-1 0,0 0 2 0,0 0 3 15,0 0 2-15,-5 0 0 16,0 1 4-16,0-1-7 16,0 0-2-16,0 0-3 15,-5 0-2-15,0 0-3 16,0 5 1-16,-5-1-2 16,-5 5-1-16,-5 1 1 15,-5-1-1-15,-5 9-3 16,-1 0 0-16,1 9-1 15,0-5 3-15,5 0 0 16,0 1 3-16,5 4-1 16,0 0-1-16,5 0-2 15,-1 0 1-15,6 4-1 0,0 0-2 16,0 5 3-16,0 0 0 16,0 0 1-16,5 4 0 15,0-4 0-15,0 0 2 16,5 0-3-16,5 22 0 15,5 1 1 1,5 3 0-16,5 1 0 16,0 4 2-16,1-4 1 15,-1-5-4-15,-5 9-1 16,-10 14 1-16,-10 13 0 16,-5 4 1-16,-10 5 0 15,0-5 0-15,-6-8 0 0,1-1 2 0,0-17 1 16,0-5-1-16,-5-9-2 15,0-8 3 1,-1-6 2-16,6-3 0 16,0-5 0-16,5-5-10 15,0-4-4-15,5-5-42 16,5-8-18-16,5-14-56 16,10-13-60-1,5-9 61-15</inkml:trace>
          <inkml:trace contextRef="#ctx0" brushRef="#br0" timeOffset="9008.1436">8626 1148 124 0,'-5'-5'46'0,"5"1"-24"0,0-1-2 0,0 5 19 16,0 0 5-16,0 0 3 16,0 0-1-16,0 0-1 15,0 0-25-15,0 0 2 0,0 0 1 16,0 0-6-16,0 0-2 16,0 0-8-16,0 0-5 15,10-4 3-15,0-1 4 16,0 1-7-16,0-5-1 15,0 0 1-15,0 0 3 16,-5 5 0-16,-5-5 0 0,5 0-3 16,-5 0 1-16,-5 4 0 15,0 1 1-15,-5-5-5 16,-5 5-1-16,-5 4-2 16,0 4 3-16,-5 5-5 15,0 4 2-15,-1 1 4 16,1-1 2-16,0 5-3 15,0 0 1-15,0-5 0 16,5 1 2-16,5-1 8 16,5 0 3-16,5 1-2 15,10-1-1-15,10 1-4 16,5-1 1-16,5-4-2 16,10-4 2-16,15-5-2 0,6-5 2 15,4 1-2-15,-5-1 0 16,1-4-52-16,-1 0-20 15,0-9-55-15,-9 0-21 16,-1 1 27 0</inkml:trace>
          <inkml:trace contextRef="#ctx0" brushRef="#br0" timeOffset="9833.7494">9134 1094 80 0,'-10'0'30'0,"10"0"-16"0,0 0 1 15,0 0 13-15,0 0-2 16,0 0 2-16,-5 0 4 15,0 0 2-15,0 0-1 16,-6 0 2-16,1 0-19 16,0 0 8-16,0-4 6 0,0 4-1 15,0 0 3-15,0-5-9 16,0 1-4-16,0-1-7 16,0 1 0-16,0-1-3 0,0 1 2 15,0-1-6-15,5-4-3 16,0 1 7-16,0-1 4 15,0 4-6-15,0 1-2 16,0-5 3-16,0 0 3 16,0 0-6-16,5 0-1 15,0 0 2-15,0 0 1 16,0 5-6-16,0-10 0 16,5-4 1-1,0 0-1-15,-5 5-1 16,5 0-2-16,-5-1 1 15,5 5 3-15,-5 0 1 16,5 0 5-16,-5 0 3 16,5 0-6-16,-5 1-1 0,0-1 0 15,5 0 2-15,-5-5-3 16,5 5 0-16,0 0-1 16,-5 0 1-16,0 1-2 15,5-1-1-15,-5 4 1 16,0 1-1-16,0-1-3 15,0 1 2-15,0 4-1 16,0 0-2-16,5 9 0 16,0 9 3-16,0 8-2 15,0 23-1-15,0 14 3 16,-5 4 0-16,0-9 1 16,0 0 0-16,5 0-3 15,-5 0 2-15,0-4 1 0,5-5 0 16,-5-9 0-16,0-8 2 15,0-1-1-15,0-9-1 16,0-8 5-16,0-5 1 16,0-5-5-16,0-4 0 15,-5-4-19-15,0-5-8 16,5 0-37-16,0-5-15 16,0 1-45-1,5 0-57-15,10-1 57 16</inkml:trace>
          <inkml:trace contextRef="#ctx0" brushRef="#br0" timeOffset="10959.8805">9405 1139 140 0,'5'-9'55'0,"-5"9"-30"0,0 0 4 0,0 0 25 15,0 0-20-15,0 0-9 16,-5 0-13-16,0 4-4 15,0 1-4-15,0-1-3 0,-5 1 0 16,0-1 3-16,-5 1 5 16,0-1-1-16,0 5 3 15,0 0 0-15,-6 0 3 16,1 0-3-16,0 0-1 0,-5 0 2 16,5 4 5-16,5 1-9 15,5-1-4-15,5 5-1 16,10 0 0-16,5-5 1 15,10 1 0-15,0-10 2 16,10-4 1-16,6-4-1 16,4-5 1-16,-5-5-4 15,-5-4 0-15,-5 5 12 16,0-5 7-16,-10 5-9 16,-5-1-2-16,-4-4-7 15,-6 0-3-15,-6 1 0 16,-4-1-1-16,-5 4-7 15,-10 5 0-15,0 5-24 0,0 13-9 16,0 4-23-16,5 5-11 16,0 0-53-1,15 0-23-15,15 4 76 16</inkml:trace>
          <inkml:trace contextRef="#ctx0" brushRef="#br0" timeOffset="11440.6595">9847 1112 212 0,'-30'4'82'0,"20"1"-44"0,0-1-29 0,10 1 22 0,-5-1-4 16,5-4 2-16,0 5-1 15,0-5 0-15,0 4-15 16,0 5 5-16,0-9 3 0,0 0-5 15,0 0-1-15,10 0-3 16,0-4 2-16,5-1-5 16,0 1-3-16,6-1-6 15,-1-4 0-15,0 5 0 16,-5-5 2-16,-5 0-1 16,5 5 2-16,-10-5-2 15,-5 4 2-15,-5 1-2 16,-15 4-1-16,-5 4 1 15,-5 1-1-15,-6 4 0 16,-4 0 2-16,5-1-3 0,0 6-2 16,5-1-1-16,5 1 0 15,-1-5 0-15,11 4 3 16,5 0 0-16,0 5 1 16,5 0 8-16,5 0 7 15,5-5-1-15,15-4 0 16,21-4-6-16,14-10-3 15,5 1-2-15,-5-5 0 16,1 0-2-16,-1 0 2 16,-10 0-22-16,-5 0-7 15,-4 0-51-15,-11-4-20 16,-5-5-34 0,-10-4-33-16,0-1 67 0</inkml:trace>
          <inkml:trace contextRef="#ctx0" brushRef="#br0" timeOffset="11800.3123">10064 924 244 0,'-10'-9'93'0,"10"-4"-50"0,-5 4-8 16,5 9 34-16,0-4-11 15,0-1-4-15,0 1-22 16,0-5-9-16,0 4-3 16,0-4-12-16,0 0-4 15,0 0-3-15,0 0-1 16,0-4 2-16,5 0-1 15,-5-1 2-15,0 1-4 0,0 4-2 16,0 0 8-16,0 0 4 16,5 0-4-16,-5 5-3 15,5-1-4-15,-5 1 1 16,10 8-1-16,0 5-2 16,5 9 0-16,0 9 0 15,0 13 3-15,0 18 0 16,-5 5 1-16,0-10 0 15,0-8-11-15,-10 9-3 16,0-1-9-16,-5 1-2 16,-5-5-16-16,-5-4-6 15,0-5-33-15,0-9-13 16,-5-4-28 0</inkml:trace>
          <inkml:trace contextRef="#ctx0" brushRef="#br0" timeOffset="12295.518">10330 768 216 0,'25'-27'82'0,"-20"14"-44"0,0-5 6 16,0 9 36-16,5-5-24 15,5-3-8-15,1-1-29 16,4 4-10-16,0 1-6 0,0 4-3 15,-5 5 1-15,0-1-4 0,-5 10 2 16,0 3-1-16,-10 10 0 16,-10 9 2-16,-10 4 2 15,-5 10-1-15,-5 3 2 16,-6-3-4-16,-4-1 0 16,0-4 1-16,5-1 2 15,5-8-1-15,5-5-1 16,4-4-2-16,6-4-1 15,5-1 4-15,0-4 1 16,5-4-3-16,0 3-1 16,10 1 1-16,5 0 2 15,5 5 11-15,10 4 7 16,6 4-12-16,-1-4-4 16,0 0-2-16,0 0 1 15,5-5-1-15,-5 5-1 0,1-5-2 16,-1 1 1-16,-5-5 3 15,-5 0 3-15,-5-1-2 16,-5-3 0-16,-10-5-21 16,-5 4-10-16,-5 5-112 15,0 5-80 1,-30-19 80-16</inkml:trace>
        </inkml:traceGroup>
      </inkml:traceGroup>
    </inkml:traceGroup>
    <inkml:traceGroup>
      <inkml:annotationXML>
        <emma:emma xmlns:emma="http://www.w3.org/2003/04/emma" version="1.0">
          <emma:interpretation id="{01D4D5AA-DDCD-4D2B-AA60-92AC8896C5ED}" emma:medium="tactile" emma:mode="ink">
            <msink:context xmlns:msink="http://schemas.microsoft.com/ink/2010/main" type="paragraph" rotatedBoundingBox="16242,3773 28053,4383 27964,6101 16153,54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CB043A-8B3F-484B-8E30-329C76840D45}" emma:medium="tactile" emma:mode="ink">
              <msink:context xmlns:msink="http://schemas.microsoft.com/ink/2010/main" type="line" rotatedBoundingBox="16242,3773 28053,4383 27964,6101 16153,5491"/>
            </emma:interpretation>
          </emma:emma>
        </inkml:annotationXML>
        <inkml:traceGroup>
          <inkml:annotationXML>
            <emma:emma xmlns:emma="http://www.w3.org/2003/04/emma" version="1.0">
              <emma:interpretation id="{3B5EFF5C-78BE-4800-940C-B875CF264DC9}" emma:medium="tactile" emma:mode="ink">
                <msink:context xmlns:msink="http://schemas.microsoft.com/ink/2010/main" type="inkWord" rotatedBoundingBox="16233,3951 17055,3994 16976,5534 16153,549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5417.4411">110 2672 220 0,'-10'-18'82'0,"5"13"-44"0,5-4-16 0,0 5 26 16,-5-1-8-16,5 1 0 15,-5-1-10-15,5-4-4 16,-5 0-14-16,0 1-1 0,5 3 0 15,0-4-6-15,0 0-1 16,5 0 2-16,-5-4 1 16,5-1-3-16,0-3-3 15,0 3 11-15,0-4 4 16,5 0-11-16,-5 1-4 16,10-1 10-1,0 0-7-15,5 0-1 16,0 0-7-16,1 5-2 15,-6-1 5-15,5 5 2 16,5 0-4-16,-5 9 0 16,-5 0-1-16,0 32-1 15,0 8 4-15,-5 5 2 16,-10 4 2-16,-5-9-4 16,-5 5 1-16,-10-1 2 15,-10 5 3-15,5-13-2 16,-15 13 0-16,4-8-1 15,1-10 1-15,5-9 2 16,5-8 4-16,5-14-6 16,5-9-2-16,10-9-72 15,5 0-31-15,20-9-64 16</inkml:trace>
          <inkml:trace contextRef="#ctx0" brushRef="#br0" timeOffset="16724.8108">-312 2278 176 0,'-30'9'66'0,"20"-4"-36"0,-6-1-2 0,11-4 27 16,0 0-4-16,0 5 0 15,0-1-15-15,0-4-5 16,0 5-18-16,-5-1-6 0,0 0 0 15,5 1 11-15,-5-1 6 16,0 5-15-16,0 0-6 16,0 5-3-16,5-1-1 15,0-4-2-15,0 0 2 16,5-9 3-16,0 0 3 0,10-9 4 16,5-4 2-16,5-10-5 15,5-12-2-15,10-6-2 16,6-3-2-16,-1 3 1 15,-5 1-1-15,0 9 0 16,-10 4 2-16,-5 5 10 16,-4 4 4-16,-1 5-7 15,-5-1-3-15,0 5-6 16,0 0-1-16,-5 5 1 16,0-1 0-16,0 1-3 15,0-1 0-15,5 1-1 16,0 4 3-16,0 0-2 0,5 4-1 15,0 5 0-15,5 9 3 16,0 9-2-16,-4 13 1 16,4 5 4-16,5 4 1 15,10-9-1-15,0-4-2 16,5 0 3-16,-4-14 0 16,-6-4-15-16,-5 4-6 15,0-4-73-15,-5-4-32 16</inkml:trace>
          <inkml:trace contextRef="#ctx0" brushRef="#br0" timeOffset="14937.4497">135 2578 192 0,'-10'-5'71'0,"0"1"-38"0,0-5-10 0,5 4 26 0,0 1-3 15,0 4 0-15,0-5-3 16,0-4-3-16,0 5-21 16,0-5 2-16,0 0 2 0,0 0 1 15,0 0 1-15,5 0-14 16,0-9-4-1,0-4 1 1,0 0 0-16,0 4-1 16,0 4-2-16,0 1-6 15,0 4 1-15,0 0 0 16,0 0 0-16,5 5 0 0,-5-1 2 16,0 1-3-16,0-1 0 15,0 5-1-15,0 0 0 16,0 0 0-16,5 9-2 15,0 14 0-15,0 12 3 16,0 19-2-16,0 0-1 16,0 22 3-16,-5 31 2 15,0 18 0-15,0 9 2 16,0-22-4-16,-5-18 0 16,0-14 1-16,5-8 2 15,-5-14-1-15,5-9-1 16,0-13 3-16,-5-5 2 15,0-9 0-15,0-8 2 16,0-6-2-16,0-8 0 0,-5-4-8 16,5 0 0-16,0-5-48 15,0-5-20-15,0-13-46 16,10-13-19-16,15-13 9 16</inkml:trace>
        </inkml:traceGroup>
        <inkml:traceGroup>
          <inkml:annotationXML>
            <emma:emma xmlns:emma="http://www.w3.org/2003/04/emma" version="1.0">
              <emma:interpretation id="{9E9379D9-C105-4D8D-A839-E4CEC4047E48}" emma:medium="tactile" emma:mode="ink">
                <msink:context xmlns:msink="http://schemas.microsoft.com/ink/2010/main" type="inkWord" rotatedBoundingBox="17687,4680 18584,4727 18570,4993 17673,4947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7437.5031">1060 2730 144 0,'0'-18'55'0,"0"13"-30"0,0 1 1 0,0 4 25 16,0 0-5-16,0 0-2 15,0 0-12-15,0 0-5 0,0 0-15 16,-5 0-5-16,0 0-3 0,-5 4-2 16,0 1 1-16,0 4 9 15,0 0 7-15,5 0-10 16,0-1-5-16,0 1 6 15,5 0 5-15,0 0-5 16,5 0-1-16,0-4-7 16,5-1-2-16,5 1 4 15,5-1 2-15,0-4-2 16,5 0-1-16,6-4-1 16,14-5 1-16,10 0 0 15,5 0 1-15,1 4-5 16,-11 1 1-16,-5-5-2 15,-5 0 0-15,-4 5 4 16,-6-1 1-16,-5 1-1 0,-5-1 1 16,0 1-7-16,-5 4-1 15,-5 0-69-15,0 4-28 16</inkml:trace>
          <inkml:trace contextRef="#ctx0" brushRef="#br0" timeOffset="17925.9609">1226 2882 148 0,'-30'8'55'0,"25"-3"-30"0,-5-1-5 0,10 1 19 0,-5-1-8 15,0 1-3-15,0-1 3 16,0 1 3-16,0 4-18 15,0-9 8-15,5 0 4 0,-5 0-2 16,5 4-1-16,0-4-2 16,-5 0-3-16,0 0-2 15,5 5 1-15,0-5-12 16,0 0-5-16,-5 0-3 16,5 4-1-16,-5-4 2 15,5 5 2-15,0-5-3 16,0 4 0-16,0 0 1 15,0-4 0-15,0 0-3 16,0 0 2-16,0 0 3 0,5 5 1 16,10-5-1-16,15-5 1 15,15 1 0-15,15-5 1 16,6 0-2 0,-6-4-2-16,5 4 1 0,-4 0-1 15,-1 0 0-15,0 0 0 16,-9 0 0-16,-6 0 0 15,-10 0 2-15,-5 5 1 16,-10-1-1-16,0 1 1 16,-4-1-33-16,-6 5-14 15,0 0-234 1</inkml:trace>
        </inkml:traceGroup>
        <inkml:traceGroup>
          <inkml:annotationXML>
            <emma:emma xmlns:emma="http://www.w3.org/2003/04/emma" version="1.0">
              <emma:interpretation id="{8993E46E-919D-436A-97B9-8060156FA92D}" emma:medium="tactile" emma:mode="ink">
                <msink:context xmlns:msink="http://schemas.microsoft.com/ink/2010/main" type="inkWord" rotatedBoundingBox="19379,4440 20051,4475 20008,5308 19336,5274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9154.7723">3076 2730 276 0,'10'-18'104'0,"-5"13"-56"0,0-8-25 0,0 4 31 15,-5 0-13-15,5-4-3 16,0-1-16-16,0 1-6 16,0-1-9-16,0 1 2 0,0 0 1 15,5-1-1-15,0-4 0 0,0 0-3 16,1 1-1-1,-1 3-1-15,0 1 0 0,0-1-5 16,-5 10 1-16,0-1 0 16,0 1 0-16,0 4-3 15,-5 0 2-15,0 9-1 16,-5 13 0-16,5 9 2 16,-10-4 2-16,0 9-1 15,-5 9-1-15,-1 13 1 16,-9 13 1-16,-10 1-1 15,-5 4-1-15,-10 0 3 16,-1-5 0-16,1-13-1 16,5-9 1-16,5-4 0 15,4-14 3-15,1-8-3 0,5-14-2 16,5-9 2-16,5-9 0 16,5-14-6-16,5-8 0 15,5 0 1-15,5-5 3 16,5 0-5-16,0 5 1 15,5 0 1-15,10 4 1 16,15 0-4-16,15 9 1 16,16 9 0-16,-6 9 2 15,-5 9 3-15,1 9 2 16,-1 5-4-16,-5 3 1 16,-5 6 0-16,-4-1 0 15,-11 0 0-15,-5-4 2 16,-5 0-1-16,0-5 2 15,-5-4 0-15,-10 0 1 0,-5-5-9 16,-5-4-4-16,0-9-61 16,0-9-29-16,5-4-68 15</inkml:trace>
        </inkml:traceGroup>
        <inkml:traceGroup>
          <inkml:annotationXML>
            <emma:emma xmlns:emma="http://www.w3.org/2003/04/emma" version="1.0">
              <emma:interpretation id="{D25C9B52-FF6C-454E-9F0A-A5800DCB1606}" emma:medium="tactile" emma:mode="ink">
                <msink:context xmlns:msink="http://schemas.microsoft.com/ink/2010/main" type="inkWord" rotatedBoundingBox="20491,4380 23112,4516 23054,5636 20433,5501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0313.3731">4428 2716 140 0,'-10'-9'52'0,"5"9"-28"0,-5-4-4 0,10 4 19 15,-5 0-2-15,0 0 1 16,0 0-10-16,0 0-5 15,0 4-13-15,0 1 5 0,0-5 4 0,0 4 1 16,5-4 3-16,0 0-2 16,0 0 2-16,10 0-2 15,0 0-1-15,5-4-8 16,5-1-3-16,0 1-5 16,-5 4-3-16,1-5 8 15,-6 1 4-15,0-1 0 16,0-4 2-16,-5 1-10 15,-5-1-6-15,0-5 3 16,0 1 0-16,-5-1-3 16,0 1 1-16,-5 0 0 15,0-1 2-15,-6 1-3 0,-4 4 0 16,-5 0-4-16,-5 9 1 16,0 4 2-16,-5 10 1 15,-6 4 1-15,-4-1 0 16,-10 1 0-16,0 0 0 15,4 0-3-15,-4 0 2 16,0 9 1-16,5 4 0 16,4 14-3-16,6 8 0 15,10 1 2-15,10 4 0 16,15 9 7-16,15-9 6 16,10-4-2-16,5-1 0 15,15-8-4-15,16-9-1 16,9-9-3-16,5-14 1 15,16-4 0-15,9-13 1 16,-4-10 0-16,-16-4 0 0,-9-9-2 16,-11 1-2-16,-10-6-43 15,-10-3-19-15,-5-10-66 16,-9-4-26-16</inkml:trace>
          <inkml:trace contextRef="#ctx0" brushRef="#br0" timeOffset="21349.0294">5011 2685 566 0,'-5'-9'44'0,"0"0"-6"16,0 0-13-16,5 5-6 15,-5-1-7-15,5 1 0 16,0-1-3-16,0-4 2 15,0 5-4 1,0-5-4-16,0 4 1 16,0 1-10-16,0 4-3 15,0 0 5-15,5 9 1 0,0 4 0 16,5 1 0-16,6 4 2 16,-1 4 2-16,0 9-2 15,5 14 0-15,-5 9 1 16,0-1 2-16,0-4-1 15,-5 5-1-15,0-5 1 16,-5-9 1-16,0-4-1 16,-5-5 2-16,0-4-2 15,0-5-1-15,5-8 5 16,-5-5 4-16,0-9-5 16,15-18 0-16,10-9 0 15,16-22 0-15,4-18-2 16,5-5-2-16,5 5 1 0,6-4-1 15,-11-1 0-15,0 10 2 16,-14 4-3-16,-11 13-2 16,-5 9-1-16,-5 10 0 15,-5 8 3-15,0 0 2 16,-10 9-20-16,0 9-7 16,0 0-44-16,0 13-18 15,0 10-29-15,-5-1-10 16,-5 14 9-1</inkml:trace>
          <inkml:trace contextRef="#ctx0" brushRef="#br0" timeOffset="20882.7583">5067 2725 208 0,'-20'-13'79'0,"15"8"-42"0,-5 5-12 0,10-4 27 16,-5 4-2-16,-1-5 3 15</inkml:trace>
          <inkml:trace contextRef="#ctx0" brushRef="#br0" timeOffset="21798.828">5539 3141 284 0,'5'-18'107'0,"-10"13"-58"0,10-4-24 16,-5 5 31-16,5-1-8 16,-5 1-1-16,5 0-15 15,0-5-5-15,-5 0-16 16,5 0-2-16,0 0-2 0,-5 0-3 16,5 0-3-16,-5 0 2 0,5-4 2 15,1-1-7-15,-1 1 0 16,0-1 2-16,0 5 2 15,-5 0-3-15,10 1-1 16,-5 3-4-16,0 10 1 16,5 12 1-16,-5 10 2 15,5 13 1-15,-5 14 3 16,0 9-1-16,-5-1-1 16,0-8 1-16,0-9-1 15,0-5 0-15,0-5 2 16,-5-3-1-16,5-5 2 15,-5-5-2-15,5-4-1 16,-5-9-8-16,0 0-5 16,0-9-40-16,0 0-17 15,-5-5-50-15,5-8-22 16,0-10 23-16</inkml:trace>
          <inkml:trace contextRef="#ctx0" brushRef="#br0" timeOffset="22160.086">5559 3109 228 0,'-10'-17'88'0,"5"12"-48"0,5 1-3 16,0-1 34-16,5 1-15 15,0-5-5-15,5-5-18 16,0-8-6-16,6 0-16 16,-1-5 0-16,5 0 0 0,-5 5-6 0,5-1-3 15,-5 10-4-15,0 4 1 16,0 9-1-16,0 9 0 15,0 4 0-15,0 14 0 16,-5-9 0-16,6 13-2 16,-6 18 5-16,-5 1 3 15,-5 3-3-15,-5-4-1 16,-5 5 2-16,-6-9 1 16,-9-5-1-16,-5-4 1 15,0-5-2-15,0-9-1 16,0 1 1-16,5-10 1 15,-1 0-3-15,11-4 0 16,0-4-32-16,10-5-13 16,15 0-41-16,10-5-17 15,11-12-33 1</inkml:trace>
          <inkml:trace contextRef="#ctx0" brushRef="#br0" timeOffset="23060.3447">6042 3016 220 0,'-10'-9'82'0,"5"0"-44"0,5-5-7 0,0 10 32 16,0-5-22-16,5-5-5 15,0 1-11-15,5-9-2 16,0 4-12-16,0 0 0 0,0 0 0 16,0 0 0-16,0 0 1 15,0 5-6-15,5 0-2 16,1-1-2-16,-1 5 1 15,5 0-4-15,0 5 0 16,5 4-1-16,5 9 0 16,0 4 0-16,0 14-2 15,1 9 5-15,-6 8 1 16,-10 14-3-16,-5 5 1 16,-5 9 0-16,-15-1 0 0,-10-8 0 15,-10-10 2-15,-1 1 1 16,-4-5 1-16,-10 0 0 15,0-4 0-15,-1-5-5 16,6-9 1-16,5-8 4 16,0-10 2-16,10-4-22 15,5-9-11-15,5-9-49 16,10 0-19-16,10 0-49 16</inkml:trace>
          <inkml:trace contextRef="#ctx0" brushRef="#br0" timeOffset="22653.3249">6148 3029 272 0,'-21'0'104'0,"16"0"-56"0,-5-4-19 16,10 4 33-16,-5 0-17 16,0-5-3-16,0 1-14 15,0-5-5-15,0 0-13 16,0 0-2-16,0-5-1 0,-5 1-3 0,0-5-1 15,0-4-1-15,5 4-2 16,0 4 1-16,0 1 1 16,0 0-3-16,0-1 0 15,5 1 10-15,0 4 3 16,0 0-10-16,0 0-3 16,0 0 0-16,0 5 0 15,0-1 1-15,0 1 0 16,0-1-3-16,0 5 2 15,0 0-1-15,10 14-2 16,0 8 0-16,5 18 3 16,-5 14 0-16,5 22 3 15,-5 4-1-15,0 1-1 16,-5-10 1-16,-5-13-1 0,0 0 0 16,-5-4 2-16,0 0-1 15,0-10 2-15,0-4-2 16,0-8-1-16,0-5-24 15,0-10-9-15,0-3-23 16,0-5-7-16,0-9-38 0,0-5-13 16,5-4-1-1</inkml:trace>
        </inkml:traceGroup>
        <inkml:traceGroup>
          <inkml:annotationXML>
            <emma:emma xmlns:emma="http://www.w3.org/2003/04/emma" version="1.0">
              <emma:interpretation id="{1C3686E2-04A2-4E98-BE50-59BF62E56D64}" emma:medium="tactile" emma:mode="ink">
                <msink:context xmlns:msink="http://schemas.microsoft.com/ink/2010/main" type="inkWord" rotatedBoundingBox="23437,4145 28053,4383 27985,5709 23368,5471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7538.8255">9410 3391 132 0,'5'-5'52'16,"0"10"-28"-16,-5-5 7 0,0 0 26 0,0 0 3 16,0 0 1-16,0 0-14 15,0 0-6-15,0 0-23 16,0 0-2-16,5 0 0 0,5 0-6 15,0-5-3-15,0-3-4 16,0-1-3-16,0 0 1 16,1 0-1-16,-1 0 0 15,-5 0 2-15,-5 0 8 16,5 0 5-16,-5 0-7 16,-5 5-2-16,-5-5-4 15,-6 4-2-15,-4 5-2 16,-5 5-1-16,-5 4-1 0,0 4 3 15,-5 0 0-15,-5 10 3 16,-6-5-3-16,1-1-2 16,0 1 2-16,5 0 0 15,4 0 3-15,11 4 1 16,5-4 7-16,10 0 4 16,10 5-1-16,20-6 0 15,20-3-3-15,1-10-1 16,9-4-5-16,10-4-1 15,11-5 1-15,-11 0 0 0,-5 0-2 16,1-4-2 0,-1 4-50-16,-5-5-24 0,-5-8-46 15,-4-5-20-15,-6-9 17 16</inkml:trace>
          <inkml:trace contextRef="#ctx0" brushRef="#br0" timeOffset="28059.4085">9807 3011 212 0,'-20'5'82'0,"10"-5"-44"0,-5 0-7 15,10 0 32-15,-5 0-18 16,0 0-5-16,0 0-6 16,0-5-2-16,0 1-17 15,5-1 0-15,0 1-1 0,0-5-3 16,0 0-1-16,0-5 0 15,0-3 4-15,0-1-10 0,0-5-2 16,5 5 4-16,0-4 4 16,0 4-3-16,0 0-2 15,0 1 2-15,5-1 0 16,0 4-3-16,0 1-3 16,0 4 0-16,-5 0-1 15,0 0-3-15,0 5 2 16,5-1 1-16,-5 1 0 15,0 4-5-15,0 0 1 16,0 9 0-16,0 8-1 16,0 24 4-16,0 21 0 15,0 23 1-15,0 9 0 0,0-5 0 16,5-13 0 0,0-9 0-16,0-4 0 0,5-5 0 15,-5-9 0-15,0-4 2 16,0-5 1-16,0-9-1 15,-5-8 1-15,0-6 0 16,0-8 3-16,-5-4-21 16,0-5-7-16,5-5-42 15,0-4-16-15,10 1-38 16,5-1-16-16,10 0 21 16</inkml:trace>
          <inkml:trace contextRef="#ctx0" brushRef="#br0" timeOffset="25447.4666">7500 2703 236 0,'-15'-18'90'0,"10"9"-48"0,0-9-12 16,5 9 34-16,0 0-14 15,0 0-4-15,5-4-11 16,0-5-5-16,5 5-16 15,-5-5 2-15,0 0 2 0,0 4-8 16,0 1-1-16,0 4-3 16,-5 0 1-16,0 5-6 15,0-1-1-15,0 5-2 16,0 0 0-16,0 0 0 0,0 0-2 16,5 9 3-16,0 5 0 15,5 3-2-15,0 6 0 16,5 4-1-16,5-1 3 15,0 10 0-15,1 9 1 16,-1 8 0-16,0 10 2 16,-5 0-1-16,0 8-1 15,-5-4 1-15,0-13-1 16,0-10 2-16,-5-8 1 16,5-5-4-16,-5-4 1 15,0-9 2-15,0-4 1 16,-5-1 1-16,0-4 2 15,0-9-1-15,0-5 0 0,0-4-6 16,5-8-1-16,5-10 3 16,5-13 3-16,11-19-1 15,4-16-2-15,5 3 2 16,0-13 0-16,0-4-1 16,0-10-2-16,6 1-2 15,-6 9 1-15,-5 13 1 16,-5 13 0-16,-5 14 0 15,-5 13 0-15,-10 10-5 16,-5 12 1-16,0 10 0 16,0 13 2-16,-5 4-28 15,0 5-9-15,5 0-41 16,0 13-14-16,0 0-56 16,5 1-27-16,5-6 92 15</inkml:trace>
          <inkml:trace contextRef="#ctx0" brushRef="#br0" timeOffset="26813.7006">8455 3033 212 0,'-10'-4'79'0,"5"0"-42"0,-10-5-10 15,10 9 27-15,-5-5-8 16,0 1-2-16,-5-5-8 16,0 0 0-16,-1 0-20 15,1 0 4-15,0 4 1 0,5 1-5 0,0-1 1 16,0 1-8-16,5 0-3 16,0 4-6-16,0 0 0 15,0 0-2-15,5 0-2 16,5 8 5-16,5 1 1 15,10-4 0-15,10-1 1 16,11 1 2-16,4-1 4 16,15-4-4-16,6 0-1 15,-1-4-2-15,-5-1 1 16,11-4-2-16,9-4 2 16,0 0-4-16,-4-5 0 15,-16 4 1-15,-10 5 0 16,-9 5 0-16,-6-1 0 15,-10 5 0-15,-5 0 2 16,-5 0-3-16,0 5 0 16,-5-1-8-16,0-4-2 15,-10 0-60-15,5 5-26 0,5-1-67 16,-5 5-33 0,6-4 100-16</inkml:trace>
          <inkml:trace contextRef="#ctx0" brushRef="#br0" timeOffset="26393.2047">9073 2743 228 0,'0'-22'88'0,"0"17"-48"0,5-4-18 0,0 9 28 16,0-4-15-16,5-5-3 16,1 0-18-16,4-4-7 15,0-5-4-15,0 0 2 0,0 0 1 16,0 0 4-16,0 0 1 15,-5 0-1-15,0 0-1 16,0-4 6-16,-5-5 4 16,-5 5-3-16,0-5-1 0,0 5-7 15,-5-1 0-15,-5 6-3 16,-5-1 0-16,0 0-3 16,-5 4-2-16,-10 5 1 15,-6 0-1-15,-4 5-3 16,0 4 0-16,5 0 2 15,0 9 0-15,-1 0 1 16,-4 4 0-16,0 1 0 16,5-1 0-16,10-4-3 15,5 4 2-15,0 5-1 16,9 0 0-16,6 0 0 16,10 4-2-16,6 5 3 15,9 5 2-15,-5 3 0 0,5-3-1 16,0-1-2-16,0 5 1 15,0 13 1-15,-5 18 2 16,-5 4-1-16,-5 19-1 16,-10-5 1-16,-5 4 1 15,0-13 1-15,-10-14 1 16,-10-3-2-16,-10-6-2 16,-1-8 1-16,1 0 1 15,5-10 1-15,5-8 3 16,0-9-10-16,10-9-4 15,5-9-43-15,-1-5-18 16,6-4-34-16,5-17-13 16,0-10-1-16</inkml:trace>
          <inkml:trace contextRef="#ctx0" brushRef="#br0" timeOffset="28435.0953">10069 3364 304 0,'-10'-4'112'0,"10"-5"-60"0,0 4-34 0,0 5 31 16,0 0-25-16,0 0-5 16,0 0-12-16,0 0-5 0,-5 5-1 15,0 4-6-15,-5 4 1 16,-1 5 0-16,1-5-1 15,0 1 4-15,0-1 2 16,5 5 0-16,5-5-1 16,5 1 3-16,5-1 0 15,5-8 3-15,6-5 3 16,4-5-2-16,5 1 1 0,0-5 1 16,0 0 5-16,-5-4-4 15,-10-5 0-15,-5 0-9 16,-10-5 0-16,-10-3-3 15,-10 8 0-15,-5 4 0 16,-5 5-2-16,-5 5 3 16,0 8 0-16,-1 10-28 15,11 4-13-15,5 0-49 16,10 4-19-16,10 5-20 16</inkml:trace>
          <inkml:trace contextRef="#ctx0" brushRef="#br0" timeOffset="29320.8291">10566 3311 188 0,'-10'0'71'0,"10"-5"-38"0,0 10-6 0,0-5 29 16,0 0-3-16,0 0 2 15,0 0-12-15,0 0-3 16,0 0-23-16,0 0 5 0,0 0 2 16,0 0-12-16,5 4-7 15,5-8-3-15,0 4-2 16,0 0 2-16,6-5 1 0,-6 5-1 16,5-4-2-16,-5-5-2 15,0 0 1-15,-5 4 3 16,-5 1 3-16,-5-1 0 15,-10 1 0-15,-10 4-6 16,-11 9 1-16,-4 4-2 16,5 5 0-16,-5 4 2 15,5 1 0-15,4-5-3 16,6-1 0-16,5-3-1 16,5 4 3-16,5-5 0 15,10 5 1-15,10 0 4 16,5-5 2-16,5-4 0 15,15-4 1-15,16-5-2 16,4 0 0-16,5-5-3 0,-4 1-2 16,-11-1 3-16,-5-4 0 15,0-4-41-15,1 0-19 16,-6-10-33-16,-5-4-12 16,-5-4 13-16,-10 0 6 15,-5 4 34 1,-10 0 52-16,-5 0 41 15,0 1 14-15,-5 8 6 16,0 0 3-16,0 0 0 16,0 5-36-16,5-1 9 0,0 1 4 15,0 4-11-15,0 0-4 16,0 0-14-16,0-4-5 16,5-1-6-16,-5-4-1 0,0 0 1 15,5 1 0-15,-5-1-5 16,0 4 1-16,0 1 4 15,5-1 5-15,0 1-5 16,-5 4 0-16,5 0-2 16,0-4-2-16,0 4 1 15,0 4 1-15,0 1-1 16,0-1-1-16,0 5-2 16,0 0 1-16,5 9-1 15,5 14-2-15,-5 3 0 16,5 10 3-16,0 18 0 15,0 13 3-15,0 4-3 16,-5-13 0-16,-5 1 3 16,0 3 3-16,-5 1-26 0,0-1-13 15,0-4-21-15,-5-4-8 16,-5-14-28-16,-5-9-12 16,-5-13-22-1</inkml:trace>
          <inkml:trace contextRef="#ctx0" brushRef="#br0" timeOffset="24771.9122">7093 2873 208 0,'-25'-32'79'0,"19"19"-42"0,-9 0-12 0,10 8 27 16,0-4-4-16,0 0-1 16,0 0-11-16,0 0-3 15,0 0-18-15,0 5 9 0,5-5 3 16,-5 4-6-16,0 1-1 16,5 0-8-16,-5-1 0 15,5 1-7-15,0 4-3 16,0 0-4-16,0 0 1 15,0 0-1-15,0 0 0 16,0 0 2-16,0 0 0 16,0 0 0-16,0 0 0 15,0 0 0-15,0 0 0 16,0 0 0-16,0-5 0 16,0 1 2-16,0-1 1 0,5 5-1 15,-5 0-2-15,5 0-2 16,-5-4-1-16,5 4 4 15,-5 0 1-15,5 0 0 16,0-5-2-16,-5 5 1 16,5 0-1-16,0 0-3 15,0 0 2-15,-5 0 1 16,0 0 2-16,5-4-1 16,0 4-1-16,0-5 3 15,0 5 0-15,6-4-4 16,-1 4 1-16,10 0 0 15,0-5 2-15,0 1-3 16,5-1 0-16,-5 1 1 16,-5 0 0-16,0-5 0 0,-5 4 0 15,0 1 2-15,0-1 1 16,-5 1-6-16,1 4 0 16,-1-5 3-16,-5 5 2 15,0-4 0-15,0 4 1 16,0 0-4-16,5-5-2 15,-5 5 2-15,0 0 2 16,0 0-2-16,0 0 0 16,0-4 1-16,0 4 0 15,-5 4-3-15,0 5 2 16,-6 0 1-16,-9 0 0 16,-5 5 0-16,-10-1 0 15,-5 14-3-15,-5 8 0 16,-6 6 4-16,-4 3 1 0,0 1 0 15,4-5-2-15,11-4 1 16,10-9-1-16,5-5 0 16,5-4 0-16,5-5 0 15,5-4 0-15,0 0-3 16,5 0 2-16,0-4 1 16,0-1 2-16,5-4-3 15,0 5-2-15,0-5 4 16,0 4 1-16,0-4-3 15,0 5 1-15,0-5-2 16,0 0 0-16,0 0 2 0,0 0 2 16,0 0-3-16,0 4 0 15,0-4 1-15,0 0 2 16,0 0-3-16,0 0 0 16,0 0 1-16,10 5 0 15,0-1 0-15,10 0 2 16,5-4-1-16,5 0 2 15,5 0-2-15,0 0-1 16,1 0-2-16,4 0 1 16,0 0-1-16,0 5 0 15,0-5 2-15,-4 4 0 16,-6-4 2-16,-5 0 1 16,-5 5-1-16,-5-1-2 15,0 1-2-15,0-10 1 16,-5 10 1-16,0-1 2 0,-10-4-3 15,5-4-2-15,-5 4 4 16,0 0 3-16,0 0 3 16,0-5-3-1,0 1-3-15,-5-5 0 16,5 0 1-16,-5-4-3 16,0-1 0-16,0-4 1 15,0 0 2-15,0-4-1 16,0 0-1-16,0-5-2 15,0-4 1-15,0-5 1 16,0 5 0-16,5-1 0 16,-5 6 2-16,0 3-3 15,0 5 0-15,5 0 1 0,0 5 2 16,0 0-3-16,0-1 0 16,0 5 1-16,0 0 2 15,0 5-6-15,0-1 1 16,0 5 1-16,0 0 1 15,0 0-52-15,10 9-22 16,0 5-55-16,-5 4-20 16,0 4 28-1</inkml:trace>
          <inkml:trace contextRef="#ctx0" brushRef="#br0" timeOffset="29861.0467">11054 2966 304 0,'15'-35'115'0,"0"17"-62"0,0 0-27 0,-10 13 34 0,0-3-17 16,0 3-4-16,0 1-23 15,0-1-10-15,-5 1-4 16,0 4-5-16,0 0 2 0,0 0 1 16,0 13 0-16,0 9 0 15,-10 14 0-15,-10 0 0 16,-10 4 0-16,-5 5 0 16,0-1 2-16,-1-3-1 15,11-6-1-15,0-3-2 16,5-10 1-16,5 0 3 15,5-8 1-15,0-1-1 16,5-4-2-16,0 0 3 16,0-4 0-16,0-1-4 0,5 1 1 15,0-5 0-15,0 0 0 16,0 4-3-16,5 5 0 16,5 4 2-16,10 1 0 15,5 4-2-15,10-1 2 16,6 1 3-16,-6 0 1 15,0 0 7-15,0 4 6 16,5 1-8-16,1 4-2 16,-6-1 2-16,-5 1 3 15,-5-4-6-15,0-6-3 16,-10 1 1-16,-5-4 0 16,-5-10-4-16,-5-4-1 15,-5-4-63-15,0-1-27 16</inkml:trace>
        </inkml:traceGroup>
      </inkml:traceGroup>
    </inkml:traceGroup>
    <inkml:traceGroup>
      <inkml:annotationXML>
        <emma:emma xmlns:emma="http://www.w3.org/2003/04/emma" version="1.0">
          <emma:interpretation id="{F7B608AA-1316-44FD-BE90-3FAE365D0085}" emma:medium="tactile" emma:mode="ink">
            <msink:context xmlns:msink="http://schemas.microsoft.com/ink/2010/main" type="paragraph" rotatedBoundingBox="18711,5405 30439,5794 30385,7428 18657,703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6ED2F03-D0A2-426D-880E-9D6210610DBE}" emma:medium="tactile" emma:mode="ink">
              <msink:context xmlns:msink="http://schemas.microsoft.com/ink/2010/main" type="line" rotatedBoundingBox="18711,5405 30439,5794 30385,7428 18657,7039"/>
            </emma:interpretation>
          </emma:emma>
        </inkml:annotationXML>
        <inkml:traceGroup>
          <inkml:annotationXML>
            <emma:emma xmlns:emma="http://www.w3.org/2003/04/emma" version="1.0">
              <emma:interpretation id="{12C3394A-87C9-4BDA-8793-C5E4C5B745F9}" emma:medium="tactile" emma:mode="ink">
                <msink:context xmlns:msink="http://schemas.microsoft.com/ink/2010/main" type="inkWord" rotatedBoundingBox="18707,5544 19997,5587 19990,5817 18699,5774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1" timeOffset="33314.0965">2030 3722 132 0,'0'-9'49'0,"0"4"-26"0,-5-8-3 0,5 8 19 16,0 1-2-16,0-5 1 15,0 0-4-15,0 0 1 16,0 5-19-16,0-1 2 0,0 1 0 15,0-1-8-15,0 5-1 16,-5 0-7-16,5 0-4 16,-5 5 1-16,5 4 2 0,0 0-5 15,0-1 1-15,0 1 1 16,0 0 3-16,0 5-2 16,0-10 0-16,0 1 1 15,0-5 2-15,0 0 12 16,0 0 8-16,0 0-11 15,0 0-4-15,0 0-4 16,0 0-3-16,0 4 1 16,0-4-1-16,0 0 0 15,0 0 0-15,0 0 0 16,0 0 0-16,0 0 0 16,0 0 0-16,0 5 0 15,0-5 2-15,0 0-1 16,0 0-1-16,0 0 1 0,0 0-1 15,0 0-3-15,0 0 2 16,0 0 1-16,0 0 2 16,0 0-3-16,0 0 0 15,0 0 1-15,0 0 0 16,10 0 2-16,0 0 1 16,5-5 1-16,1 1 0 15,4-1-5-15,0-8 1 16,0 4 0-16,0 4 0 15,-5 1 0-15,0-1 2 16,0 1-3-16,5 0 0 16,-5-1 1-16,6 1 0 0,-6-1 0 15,0 1 0-15,0-1 0 16,0 1 0-16,-5-1 0 16,0 5 0-16,0 0 0 15,-5 0 0-15,-5 0-3 16,5 5 2-16,0 4 1 15,0 4 0-15,0 0 0 16,0 5 2-16,-5 5-1 16,0-5-1-16,0-1 1 15,0-3 1-15,0-1-1 16,0-4-1-16,0 0 1 16,0-9-1-16,0 0 0 15,0 0 0-15,0 0 2 16,0 0 3-16,10 0-4 0,0-4-1 15,5-5 0-15,5 0 2 16,1-5-1-16,4 1-1 16,0 0 1-16,0-1-1 15,0 1 0-15,0-5 0 16,0 4-3-16,-4 1 2 16,-1 0 1-16,-5 4 0 15,0 0 0-15,0 0 0 16,5 0 0-16,-5 0 2 15,0 4-1-15,0 1-1 16,0 4-4-16,0 0 0 16,0 4 4-16,-4 5 2 15,-1 5-3-15,-5 4 1 0,0 0 2 16,0-1 1-16,-5 1-4 16,0 0 1-16,5-4 0 15,-5-1 2-15,5-4-3 16,-5-9 0-16,0 0 3 15,10 0 3-15,5-5-2 16,5-3 0-16,5-6-3 16,0-8-1-16,5 4 1 15,1 0 2-15,-6 0-3 16,0 5-2-16,-5-1 2 16,-5 5 0-16,0 0-2 15,0 5 2-15,-5 0-1 16,0 4 0-16,0 4 2 0,0 5 2 15,0 0-1-15,-5 4-1 16,0 1 1-16,6-1-1 16,-6 1 0-16,0-1 0 15,0 0 0-15,0 1 0 16,-5-5 0-16,0-9 0 16,0 0 2-16,0 0 1 15,10 0-1-15,0 0 1 16,0-5-2-16,0 1-1 15,0-10 1-15,0 5-1 16,0 0 2-16,0 1 1 16,0-1-4-16,5 4 1 15,-10 1 0-15,-5 4 0 0,-5 9-88 16,-10 8-38-16,0-8-8 16</inkml:trace>
        </inkml:traceGroup>
        <inkml:traceGroup>
          <inkml:annotationXML>
            <emma:emma xmlns:emma="http://www.w3.org/2003/04/emma" version="1.0">
              <emma:interpretation id="{6200055E-146F-48F3-82AF-9E9ADEF685E8}" emma:medium="tactile" emma:mode="ink">
                <msink:context xmlns:msink="http://schemas.microsoft.com/ink/2010/main" type="inkWord" rotatedBoundingBox="20877,6106 21964,6142 21933,7098 20845,7062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35099.3275">5243 4262 272 0,'10'-27'101'0,"-5"23"-54"0,0 0-28 0,-5 4 26 15,0 0-23-15,0 0-7 16,0 0-10-16,0 0-4 16,0 0 0-16,0 0-1 0,0 0 2 15,0 0 16-15,5 0 9 16,-5 0-3-16,5 0 0 15,-5 0-9-15,0 0-2 16,0 0-7-16,0 0-4 16,0 0-4-16,0 0-1 15,0 13 2-15,-5 5 0 16,0 0 1-16,-25 35 0 16,-11 5 0-16,1 14 2 15,5 4-1-15,-5-9-1 16,-5-5 1-16,-1-3 1 0,6-15 1 15,0-8 1-15,5-9 0 16,-1-9 0-16,6-9-2 16,5-9-2-16,5-9 1 15,5-5 1-15,0-4-1 16,5-4-1-16,5-9-2 16,0-1 1-16,5 10-1 15,10 0-2-15,-5 4-2 16,25 9-1-16,10 5 1 15,0 12 4-15,6 1-1 0,4 0 1 16,5 14 2-16,1-5 0 16,-6-1 0-16,-5 6 2 15,-10-1-1-15,-5 0-1 16,-9 5 1-16,-6-9 1 16,-5 0-1-16,-10-5 2 15,-5-4-59-15,0 0-25 16,0-13-82-1</inkml:trace>
          <inkml:trace contextRef="#ctx0" brushRef="#br1" timeOffset="50330.6783">4383 4218 148 0,'15'-14'55'0,"-5"5"-30"0,0 0-7 0,-5 5 20 0,5-1-4 16,-5 5 1-16,0-4-7 15,0 4 0-15,0-5-16 16,0 1-2-16,0 0 0 0,1-1 0 15,-1 1 2-15,0-1-4 16,0 1 0-16,0 4 6 16,0-5 3-16,0 1-8 15,-5-1-3-15,0 1 2 16,0 4 3-16,-5 0-9 16,0 0 0-16,-5 0-2 15,-6 4 0-15,-4 1 0 16,-5 4 0-16,0 0-3 0,0 4 2 15,5 0 1-15,0-4 0 16,0 5-3-16,0-1 0 16,4 9-1-16,1 10 3 15,0 8-2-15,0 14 1 16,0 13 6-16,5 9 5 16,0-5 1-16,0 1 4 15,0-10 4-15,5-8 3 16,5-10 0-16,5-3-1 15,5-1-2-15,-5-4 1 16,5-5-4-16,0-4-1 16,5-5-4-16,5 0-1 15,0-4-3-15,6-4 1 0,-6-5-2 16,0-5 0-16,0 1-1 16,-5-5 2-16,-5 0-1 15,-5 0 0-15,0-5-28 16,-10 1-9-16,0-1-74 15,0 5-34-15</inkml:trace>
        </inkml:traceGroup>
        <inkml:traceGroup>
          <inkml:annotationXML>
            <emma:emma xmlns:emma="http://www.w3.org/2003/04/emma" version="1.0">
              <emma:interpretation id="{4B2F8540-1F17-4141-A42D-28547EEF0752}" emma:medium="tactile" emma:mode="ink">
                <msink:context xmlns:msink="http://schemas.microsoft.com/ink/2010/main" type="inkWord" rotatedBoundingBox="22487,6157 23007,6174 22983,6882 22464,6864"/>
              </emma:interpretation>
            </emma:emma>
          </inkml:annotationXML>
          <inkml:trace contextRef="#ctx0" brushRef="#br1" timeOffset="47726.6225">6132 4316 192 0,'26'-27'71'0,"-16"18"-38"0,0 0-3 0,-5 5 28 16,0-1-11-16,5 1-3 16,-5-1-14-16,0 1-6 0,0-1-14 15,0 1 7-15,0-1 5 16,0 1 2-16,0 0 1 0,5-5-8 15,0 4 0-15,5 1-6 16,-5-1-1-16,5 1-4 16,-5-1-1-16,0-4-6 15,-5 5 1-15,-5 4-2 16,0 0 0-16,-5 4 0 16,0-4 0-16,-15 14 4 15,-5 4-1 1,-5 4-1-16,-10 9-2 15,-5 9 1-15,-6 1 1 16,6-6 2-16,5-3-1 16,5-1 2-16,-1-9-2 0,11 1-1 15,5-10 1-15,0-4 1 16,5 0-1-16,0 0 2 16,5-5-2-16,0 1-1 15,0-5 1-15,5 0-1 16,0 0 0-16,0 0 2 15,0 0-3-15,0 0 0 16,5 0 1-16,0 0 2 16,0 0 3-16,0 0 2 15,-5 0-3-15,5 0-3 16,0 0 2-16,0 0 0 16,0 0-1-16,0 0 1 15,0 0-4-15,0 0 0 0,0 0 1 16,0 0 2-16,0 0-3 15,0 0 0-15,0 0 1 16,0 0 0-16,10 0-3 16,5 0 0-16,5 4-1 15,5 5 3-15,5 0 0 16,10 9 1-16,11 4 0 16,-11 10 0-16,0-1-3 15,-5 0 0-15,-5-4 2 16,-4 0 0-16,-1 0 9 15,-5-1 5-15,-5-8-4 16,0 0-3-16,-5-4-3 16,0-5-3-16,0-1 1 15,-5 1 1-15,-5-9-1 16,0 5 2-16,0-5 0 0,0 0 3 16,0 0-14-16,0 0-7 15,-5-5-50-15,5 1-20 16,5-9-99-1</inkml:trace>
        </inkml:traceGroup>
        <inkml:traceGroup>
          <inkml:annotationXML>
            <emma:emma xmlns:emma="http://www.w3.org/2003/04/emma" version="1.0">
              <emma:interpretation id="{A266C190-1A4D-4585-B3D7-E7A0C288296A}" emma:medium="tactile" emma:mode="ink">
                <msink:context xmlns:msink="http://schemas.microsoft.com/ink/2010/main" type="inkWord" rotatedBoundingBox="23623,6129 24426,6155 24390,7229 23587,7203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48462.2708">6932 4423 212 0,'5'-9'79'0,"-5"5"-42"0,0-5-1 15,0 4 32-15,0 1-12 16,0-1-5-16,0 1-16 16,0-1-5-16,0 1-17 0,0 0 1 15,0-1 2-15,0 1-2 16,0-1 0-16,0 1-6 0,0-1-3 16,0 1 2-16,0-1 2 15,0-4-2-15,0 0-2 16,0 0 2-16,0 1 2 15,0-1-2-15,0 0-2 16,0 0-2-16,0 0 0 16,0 0 0-16,0 4 3 15,0 1-1-15,0-1 2 16,0 1-4-16,0-1-2 16,0 1 0-16,0 0 1 15,0-1-3-15,5 1 0 16,0-1-1-16,-5 1 0 0,5-1 2 15,-5 1 2-15,5-1-3 16,-5 1 0-16,0-1 1 16,0 5 0-16,0 0-7 15,0 0 0-15,5 9 1 16,0 5 3-16,0 8 2 16,0 18 3-16,0 18-1 15,-5 5-1-15,0 8-2 16,0 5 1-16,0-13 1 15,0-5 2-15,0-9-1 16,0-9-1-16,0-8-2 16,0-6 1-16,0-8 5 15,0-4 5-15,0-5-3 16,0-5-1-16,-5 1-18 0,-5-10-6 16,-5-8-59-16,0-1-27 15,-10-4-75 1</inkml:trace>
          <inkml:trace contextRef="#ctx0" brushRef="#br1" timeOffset="50969.8972">7490 4253 152 0,'0'-18'57'0,"0"14"-30"0,0-5 8 16,0 9 27-16,0-4-7 15,-5-1 0-15,0 1-14 16,0-1-3-16,0 1-21 0,0-1 7 15,0-4 4-15,0 5-2 16,5-1-1-16,0-4-7 0,5 5-3 16,0 0-5-16,5-1 1 15,0 5-6-15,5 0-1 16,5 9 0-16,0-5 0 16,5 5-2-16,0 0-2 15,5 5 1-15,-4 4-1 16,-1 17 0-16,-5 19 0 15,-5 22-3-15,-5 13 0 16,-5 5 2-16,-5-9 2 16,-5-9 2-16,-15-4 1 15,-10 3-2-15,-16 1-2 16,-9-4 3-16,0-9 0 0,0-10-32 16,-1-8-13-16,1-18-54 15,0-14-21-15,-1-17-36 16</inkml:trace>
        </inkml:traceGroup>
        <inkml:traceGroup>
          <inkml:annotationXML>
            <emma:emma xmlns:emma="http://www.w3.org/2003/04/emma" version="1.0">
              <emma:interpretation id="{9E402F2A-494D-48DD-BC75-78938AB2EAA8}" emma:medium="tactile" emma:mode="ink">
                <msink:context xmlns:msink="http://schemas.microsoft.com/ink/2010/main" type="inkWord" rotatedBoundingBox="27854,7059 27904,7061 27896,7297 27846,7295">
                  <msink:destinationLink direction="with" ref="{0F6E1A15-0E20-4CF5-9477-6A5C9C024FBE}"/>
                  <msink:destinationLink direction="with" ref="{F3D48EDF-E502-464C-A507-90F7E1132B16}"/>
                </msink:context>
              </emma:interpretation>
              <emma:one-of disjunction-type="recognition" id="oneOf12">
                <emma:interpretation id="interp12" emma:lang="" emma:confidence="0">
                  <emma:literal>•</emma:literal>
                </emma:interpretation>
                <emma:interpretation id="interp13" emma:lang="" emma:confidence="0">
                  <emma:literal>f</emma:literal>
                </emma:interpretation>
                <emma:interpretation id="interp14" emma:lang="" emma:confidence="0">
                  <emma:literal>9</emma:literal>
                </emma:interpretation>
                <emma:interpretation id="interp15" emma:lang="" emma:confidence="0">
                  <emma:literal>{</emma:literal>
                </emma:interpretation>
                <emma:interpretation id="interp16" emma:lang="" emma:confidence="0">
                  <emma:literal>1</emma:literal>
                </emma:interpretation>
              </emma:one-of>
            </emma:emma>
          </inkml:annotationXML>
          <inkml:trace contextRef="#ctx0" brushRef="#br0" timeOffset="62321.3105">11175 5303 112 0,'-10'-4'44'0,"10"4"-24"0,-5-4-8 16,5 4 16-16,0-5-12 16,0 1-1-16,0-1 0 15,0-4 2-15,0 0-9 16,0 5 0-16,0-10-1 0,0 5 1 16,0 1 0-16,5-1 0 15,-5 0 0-15,0 0 0 0,0 4 0 16,0 1 0-16,0-1 2 15,0 1-3-15,0-1-2 16,0 1-2-16,0-1-3 16,0 1 3-16,0-1 2 15,0 1-4-15,0 0-3 16,0-1 3-16,0 5 3 16,0-4-1-16,0-1 0 15,0 5-1-15,0-4 1 16,0-1 2-16,0 5 4 15,0 0-2-15,0-4-2 16,0 4 0-16,0-5-1 16,0 5-2-16,0 0 1 15,0-4-2-15,0 4 2 0,0 0-2 16,0-5-1-16,0 5-2 16,0 0 1-16,0-4 1 15,0-1 2-15,5 1-3 16,-5 4 0-16,0 0 1 15,0-5 0-15,0 1 0 16,0 4 0-16,5-4 0 16,-5 4 0-16,0-5 6 15,0 5 6-15,0 0-4 16,0 0 0-16,0 0-4 16,0 0-3-16,0-4 0 15,0 4-1-15,0 0 0 0,0-5 2 16,0 5-3-16,0-4 0 15,0 4-1-15,0 0 0 16,5 0 4-16,-5 0 1 16,0 0-1-16,0 0-2 15,0 0-30-15,0 0-13 16,10 4-71 0,0 5-42-16,5 0 68 15</inkml:trace>
        </inkml:traceGroup>
        <inkml:traceGroup>
          <inkml:annotationXML>
            <emma:emma xmlns:emma="http://www.w3.org/2003/04/emma" version="1.0">
              <emma:interpretation id="{20417474-8E46-437D-AF51-350D9DB2A108}" emma:medium="tactile" emma:mode="ink">
                <msink:context xmlns:msink="http://schemas.microsoft.com/ink/2010/main" type="inkWord" rotatedBoundingBox="28948,5744 30439,5794 30407,6747 28916,6697">
                  <msink:destinationLink direction="with" ref="{F3D48EDF-E502-464C-A507-90F7E1132B16}"/>
                </msink:context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78984.3183">12366 4070 220 0,'-25'-36'82'0,"20"19"-44"0,-10-6 0 15,10 14 32-15,-5-9-8 16,0-4 1-16,0 4-20 15,0 0-9-15,5 5-19 16,0 4-8-16,-1 0-2 0,1 5-6 16,5 4 1-16,0 0 0 15,5 13 0-15,1 5 0 16,-1 4 0-16,5 9 0 16,0-4 0-16,0 5-3 15,0 3 2-15,0-3 1 16,0-6 0-16,-5-3 2 0,5-1 1 15,-5 0-4-15,0-4 1 16,0-4 0-16,0-1 2 16,5-4-1-16,-5 0 2 15,-5-9 0-15,0 0 3 16,10-5 1 0,10 1-3-16,5-5-3 15,11-4 0-15,4-19 1 16,-5-3-3-16,10-6 0 15,-5-3 1-15,6-1 0 16,-1 5 0-16,-5 4 0 16,0 5 0-16,-4 0 0 15,-6 8 0-15,-5 1 0 16,-5 4 0-16,-5 5 0 0,-5-1 0 16,0 10 0-16,-5-1-22 15,-5 5-10-15,0 9-55 16,0 5-21-16,-5 17-45 15</inkml:trace>
          <inkml:trace contextRef="#ctx0" brushRef="#br0" timeOffset="79810.9847">12844 4200 276 0,'-20'-9'104'0,"14"9"-56"0,1 0-23 0,5 0 31 15,0 0-21-15,5 0-7 16,6-5-17-16,4 1-7 16,5 4-3-16,5-5-1 0,5 1 0 15,0 8-3-15,0-4 2 16,1 5 1-16,-1-5 0 15,0 4 2-15,5-4 1 16,0 0-4-16,0 0-1 16,1 0 1-16,-11 0 0 15,-5 5-2-15,-5-1 2 16,-10 5 10-16,-10 5 5 0,-10 3-6 16,-5 10-2-16,-5 9-2 15,-11 9 2-15,-14-1-3 16,-5 1-2-16,5-5 0 15,4 9-1-15,6-22 0 16,10-4 2-16,15-19-39 16,15-8-34-1,10-10-17-15,10-8-40 16,20-5-32 0,11 0 71-16</inkml:trace>
          <inkml:trace contextRef="#ctx0" brushRef="#br0" timeOffset="79448.1505">13125 4258 184 0,'-15'-5'68'0,"10"1"-36"0,-5-5-4 0,5 9 25 16,0-5-3-16,0 1 0 15,-5 0-8-15,0-1-3 0,5 1-22 16,0-1 5-16,0 5 2 16,0-4-4-16,5-1 1 15,0-4-8-15,0 5-3 16,0-5-1-16,0 4-1 15,0 1-4-15,0 4-1 16,0 0-3-16,0 0-1 16,0 0-4-16,0 9 1 15,0 0 2-15,5 4 1 16,0 5 1-16,-5 13 0 0,5 10 0 16,0 3 0-16,0 1 0 15,-5 0 0-15,0-1 0 16,0-3 2-16,0-1-3 15,-5-9 0-15,0-9 3 16,0-4 1-16,0-4-26 16,0-5-9-16,-5-23-88 15,0-8-25 1,5-9-41 0,0-5 76-16</inkml:trace>
          <inkml:trace contextRef="#ctx0" brushRef="#br0" timeOffset="80314.4507">13482 4200 196 0,'-40'0'74'0,"30"-5"-40"0,0 5 9 0,5 0 32 16,0 0-13-16,0 0-6 16,0-4-17-16,0-1-5 15,5-4-19-15,0 0-9 0,0-4-2 16,5 0-3-16,0-1-1 15,-5 5 1-15,5-4-1 16,-5 8 0-16,0-4 0 16,0 1-3-16,0 3 2 15,0 1 12-15,0-1 7 0,0 5-9 16,0-4-5-16,0 4 4 16,0-5 4-1,0 5-13-15,0 9-3 0,0 9 1 16,5 4 3-16,-5 5-1 15,0 9-2-15,0 13 2 16,0 14 2-16,0-1 0 16,0 14-1-16,5-4 1 15,-5-14-1-15,0-14-3 16,0-3 2-16,0-10 3 16,0-9 3-16,0-8 0 15,0-5 2-15,0-9-17 16,0 0-6-16,0-14-47 15,0-13-19-15,0 1-40 16,-5-10-15-16,10-4 26 16</inkml:trace>
          <inkml:trace contextRef="#ctx0" brushRef="#br0" timeOffset="80608.5107">13387 4240 184 0,'-5'-22'71'0,"5"17"-38"0,-5-4-3 0,5 9 28 16,0-4-7-16,5-1-2 15,0-4-20-15,5 0-5 16,0-4-14-16,0-5-4 0,5 0 0 16,0 0-1-16,5 0 0 15,5 5 5-15,5 0 4 0,0 8-7 16,6 5-4-16,-1 5-7 16,-5 8 0-16,0 0 4 15,-5 10 2-15,-5-1 8 16,-10 1 4-16,-10-1-5 15,-10 9-3-15,-15 14-1 16,-15 8 1-16,10-12-1 16,-15 30 0-16,-6 1-3 15,-4-5 1-15,0-14-2 16,10-8 2-16,4-9 0 16,11-9 1-16,10-14-2 15,15-9 1-15,15-13-68 16,10-13-31-16,25-23-70 15</inkml:trace>
        </inkml:traceGroup>
      </inkml:traceGroup>
    </inkml:traceGroup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1:43:50.37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F6E1A15-0E20-4CF5-9477-6A5C9C024FBE}" emma:medium="tactile" emma:mode="ink">
          <msink:context xmlns:msink="http://schemas.microsoft.com/ink/2010/main" type="inkDrawing" rotatedBoundingBox="26606,11445 26773,6975 29196,7065 29029,11536" hotPoints="27729,6954 29268,11447 26627,11447" semanticType="enclosure" shapeName="Triangle">
            <msink:sourceLink direction="with" ref="{9E402F2A-494D-48DD-BC75-78938AB2EAA8}"/>
          </msink:context>
        </emma:interpretation>
      </emma:emma>
    </inkml:annotationXML>
    <inkml:trace contextRef="#ctx0" brushRef="#br0">1116 210 88 0,'-5'-13'35'0,"5"8"-18"0,-5-8-7 0,5 8 12 16,0 1-10-16,0-1-2 16,0-4 3-16,0 0 1 0,0 5 1 15,5-1 1-15,-5 1 3 16,5 0 0-16,-5-5-10 15,0 0 8-15,5 0 3 0,-5 0 1 16,0 0-1-16,0 0-2 16,0 0-1-16,0 0-12 15,5 5-2-15,-5-1-1 16,0 1 1-16,0-1-1 16,0 1-2-16,0-1 1 15,0 1 1-15,0-1 1 16,0 1 1-16,5-1 0 15,-5 1 0-15,0 4-2 16,0 0 1-16,0-5-2 16,0 5-1-16,0 0 1 0,0 0 1 15,0-4-1-15,0 4-1 16,0 0 1-16,0 0-1 16,0 0 0-16,0 0 0 15,0 0-3-15,0 0 0 16,0 0 2-16,0 0 0 15,6 9-2-15,-1 0 0 16,-5 0 2-16,0 4 2 16,5 1 0-16,-5-1-1 15,0 5 1-15,0 0-1 16,0 4-3-16,5 0 0 16,-5 1 4-16,0-1 3 15,0 0-1-15,5 1-2 16,-5-5-3-16,5 4-1 15,-5 0 4-15,0 5 1 0,5 0-3 16,-5-5-1-16,0 1 1 16,0-1 0-16,0 5 1 15,0 0 2-15,0-1-3 16,0-3 0-16,0 8 1 16,0-9 2-16,0 1-1 15,0-1 2-15,0-4-4 16,0 0-2-16,0-5 4 15,0 1 1-15,0-1-3 16,0 0 1-16,0 1 0 16,0-1 0-16,0 1-3 15,0-1 2-15,0 5 1 16,0 0 2-16,0 0-1 0,0 0-1 16,0 4 1-16,0 0 1 15,0 1-1-15,0-6-1 16,0 1-2-16,0 0 1 15,0 0 1-15,0 0 2 16,0 4-1-16,0-8-1 16,0 4 1-16,0 4-1 15,0 0 0-15,0 1 0 16,0 3-3-16,0 1 2 16,0 0 1-16,0-5 2 15,0 1-1-15,0-5-1 16,0-1 1-16,0 1 1 15,0 0-3-15,0 5 0 0,0-6 1 16,0 1 0-16,0-4 0 16,0-1 0-16,0 1 0 15,0-6 0-15,0 1 0 16,0 0 0-16,0 0 0 16,0 0 0-16,0 0 0 15,0 0 2-15,0-4 1 16,0-1 1-16,0-4-5 15,0 4-1-15,0 1 25 16,0-1 13-16,-5 1-15 16,5-1-6-16,-5 1-10 15,0-1-2-15,0 1 3 16,0-1 1-16,0-4 1 0,-1 0 0 16,1 0-4-16,-10 0-1 15,0 0 10-15,-5-4 3 16,-5-1-7-16,-5 1-5 15,0-1-3-15,0 1-1 16,-1-1 0-16,6 5 0 16,-5 0 0-16,0 0 0 15,0 0-3-15,-5 0 2 16,-1 0 1-16,-4 0 2 16,0 0-1-16,0 0-1 15,-6 0-2-15,6 0 1 16,0 0 3-16,5 0 1 15,0 0-4-15,-1 0 1 16,1 0 0-16,0 0 2 0,5 0-3 16,0 0 0-16,0 0 3 15,4 0 1-15,1 0-4 16,0 0-1-16,5 0-2 16,5 0 3-16,0 0-2 15,5 0 1-15,0 0 2 16,0 0 2-16,0 0-3 15,5 5 0-15,0-1 1 16,0 1 2-16,0-1-3 16,0 1 0-16,0-1-1 15,5 1 0-15,0-1 2 16,-5 1 0-16,5 4-3 0,-5 0 2 16,5 4-1-16,0 5 0 15,0 4 0-15,-6 0 0 16,1 5 2-16,0 0 0 15,5 0 0-15,-5 0 2 16,5 13-1-16,0 0-1 16,0-4-2-16,0 0 1 15,0-1-1-15,0-3 0 16,0-1 2-16,0 0 0 16,0 1 0-16,-5-1 0 15,5-9 0-15,0 0 2 16,0 1-3-16,0-5 0 15,0 4 1-15,0 0 2 0,0 5-1 16,0 0-1-16,0 4 1 16,0 5-1-16,0 4 0 15,0 0 0-15,0-4 0 16,0 4 2-16,0 5-3 16,0 4-2-16,0-4 4 15,0 0 1-15,0-1-3 16,0-3 1-16,0-6 0 15,0-3 0-15,0-1-3 16,0-4 2-16,5-1 1 16,-5 6 2-16,0 4-1 15,0 8 2-15,0 1-4 16,0 4-2-16,0 0 4 0,5 0 3 16,-5 5-3-16,0-5-3 15,0 5 1-15,0-10 0 16,5 1 1-16,-5-5 0 15,0-4 0-15,0-5 0 16,0-4 0-16,0-4 0 16,0-1 0-16,0 0 0 15,0 5 0-15,0 0 0 16,0 9 0-16,5 4 0 16,1 4 0-16,-6-3 0 15,5-1 0-15,-5-4 0 16,0-5 0-16,0-4 2 15,0 0-1-15,0-5 2 16,0-4-4-16,5 4-2 0,-5 0 4 16,0-8 1-16,5-1 0 15,-5 1-2-15,0-5 1 16,0 0-1-16,0-1 0 16,0 1 2-16,0-9-1 15,0 9-1-15,5-4 1 16,-5-5-1-16,0 9-3 15,0 0 2-15,5 0 1 16,-5 0 0-16,0 0 0 16,5-1 2-16,0 1-3 15,-5 0 0-15,5 0 1 16,0 0 2-16,0-4-1 16,0 4-1-16,-5-9 1 0,5 9-1 15,0-1 0-15,-5-8 0 16,5 5-3-16,5 4 2 15,-5-5 1-15,5 5 0 16,0 0 0-16,-5 0 0 16,5 0 0-16,0 0 0 15,0 0 0-15,-5-5 2 16,5 5-3-16,-5-4 0 16,0-1 1-16,-5-4 0 15,10 5 0-15,-5-1 2 16,1 1-1-16,4-1-1 15,0-4 1-15,0 0-1 16,0 0 2-16,0 0 1 16,5 5-4-16,0-5-1 0,0 4 3 15,-5-4 3-15,5 0 5 16,0 0 5-16,0 0-6 16,0 0-2-16,0 0-3 15,6 0-3-15,-1 0 1 16,5 0 1-16,5 0-1 15,5 0-1-15,0-4 1 16,1 4 1-16,4 0-3 16,-5 0 0-16,0 0 1 15,0 0 0-15,1-5 0 16,-1 5 0-16,0-4-3 16,0 4 2-16,-5 0 1 15,5 0 2-15,1 0-1 0,-6 0-1 16,-5 0 1-16,0 0-1 15,0 0-3-15,5-5 2 16,6 5 3-16,4-4 1 16,5-1-4-16,5 5 1 15,-4 0 0-15,-6-4 0 16,-5 4 0-16,0 0 0 16,-10 0 0-16,0 0 0 15,1 0 0-15,4 4 0 16,0 1 0-16,0-1 0 15,5-4 2-15,0 0 1 16,-4 0-4-16,-1 0-1 0,0 0 1 16,-5 0 0-1,0 0 1-15,0 5 0 0,0-5 0 16,6 0 0-16,-1 0 0 16,0 0 0-16,0 0 0 15,0 0 0-15,0 0 0 16,1 0 2-16,-6 0-1 15,0 0 2-15,0 0-4 16,0-5 0-16,-5 5 1 16,0-4 2-16,-5 4-1 15,1-5-1-15,-1 1 1 16,-5-1-1-16,0 1 0 16,0-1 0-16,0 1 0 15,-5 0 2-15,0-1 1 16,0 1 1-16,0-1-2 0,0-8 9 15,-5-5 3 1,0-5-7-16,0 1-3 16,0 0-3-16,0-5-1 15,5 0 0-15,-5-9 0 16,0 1 0-16,0-10 0 16,0-9 0-16,0-4 0 15,0 0 0-15,0 9 2 16,0 0-3-16,0 0 0 15,0 0 1-15,0-1 0 16,0 1 2-16,-5-4 1 16,0-1-4-16,0 5-1 15,0-5 3-15,-5-4 1 0,0-9-3 16,0 5 1-16,5 3-2 16,0 6 0-16,0 8 4 15,0-4 1-15,5-5-1 16,0-4-2-16,0-4-2 15,0 4-1-15,5 0 2 16,-5-1 2-16,0 1-2 16,-5 0 0-16,0-4 1 15,-5 4 0-15,-1 8 0 16,-4 6 2-16,0 8-3 16,5 0 0-16,0 1 1 15,0-1 2-15,5 0-3 16,0 0 0-16,5-4 1 0,0 4 0 15,0-4 0-15,0 4 0 16,0 1 0-16,-5 3 0 16,0 1 0-16,0 4 0 15,-5 0 0-15,0-4 0 16,0 4-3-16,0-4 2 16,0 4 1-16,0 0 0 15,0 1 0-15,0 3 2 16,0 1-1-16,-1 4-1 15,1 0-2-15,0 5 1 16,0-1 1-16,0 5 2 16,0 1-3-16,0-1 0 15,0 4-1-15,0 1-2 16,0-1 3-16,0 1 2 0,0-1 0 16,0 1-1-16,0-1 1 15,0 1 1-15,0-1-3 16,-5 1 0-16,-6-1 3 15,1 5 1-15,-10-4-1 16,0-1-2-16,0 1-2 16,0 0 1-16,0-1 1 15,4 5 0-15,1 0 0 16,-5 0 0-16,0 0-3 16,-5 5 0-16,0-5 4 15,-1 4 1-15,1-4 0 16,0 4-2-16,0-4 1 15,-10 5-1-15,4-5-3 0,6 0 2 16,0 4 1-16,10-4 0 16,0 0 0-16,0-4 2 15,-1-1-1-15,1 5-1 16,0-4 1-16,0 4-1 16,0 0 0-16,0 0 0 15,0 0 0-15,-6 0 0 16,1 4-3-16,5 5 0 15,0-4 4-15,0-1 1 16,-5 1-25-16,0-1-11 16,4 1-56-16,1-1-24 15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1:44:00.904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3D48EDF-E502-464C-A507-90F7E1132B16}" emma:medium="tactile" emma:mode="ink">
          <msink:context xmlns:msink="http://schemas.microsoft.com/ink/2010/main" type="inkDrawing" rotatedBoundingBox="26983,6953 29773,6884 29775,6944 26984,7013" semanticType="underline" shapeName="Other">
            <msink:sourceLink direction="with" ref="{9E402F2A-494D-48DD-BC75-78938AB2EAA8}"/>
            <msink:sourceLink direction="with" ref="{20417474-8E46-437D-AF51-350D9DB2A108}"/>
          </msink:context>
        </emma:interpretation>
      </emma:emma>
    </inkml:annotationXML>
    <inkml:trace contextRef="#ctx0" brushRef="#br0">483 115 88 0,'-6'-9'33'0,"1"4"-18"0,-5 5 4 16,5 0 16-16,-5 0-6 15,-5 0 0-15,-5 0-5 16,-5 0-3-16,-5 0-11 16,-5 0 9-16,-1 0 7 0,1 0 3 15,5 0 3-15,5 0-4 16,0 0-3-16,5 0-5 0,5 0-2 16,0 0-6-16,-1 0 0 15,6 0-9-15,0 0-2 16,0 0-3-16,0 0 0 15,0 0 4-15,0 0 3 16,5 0 15-16,-5 0 7 16,5 0-2-16,0 0-1 15,0 0-9-15,0 0-4 16,0-4-2-16,5-1-1 16,-5 5-4-16,5 0-1 15,5-4-1-15,0 4-2 16,5 0-2-16,0 4 1 15,0-4-1-15,0 0 0 16,5 0 2-16,5 0 2 0,5 0-1 16,11-4-1-16,4-1 1 15,0 1 1-15,5 4-1 16,-4 0-1-16,-1 0-2 16,-5 0-1-16,-5 0 2 15,-5-5 2-15,0 1-2 16,1 4 0-16,-1 0 1 15,0 0 0-15,0 0 0 16,5 0 2-16,0 0-1 16,11 0-1-16,-6 4 1 15,0-4 1-15,0 0-3 16,5 0 0-16,1-4 1 16,-1 4 0-16,0 0 2 15,5 0 1-15,0 0-4 0,1 0-1 16,-1 0 1-16,-10 0 0 15,0-5 3-15,6 5 1 16,-1 0-4-16,5 0 1 16,0 0-2-16,0 0-2 15,-4 0 3-15,-6 0 2 16,0 0-2-16,5 0 0 16,6 0 1-16,9-4 2 15,5 4-1-15,0 0-1 16,1-5 1-16,-11 5-1 15,5-4 0-15,-4 4 0 16,-1 0 0-16,0 0 2 16,0-4-3-16,-4 8 0 0,-6-4 1 15,0 0 0-15,5-4 0 16,-4-1 0-16,-1 5-3 16,0 0 2-16,0 0 3 15,0 0 1-15,6-4-4 0,-6 4 1 16,0-5 0-1,-10 5 2-15,0 0-1 16,-4-4-1-16,-6 4 3 16,-5-5 0-16,0 1-30 15,-5-1-14-15,-5 5-76 16,-10-4-32-16,-15-10 13 16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1:44:04.83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5224C3C-FB5E-4798-888C-4E5D6E633453}" emma:medium="tactile" emma:mode="ink">
          <msink:context xmlns:msink="http://schemas.microsoft.com/ink/2010/main" type="writingRegion" rotatedBoundingBox="26758,10298 24509,12107 23799,11224 26047,9416"/>
        </emma:interpretation>
      </emma:emma>
    </inkml:annotationXML>
    <inkml:traceGroup>
      <inkml:annotationXML>
        <emma:emma xmlns:emma="http://www.w3.org/2003/04/emma" version="1.0">
          <emma:interpretation id="{BAD16D11-B39D-496B-86F2-642798D99D39}" emma:medium="tactile" emma:mode="ink">
            <msink:context xmlns:msink="http://schemas.microsoft.com/ink/2010/main" type="paragraph" rotatedBoundingBox="26758,10298 24509,12107 23799,11224 26047,94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2E7FD8-DECD-4707-A440-C6028402ADBA}" emma:medium="tactile" emma:mode="ink">
              <msink:context xmlns:msink="http://schemas.microsoft.com/ink/2010/main" type="line" rotatedBoundingBox="26758,10299 24509,12107 23799,11224 26047,9416"/>
            </emma:interpretation>
          </emma:emma>
        </inkml:annotationXML>
        <inkml:traceGroup>
          <inkml:annotationXML>
            <emma:emma xmlns:emma="http://www.w3.org/2003/04/emma" version="1.0">
              <emma:interpretation id="{78FE671E-CEA3-4F3D-B282-721CB3CA81F2}" emma:medium="tactile" emma:mode="ink">
                <msink:context xmlns:msink="http://schemas.microsoft.com/ink/2010/main" type="inkWord" rotatedBoundingBox="26758,10298 25113,11622 24403,10739 26047,941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116 191 116 0,'5'-14'44'0,"0"-8"-24"0,-5 9 5 0,0 4 22 0,0 0-1 16,0 0 0-16,0 0-8 16,-5 0-3-16,0 0-20 15,0-9 0-15,-5 5-1 0,0-1-3 16,-1 1 1-16,1 4-3 16,0 0 2-16,0 5-6 15,5-1-3-15,-5 5-1 16,0 5 1-16,0-1-1 15,5 0-1-15,0 5 1 16,0 0-1-16,5-4 11 16,0-5 7-16,5 4-3 15,5 1 2-15,5-1-8 16,5 1-3-16,5-5-3 0,1 4-3 16,4-4-2-16,-5 5 1 15,5-1 3-15,5 1 1 16,5 3-1-16,6-3-2 15,4-5 1-15,-10-5-1 16,-5 5 0-16,1-8 0 16,4 3 0-16,0 1 2 15,5-1-3-15,0 1 0 16,1-1 1-16,-6 1 2 16,0-1-1-16,0 5-1 15,1 0 1-15,-6 0-1 16,5 0-3-16,0 0 0 15,0-4 4-15,1-1 3 0,4 1-1 16,-5-1-2-16,0 1 0 16,-10-1 1-16,1 1-1 15,-1 0-1-15,-5-1 1 16,0 1-1-16,0 4-3 16,0 0 2-16,0 0 1 15,1 4 2-15,-1 1-6 16,0-1 1-16,5 0 3 15,0 1 4-15,0-1-6 16,1-4 0-16,-1 0 2 16,0 0 2-16,5 0 0 15,-10 5-2-15,-5-5-2 16,0 4 1-16,-5-4 3 0,-4 0 1 16,-1 0-1-16,0 0 1 15,-5 0-20-15,0 0-6 16,-15-9-171-1,-16-4 44 1</inkml:trace>
          <inkml:trace contextRef="#ctx0" brushRef="#br0" timeOffset="510.4086">1166-189 204 0,'-5'-14'77'0,"5"10"-42"0,-5 0-6 15,5 4 30-15,0 0-4 16,0 0 0-16,0 0-17 16,0 0-9-16,0 0-16 15,0 0 2-15,0 0 5 0,0 0-11 16,5 0-5-16,0-5-2 15,0 1-2-15,0-1 0 16,0 5 0-16,-5-4 0 16,0 4 2-16,5 0-3 15,-5 0-2-15,0 0 4 0,-5 4 3 16,5 1-1-16,-10 12-2 16,-10 6 0-16,-5 13-1 15,5-10 0-15,-15 41 0 16,5-17 0-16,-31 26 2 15,1-1-3-15,5-12 0 16,4-14 12-16,6-9 5 16,10-4-2-16,5-9 2 15,5-5 0-15,5-4 2 16,4-4-8-16,6-5-1 16,0-1-3-16,0-3 1 15,5-1-6-15,0-4-3 16,5-4-24-16,5-1-7 15,5-3-83-15,10-10-36 16,6-9-13-16</inkml:trace>
          <inkml:trace contextRef="#ctx0" brushRef="#br0" timeOffset="33102.5688">-437 606 164 0,'0'-13'63'0,"5"8"-34"0,0-4-10 0,-5 9 21 0,0-4-3 15,0 4 1-15,0 0-6 16,0 0-2-16,0 0-17 16,0 0 5-16,0 0 3 0,0 0-5 15,0 0 1-15,0 0-1 16,-5 0-1-16,5 0 1 16,0 0 0-16,-5 0-8 15,5 0-3-15,0 4-3 16,-5 1-2-16,5-1-2 15,0 5 1-15,0 0 1 16,0 0 0-16,5 0 0 0,0 0 2 16,5 0 3-16,0 0 2 15,5 0 10-15,5-5 4 16,5 1-11-16,0-5-6 16,0-5 0-16,1-4-1 15,4 0-4-15,0 1 1 16,0 3 0-16,0 1 2 15,0-1-1-15,-5 1-1 16,1-1 3-16,-6 1 0 16,0-1-4-16,0 1-1 15,0-1 3-15,0 1 1 16,-5-1 0-16,0 1-2 0,-5-1-52 16,-5 5-25-16,-5 0-52 15,-5 9-21-15,0 5 31 16</inkml:trace>
        </inkml:traceGroup>
        <inkml:traceGroup>
          <inkml:annotationXML>
            <emma:emma xmlns:emma="http://www.w3.org/2003/04/emma" version="1.0">
              <emma:interpretation id="{B5891D05-064A-4A1D-9B47-A593E19D70F1}" emma:medium="tactile" emma:mode="ink">
                <msink:context xmlns:msink="http://schemas.microsoft.com/ink/2010/main" type="inkWord" rotatedBoundingBox="25204,11527 24499,12094 24004,11478 24709,10911"/>
              </emma:interpretation>
              <emma:one-of disjunction-type="recognition" id="oneOf1">
                <emma:interpretation id="interp1" emma:lang="" emma:confidence="0">
                  <emma:literal>Y:</emma:literal>
                </emma:interpretation>
                <emma:interpretation id="interp2" emma:lang="" emma:confidence="0">
                  <emma:literal>Yo.</emma:literal>
                </emma:interpretation>
                <emma:interpretation id="interp3" emma:lang="" emma:confidence="0">
                  <emma:literal>yo.</emma:literal>
                </emma:interpretation>
                <emma:interpretation id="interp4" emma:lang="" emma:confidence="0">
                  <emma:literal>y.</emma:literal>
                </emma:interpretation>
                <emma:interpretation id="interp5" emma:lang="" emma:confidence="0">
                  <emma:literal>f"</emma:literal>
                </emma:interpretation>
              </emma:one-of>
            </emma:emma>
          </inkml:annotationXML>
          <inkml:trace contextRef="#ctx0" brushRef="#br0" timeOffset="34145.0712">-503 1044 252 0,'-20'5'96'0,"20"-1"-52"0,-5-4-16 0,5 0 30 16,0 0-10-16,0 0-4 15,0 5-13-15,0-1-5 16,0 1-15-16,0-1 2 0,0-4 1 16,0 0-7-16,0 4-2 15,0 1-1-15,0-5 2 16,0 4-3-16,0-4 0 16,0 9 5-16,0-4 3 15,5 4-6-15,0 0-1 0,5 0 0 16,5-5 0-16,5 1-2 15,6-1-2-15,4 1-2 16,5-5 1-16,0-5 1 16,0 1 2-16,1-1-1 15,-1 1-1-15,0 4 3 16,0-5 0-16,0 1-4 16,-5 4-1-16,1-5 1 15,-1 1 2-15,-5-1 0 16,0 5 2-16,-5-4-2 15,-5 4-1-15,0-5 1 16,-5 1-1-16,0 4 2 16,-5-5 1-16,0 1-17 15,1 4-5-15,-6-5-70 0,0 5-29 16,-6 0-52 0</inkml:trace>
          <inkml:trace contextRef="#ctx0" brushRef="#br0" timeOffset="33648.5758">-312 767 228 0,'-20'0'85'0,"15"0"-46"0,0 0-10 0,5 0 30 16,0 0-12-1,0 0-3-15,5-4-23 0,0-5-8 16,0 0-8 0,5 0 3-16,0 0 2 0,-5 0-5 0,0 0-1 15,0 0 0-15,-5 5 0 16,0-1 0-16,0 1 2 16,5-1-3-16,-5 1-2 15,0-1 8-15,0 5 6 16,0 0-7-16,0 0-4 15,0 0-3-15,0 0 1 16,0 0-3-16,0 0-2 16,0 0 2-16,11 5 0 15,-6-1 1 1,0 1-3-16,0-1 2 16,0 5-1-16,0 5 0 0,0 3 0 15,0 6 0-15,0 17 2 16,0 5 0-16,0 4 2 15,-5-5 1-15,0 1-1 16,0-5-2-16,0-4-2 16,0-5 1-16,0-4 5 15,0-9 2-15,0-4-2 16,0-1-1-16,0-4 3 16,0-9 1-16,0 0-12 15,0 0-6-15,0-9-59 16,0 0-24-16,-10-4-45 15,0-5-40 1,0 4 75-16</inkml:trace>
          <inkml:trace contextRef="#ctx0" brushRef="#br0" timeOffset="34559.1898">-498 1518 116 0,'-30'22'46'0,"25"-8"-24"0,-5-5 3 0,5-5 20 0,0 5 4 15,0 0 5-15,0 0-7 16,0 4-2-16,0 1-25 16,0 4 8-16,0-10 5 0,0-3-2 15,0-1-1-15,0 1 14 16,0-10-11 0,5-4-4-16,5 1-16 15,5-10-6-15,0-5-5 16,0 1-2-16,5-5 1 15,0 0 1-15,0 1-3 16,5-1 0-16,0 4 1 16,1 5 0-16,-1 5-3 15,0 4 2-15,0 9 1 0,0 14 0 16,-5 8-3-16,-5 5 0 16,0 4 2-16,0 0 2 15,0 5 0-15,0-5 2 16,0-4-2-16,5 0-1 15,1-14 1-15,-1-17 1 16,10-10 1-16,5-12 3 16,5-6-1-16,0-3 0 15,0-10-54-15,-4 0-24 16</inkml:trace>
        </inkml:traceGroup>
      </inkml:traceGroup>
    </inkml:traceGroup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1:44:09.47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04336E8-C3AD-4BC6-B2FD-61917989CD5B}" emma:medium="tactile" emma:mode="ink">
          <msink:context xmlns:msink="http://schemas.microsoft.com/ink/2010/main" type="writingRegion" rotatedBoundingBox="27059,11457 29769,11457 29769,12721 27059,12721"/>
        </emma:interpretation>
      </emma:emma>
    </inkml:annotationXML>
    <inkml:traceGroup>
      <inkml:annotationXML>
        <emma:emma xmlns:emma="http://www.w3.org/2003/04/emma" version="1.0">
          <emma:interpretation id="{58839FE7-FEC0-494B-9C62-97E593D97F24}" emma:medium="tactile" emma:mode="ink">
            <msink:context xmlns:msink="http://schemas.microsoft.com/ink/2010/main" type="paragraph" rotatedBoundingBox="27059,11457 29382,11457 29382,12185 27059,12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B828A4-7D4E-4E7C-A9B0-1A0CD0531A16}" emma:medium="tactile" emma:mode="ink">
              <msink:context xmlns:msink="http://schemas.microsoft.com/ink/2010/main" type="line" rotatedBoundingBox="27059,11457 29382,11457 29382,12185 27059,12185"/>
            </emma:interpretation>
          </emma:emma>
        </inkml:annotationXML>
        <inkml:traceGroup>
          <inkml:annotationXML>
            <emma:emma xmlns:emma="http://www.w3.org/2003/04/emma" version="1.0">
              <emma:interpretation id="{BD797794-5423-4C1B-8827-4B997E10EEEB}" emma:medium="tactile" emma:mode="ink">
                <msink:context xmlns:msink="http://schemas.microsoft.com/ink/2010/main" type="inkWord" rotatedBoundingBox="27059,11457 28537,11457 28537,12185 27059,1218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46 169 16 0,'-5'-8'8'0,"10"8"-4"15,-5 0-7-15,0 0 2 0,0 0-1 16,0 0 0-16,0 0 8 16,0 0 4-16,0-5 8 15,0 1 6-15,0-1-11 16,0 5-2-16,0-4-3 16,0-1 2-16,0 5-3 15,0-4-2-15,-5 4-2 16,5-5-3-16,0 5 9 15,0-4 4-15,-5 4 2 16,5-5 4-16,0 5 2 16,-5-4 4-16,5-1 4 0,-5 1 2 15,5-1-16-15,-5 1 0 16,5-1-1-16,-6 1 1 0,6 0 4 16,0-1-7-16,0 1-2 15,-5-1-1-15,5 1 1 16,0-1 4-16,0 1 3 15,0-1 2-15,0 1 1 16,-5-1-5-16,0 1 1 16,5-1-7-16,0 1-1 15,0-1 2-15,0 1 4 16,0 0-4-16,0-1 0 16,0 1-6-16,0-1-3 15,0 5-3-15,0-4 1 0,0 4 1 16,0 0 0-16,0 0-3 15,0 0 2-15,0 0-4 16,0 0 1-16,0 0 2 16,0 0 1-16,0 0-2 15,5 9 2-15,0 0 3 16,0-1 1-16,1 1-6 16,-1 5 0-16,0 8 1 15,0 5 1-15,5 9 1 16,0 8 2-16,0 1-1 15,0 9-1-15,0 4 1 16,-5 0-1-16,0 0 0 16,0-9 0-16,0-4 17 15,0-5 9-15,0-9-13 0,-5-4-5 16,0-5-3-16,0-4-1 16,0-4 0-16,0-1 0 15,0-4 0-15,0 0 2 16,0-9-5-16,0 0-1 15,-5 0-64-15,10-9-143 32</inkml:trace>
          <inkml:trace contextRef="#ctx0" brushRef="#br0" timeOffset="645.3918">-668 657 108 0,'-15'-5'44'0,"10"10"-24"0,-5-5 7 16,10 0 23-16,-5 0 2 15,0 0 4-15,0 0-7 16,0 0-1-16,-1 0-26 15,1 0 7-15,0 0 2 0,0 0-3 16,0 0-2-16,0 0-8 0,0 0-1 16,0 0-12-16,5 0-3 15,0 0-2-15,0 4 2 16,0-4 8-16,0 9 5 16,0 0-5-16,0-9-1 15,10 9-1-15,0 0 0 16,11-5-4-16,9 1-1 15,10-1-1-15,10-4-2 16,5 0 1-16,1 0 1 16,-6 0-1-16,0 0-1 15,6 5 1-15,-1-5-1 16,0-5 0-16,-5 10 0 16,1-5 0-16,9-5 0 15,10 1 0-15,11-1 0 16,-1 1 0-16,-14 4 0 0,-1 0 0 15,5 0 0-15,-9 0 0 16,-1 0 2-16,-10 0-1 16,-4 0 2-16,-11 0-4 15,-10 0 0-15,-5 0 1 16,0 0 2-16,-5 0-1 16,-5-5 2-16,-5 1-42 15,-10 4-16-15,-10-5-91 16,-15 1-80-1,-5-10 78-15</inkml:trace>
        </inkml:traceGroup>
        <inkml:traceGroup>
          <inkml:annotationXML>
            <emma:emma xmlns:emma="http://www.w3.org/2003/04/emma" version="1.0">
              <emma:interpretation id="{7FE63B32-BD34-430B-BEA1-46D278A9283E}" emma:medium="tactile" emma:mode="ink">
                <msink:context xmlns:msink="http://schemas.microsoft.com/ink/2010/main" type="inkWord" rotatedBoundingBox="29020,11644 29382,11644 29382,12114 29020,12114"/>
              </emma:interpretation>
              <emma:one-of disjunction-type="recognition" id="oneOf1">
                <emma:interpretation id="interp1" emma:lang="" emma:confidence="0">
                  <emma:literal>on</emma:literal>
                </emma:interpretation>
                <emma:interpretation id="interp2" emma:lang="" emma:confidence="0">
                  <emma:literal>o</emma:literal>
                </emma:interpretation>
                <emma:interpretation id="interp3" emma:lang="" emma:confidence="0">
                  <emma:literal>of</emma:literal>
                </emma:interpretation>
                <emma:interpretation id="interp4" emma:lang="" emma:confidence="0">
                  <emma:literal>or</emma:literal>
                </emma:interpretation>
                <emma:interpretation id="interp5" emma:lang="" emma:confidence="0">
                  <emma:literal>00</emma:literal>
                </emma:interpretation>
              </emma:one-of>
            </emma:emma>
          </inkml:annotationXML>
          <inkml:trace contextRef="#ctx0" brushRef="#br0" timeOffset="20710.9107">1564 299 168 0,'-15'-13'66'0,"15"4"-36"0,0-5-2 0,0 10 27 15,0-5-4-15,0 0 2 16,0 0-14-16,0 5-4 15,0-1-20-15,0 1 0 0,0-1 1 16,0 1-6-16,0-1-1 16,0 1-5-16,0-1-1 15,0 1 1-15,0 4 0 16,0 0-2-16,0 0 1 16,0 0 4-16,0 0 6 15,0-5-7-15,0 5-1 16,0 0-3-16,0 0-2 15,0 0 1-15,0 0-1 16,0 0 0-16,0 0 0 16,0 0-3-16,-5 5 2 15,0-1 1-15,0 5 0 0,0 9 0 16,-5 4 0-16,-6 5 0 16,-4 0 2-16,-10 9-1 15,-5 0-1-15,5 4 1 16,-5 4 1-16,5-8-3 15,4 0 0-15,6-9 1 16,5-5 0-16,0-4 0 16,5 0 2-16,0-5 3 15,5-4 2-15,0 0-3 16,0-4-3-16,0-1 0 16,0 1-1-16,5-5 0 15,0 0 0-15,0 0-3 16,0 0 2-16,0 0-1 0,0 0 0 15,5 0 2-15,5 0 0 16,10 0 0-16,5 0 0 16,10-5 0-16,6 1 2 15,-1-1-3-15,-5 1 0 16,-5-1 1-16,0 1 0 16,-5-1-3-16,-4 1 2 15,-6 4 3-15,-5 0 1 16,0 0-4-16,0 0 1 15,-10 0 0-15,0 0 2 16,0 0-1-16,0 0-1 16,0 0 3-16,0 0 2 15,0 0-2-15,0 0-2 16,0 0 0-16,0-5 1 0,-5 1-1 16,0-10-1-16,0 1 9 15,5-5 4-15,-5-9-6 16,0 1-2-16,0-1-3 15,0 4 1-15,0-8-2 16,0 9-1-16,0-1-4 16,0 6 0-16,5-1 4 15,0 0 4-15,-6 4-3 16,1 1-1-16,5 4-2 16,0 0-2-16,0 5-68 15,0 4-31-15,0 0-177 16,16 0 135-1</inkml:trace>
        </inkml:traceGroup>
      </inkml:traceGroup>
    </inkml:traceGroup>
    <inkml:traceGroup>
      <inkml:annotationXML>
        <emma:emma xmlns:emma="http://www.w3.org/2003/04/emma" version="1.0">
          <emma:interpretation id="{648269FB-A4B6-4E7B-AA18-2D9692402678}" emma:medium="tactile" emma:mode="ink">
            <msink:context xmlns:msink="http://schemas.microsoft.com/ink/2010/main" type="paragraph" rotatedBoundingBox="27195,12163 29769,12163 29769,12721 27195,127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41E130-4CC8-4B11-B381-403CB97693B4}" emma:medium="tactile" emma:mode="ink">
              <msink:context xmlns:msink="http://schemas.microsoft.com/ink/2010/main" type="line" rotatedBoundingBox="27195,12163 29769,12163 29769,12721 27195,12721"/>
            </emma:interpretation>
          </emma:emma>
        </inkml:annotationXML>
        <inkml:traceGroup>
          <inkml:annotationXML>
            <emma:emma xmlns:emma="http://www.w3.org/2003/04/emma" version="1.0">
              <emma:interpretation id="{7CE43E35-0202-4F8D-B668-667ADA458B43}" emma:medium="tactile" emma:mode="ink">
                <msink:context xmlns:msink="http://schemas.microsoft.com/ink/2010/main" type="inkWord" rotatedBoundingBox="27195,12163 28246,12163 28246,12659 27195,12659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801.2742">428 728 280 0,'0'0'104'0,"0"0"-56"0,-5 0-34 0,5 0 28 16,0 0-21-16,0 0-4 15,0 0-12-15,0 4-4 16,0-4-1-16,0 0 0 0,0 0 2 16,0 0-1-16,0 0-1 15,0 0 12-15,0 0 6 16,0 5 0-16,-5-1 1 16,0-4-10-16,-5 5-3 15,-6-1-4-15,-4 1-2 16,-10 4 3-16,-10 9 0 15,0 8-6-15,-5 10 0 16,4 9 1-16,6 4 1 16,-5 0 3-16,10-9 1 0,5 1 7 15,5-6 4-15,-1-8 4 16,6-4 1-16,0-6-2 16,5-3 2-16,0-5-8 15,0 0-4-15,5-9 4 16,0 0-6-1,0 0-2-15,-5 0-5 16,5-5 1-16,0 1 1 16,0-1 0-16,0 1-55 15,0-10-67 1,15-8-34-16,5-9-1 16</inkml:trace>
          <inkml:trace contextRef="#ctx0" brushRef="#br0" timeOffset="1335.733">61 724 296 0,'-10'-5'110'0,"5"5"-60"0,0-13-30 0,5 13 32 15,-5 0-15-15,5 0-3 16,-5 4-20-16,5 1-7 16,0-1-4-16,-5 1-5 0,5 3 1 15,-5-3-1-15,-1 4 0 16,1-5 2-16,0 5 0 16,-5 0 0-16,-5 9 2 15,-5 4-1-15,-10 10 2 0,0 3-4 16,-5 1-2-16,-1 0 4 15,11 0 1 1,0-5-3-16,5-9 1 0,5 1 0 16,5-10 2-16,0 1 3 15,0-6 2-15,5 1-3 16,0-4-3-16,0-5-5 16,5-5 0-16,0-4-75 15,10-4-32-15,20-9-41 16</inkml:trace>
          <inkml:trace contextRef="#ctx0" brushRef="#br0" timeOffset="1014.2769">-125 746 160 0,'-15'-9'63'0,"10"9"-34"0,-5 0 8 0,10 0 30 15,0 0-13-15,0 0-6 0,0-5-15 16,-5 1-4 0,5 0-16-16,0-1 1 0,0 1 2 15,0 4-6-15,0 0-3 16,0 0-7-16,0 0-2 0,-5 4-2 16,-1 1 3-16,-4 3 0 15,-10 1 1-15,0 9 0 16,-5 9 2-16,-10 9-1 15,-5 9-1-15,-6-1 1 16,1 1 1-16,0-5 8 16,5-9 5-16,5-4-3 15,9-4-2-15,6-6 1 16,5-3 0-16,0-5-3 16,5-5 0-16,5-4-3 15,5 0 0-15,0-4-43 16,10-10-17-16,10-3-62 15,10-10-26-15,16 0 18 16</inkml:trace>
        </inkml:traceGroup>
        <inkml:traceGroup>
          <inkml:annotationXML>
            <emma:emma xmlns:emma="http://www.w3.org/2003/04/emma" version="1.0">
              <emma:interpretation id="{65C8BE9F-26CF-49DE-9C2C-067CD66AE205}" emma:medium="tactile" emma:mode="ink">
                <msink:context xmlns:msink="http://schemas.microsoft.com/ink/2010/main" type="inkWord" rotatedBoundingBox="29256,12543 29769,12543 29769,12721 29256,12721"/>
              </emma:interpretation>
              <emma:one-of disjunction-type="recognition" id="oneOf3">
                <emma:interpretation id="interp7" emma:lang="" emma:confidence="0">
                  <emma:literal>a</emma:literal>
                </emma:interpretation>
                <emma:interpretation id="interp8" emma:lang="" emma:confidence="0">
                  <emma:literal>~</emma:literal>
                </emma:interpretation>
                <emma:interpretation id="interp9" emma:lang="" emma:confidence="0">
                  <emma:literal>m</emma:literal>
                </emma:interpretation>
                <emma:interpretation id="interp10" emma:lang="" emma:confidence="0">
                  <emma:literal>u</emma:literal>
                </emma:interpretation>
                <emma:interpretation id="interp11" emma:lang="" emma:confidence="0">
                  <emma:literal>w</emma:literal>
                </emma:interpretation>
              </emma:one-of>
            </emma:emma>
          </inkml:annotationXML>
          <inkml:trace contextRef="#ctx0" brushRef="#br0" timeOffset="19536.3154">1534 1086 144 0,'-10'4'55'0,"10"-4"-30"0,-5 0 4 0,5 0 23 0,-5 0-9 16,0 4 0-16,-1-4-20 15,1 5-9-15,0-1-8 16,0 1-5-16,-5 8 0 0,0 1 7 16,-5-5 7-16,10 0-5 15,0 8 8 1,0 6-2-16,5-1 3 15,0-8 1-15,5-1-3 16,5 0 2-16,10-4-4 16,0-9-1-16,6-4-8 15,9-10-2-15,10 5-2 16,5-4 1-16,1-5-4 16,-1 5 0-16,-5 4 1 0,-5 0 0 15,-10 4 2-15,-4 1 1 16,-6-1-1-16,-5 1-2 15,-5 4 1-15,0 4 1 16,-5 1-21-16,-5-5-9 16,0 13-72-16,-10 1-32 15,-5-1-1 1</inkml:trace>
        </inkml:traceGroup>
      </inkml:traceGroup>
    </inkml:traceGroup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1:43:53.42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19A59BA-F307-44AF-A33E-74430CEC1C0C}" emma:medium="tactile" emma:mode="ink">
          <msink:context xmlns:msink="http://schemas.microsoft.com/ink/2010/main" type="writingRegion" rotatedBoundingBox="29732,8916 32938,11519 31342,13485 28136,10883"/>
        </emma:interpretation>
      </emma:emma>
    </inkml:annotationXML>
    <inkml:traceGroup>
      <inkml:annotationXML>
        <emma:emma xmlns:emma="http://www.w3.org/2003/04/emma" version="1.0">
          <emma:interpretation id="{7B16E95E-0E5A-49FF-8C4F-E1BA49896BCF}" emma:medium="tactile" emma:mode="ink">
            <msink:context xmlns:msink="http://schemas.microsoft.com/ink/2010/main" type="paragraph" rotatedBoundingBox="29820,8988 32938,11519 32128,12517 29010,99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118F79-B15A-4536-95F1-F2A1F2670921}" emma:medium="tactile" emma:mode="ink">
              <msink:context xmlns:msink="http://schemas.microsoft.com/ink/2010/main" type="line" rotatedBoundingBox="29820,8988 32938,11519 32128,12517 29010,9986"/>
            </emma:interpretation>
          </emma:emma>
        </inkml:annotationXML>
        <inkml:traceGroup>
          <inkml:annotationXML>
            <emma:emma xmlns:emma="http://www.w3.org/2003/04/emma" version="1.0">
              <emma:interpretation id="{AE60B57D-EA8C-44C3-BD3E-BDF202D1CDFA}" emma:medium="tactile" emma:mode="ink">
                <msink:context xmlns:msink="http://schemas.microsoft.com/ink/2010/main" type="inkWord" rotatedBoundingBox="29820,8988 31773,10573 30963,11571 29009,9985"/>
              </emma:interpretation>
              <emma:one-of disjunction-type="recognition" id="oneOf0">
                <emma:interpretation id="interp0" emma:lang="" emma:confidence="0">
                  <emma:literal>A</emma:literal>
                </emma:interpretation>
                <emma:interpretation id="interp1" emma:lang="" emma:confidence="0">
                  <emma:literal>£</emma:literal>
                </emma:interpretation>
                <emma:interpretation id="interp2" emma:lang="" emma:confidence="0">
                  <emma:literal>¥</emma:literal>
                </emma:interpretation>
                <emma:interpretation id="interp3" emma:lang="" emma:confidence="0">
                  <emma:literal>f</emma:literal>
                </emma:interpretation>
                <emma:interpretation id="interp4" emma:lang="" emma:confidence="0">
                  <emma:literal>k</emma:literal>
                </emma:interpretation>
              </emma:one-of>
            </emma:emma>
          </inkml:annotationXML>
          <inkml:trace contextRef="#ctx0" brushRef="#br0">85 119 124 0,'-5'-9'46'0,"0"4"-24"0,0 1-2 0,5 4 21 16,-5 0-7-16,0 0 0 15,0 0 1-15,0 0 0 16,0 0-19-16,0-5 4 0,5 5 3 16,0 0 1-16,0 0 1 15,0 0-10-15,-5 0-4 16,0 0-6-16,5 0-2 0,-5 0-1 15,0 0-2-15,5 0 1 16,0 0 1-16,0 0 8 16,0 0 5-16,0 0 2 15,0 0 1-15,0 0-7 16,-5 0-2-16,0 0-5 16,5 0-3-16,-5 0 0 15,0 0 1-15,5 0-3 16,0 0 0-16,0 0-1 15,0 0 0-15,0 0 2 16,0 0 2-16,0 0-1 16,0 0-1-16,10 0 3 0,0 0 0 15,5 0 1-15,0 0 0 16,5 0-2-16,5 5-2 16,6-5 1-16,-1 0-1 15,5 0 0-15,0 0 2 16,10 0-1-16,1 0-1 15,9-5 1-15,5 5-1 16,6 0 0-16,-6 0 0 16,-5-4 2-16,0 0 1 15,1-1-4-15,-6 5-1 16,0 0 3-16,1-4 1 16,-11 4-3-16,0 4-1 15,-5-4 1-15,-5 0 0 16,-5 0 1-16,-4 0 2 0,-1 0-3 15,0 0 0-15,0 0 1 16,0 0 0-16,0 0 2 16,0 0 3-16,0 0-4 15,11 0-1-15,-1 0 0 16,0 0 0-16,0 0 0 16,-5 0 2-16,0 0-1 15,0 0-1-15,1 0 1 16,-6 0-1-16,0 0 0 15,0 0 0-15,-5 0-3 16,0 0 2-16,0-4 1 16,0-1 2-16,0 1-1 15,5 4-1-15,11-5 1 0,-6 1-1 16,0-1 0-16,0 5 0 16,-5 0 0-16,0 0 2 15,0-4-3-15,-5-1 0 16,0-4 3-16,-5 5 1 15,1-1-4-15,4 1 1 16,-5 0 0-16,0-1 2 16,0 1-3-16,0-1-2 15,0 1 2-15,0 4 0 16,0 0 1-16,-5 0 0 16,5 0-5-16,-10 0 1 15,0 0 4-15,5 0 4 16,-5 0-1-16,5 0 0 15,-5 0-3-15,0 0-1 0,0 0 1 16,0 0 0-16,0 0 0 16,5 0 0-16,-5 0 0 15,0 0 0-15,5 0 0 16,-5 0 0-16,0 0 0 16,0 0 2-16,5 0-3 15,-5 0 0-15,0 0 1 16,0 0 0-16,0 0 0 15,0 0 0-15,0 0-3 16,0 0 2-16,5 9-1 16,-5 0-2-16,5-1 3 15,-5 1 0-15,0 0 1 0,0 5 0 16,0-1-3-16,0 5 2 16,0 0-1-16,0 4-2 15,0 5 5-15,0 4 3 16,5 5-1-16,0 4-2 15,-5-4 0-15,0 0-1 16,0-1 0-16,0 10 0 16,0 0-3-16,0-5 2 15,0 0 1-15,0 0 0 16,0-8-3-16,0-1 2 16,0 0 3-16,0-4 1 15,0 0-4-15,0-5-1 16,5-4 1-16,0 0 2 15,0-5 0-15,0 1 2 0,0 3-4 16,0 1 0-16,-5 0-1 16,0 4 0-16,0 5 2 15,0 5 2-15,0-1-1 16,0 0 2-16,0 0-2 16,0 1-1-16,0-6 1 15,0 6-1-15,0 3-3 16,0-3 2-16,6 3 1 15,-1-3 2-15,0-1-3 16,0 0 0-16,0-9 1 16,0 5 0-16,0-4 0 15,0-1 2-15,0-4-3 16,0 0 0-16,-5 0 3 0,0-1 1 16,0-3-4-16,0-1 1 15,0 1 0-15,0-1 0 16,-5-4 0-16,0 0 0 15,5 0 0-15,-5 0 0 16,5 0 2-16,0 0 1 16,0-5-1-16,0 0-2 15,0-4 3-15,-5 0 2 16,0 0-15-16,0-4-8 16,5-5-93-16,0-13-41 15,-10-1 9 1</inkml:trace>
        </inkml:traceGroup>
        <inkml:traceGroup>
          <inkml:annotationXML>
            <emma:emma xmlns:emma="http://www.w3.org/2003/04/emma" version="1.0">
              <emma:interpretation id="{57869BC4-47D1-4BD3-A426-01F3426ED50B}" emma:medium="tactile" emma:mode="ink">
                <msink:context xmlns:msink="http://schemas.microsoft.com/ink/2010/main" type="inkWord" rotatedBoundingBox="32038,11514 32583,11956 32200,12428 31655,11986"/>
              </emma:interpretation>
            </emma:emma>
          </inkml:annotationXML>
          <inkml:trace contextRef="#ctx0" brushRef="#br0" timeOffset="5163.5736">3006 1652 180 0,'15'-5'68'0,"-10"14"-36"0,-5 0 7 16,0 0 32-16,0 0-10 15,5 4 0-15,-5 1-24 16,5-1-10-16,0 0-16 0,5 1-5 0,0-1-2 16,0-4 0-16,0 0 2 15,0-4-3-15,-10-1 0 16,0-4 1-16,0 0 0 16,0 0 6-16,11-4 4 15,-6-1-5-15,0-4-3 16,0 0 1-16,0-4 2 15,-5-1-2-15,0 6 1 16,0-1-5-16,0 0-2 16,0 0-3-16,-5 4-1 15,-5 5-1-15,-6 5 3 16,-9 4 0-16,-10 9 1 16,-5 4 0-16,0 9 0 15,-11 5-3-15,11 4 0 16,5 9 2-16,5 5 0 15,5 4 1-15,5-4 0 0,15-5 6 16,10-9 4-16,15-4 1 16,20-5 3-16,15 0-3 15,1-4 1-15,14-5-3 16,10-8 2-16,-4-5-6 16,-11-9-1-16,6-5-2 15,-16-4 1-15,-15-9-15 16,-15-4-5-16,-10-9-79 15,-30-9-36-15,-20 4-46 16</inkml:trace>
        </inkml:traceGroup>
      </inkml:traceGroup>
    </inkml:traceGroup>
    <inkml:traceGroup>
      <inkml:annotationXML>
        <emma:emma xmlns:emma="http://www.w3.org/2003/04/emma" version="1.0">
          <emma:interpretation id="{197D9A21-6BCA-4CB0-B647-90C0C0EC7204}" emma:medium="tactile" emma:mode="ink">
            <msink:context xmlns:msink="http://schemas.microsoft.com/ink/2010/main" type="paragraph" rotatedBoundingBox="29502,9378 32054,12023 30773,13259 28221,106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8943A3-F7F0-4BBA-AC16-0C3DFEAFC6D0}" emma:medium="tactile" emma:mode="ink">
              <msink:context xmlns:msink="http://schemas.microsoft.com/ink/2010/main" type="inkBullet" rotatedBoundingBox="28938,9922 29038,10026 28887,10171 28787,10068"/>
            </emma:interpretation>
            <emma:one-of disjunction-type="recognition" id="oneOf1">
              <emma:interpretation id="interp5" emma:lang="" emma:confidence="0">
                <emma:literal>•</emma:literal>
              </emma:interpretation>
            </emma:one-of>
          </emma:emma>
        </inkml:annotationXML>
        <inkml:trace contextRef="#ctx0" brushRef="#br0" timeOffset="24130.9938">-141 110 140 0,'-5'-5'55'0,"5"5"-30"0,0 0-23 0,0 0 12 15,0 0-9-15,0 0-1 16,0 0 13-16,0 0 8 15,0 0-12-15,0 0 8 0,10 0 6 16,0-4-9-16,5 0 0 16,0-1-1-16,0 1-2 15,0-1-3-15,-4 1-2 16,-1-1-6-16,-5 1-1 16,0 4-1-16,-5 0-2 15,0 0-2-15,-5 4-1 16,-5 5 2-16,-1 0 0 15,-4 4-2-15,0 1 2 16,0-1 1-16,0-4 2 0,5 0-1 16,0 0-1-16,5-4 9 15,0-1 6-15,5-4-1 16,0 0 0-16,10 0-8 16,0-4-4-16,0-1-1 15,5 1-1-15,-5-1 2 16,0 1 1-16,0-1-1 15,0 1 1-15,-5-1-2 16,1 1-1-16,-6-1 1 16,0 1-1-16,-6-1 0 15,-4 5 0-15,-5 0-3 16,0 0 0-16,-5 5 2 0,-5 4 0 16,5 0 1-16,0 4 0 15,5 1-3-15,5-1 2 16,10-4 1-16,5 0 0 15,15-5 4-15,5-8 5 16,5-1-3-16,-5-4-1 16,0 0-2-16,-5 1 0 15,1-1 0-15,-6 4 1 16,-5 1-9-16,-5-1-4 16,-5 5-114-1,0 9-74-15,15 0 78 16</inkml:trace>
      </inkml:traceGroup>
      <inkml:traceGroup>
        <inkml:annotationXML>
          <emma:emma xmlns:emma="http://www.w3.org/2003/04/emma" version="1.0">
            <emma:interpretation id="{7882AE55-8FCA-4683-A4FF-F86B96B8FC9F}" emma:medium="tactile" emma:mode="ink">
              <msink:context xmlns:msink="http://schemas.microsoft.com/ink/2010/main" type="line" rotatedBoundingBox="30602,10518 32054,12023 30773,13259 29320,11754"/>
            </emma:interpretation>
          </emma:emma>
        </inkml:annotationXML>
        <inkml:traceGroup>
          <inkml:annotationXML>
            <emma:emma xmlns:emma="http://www.w3.org/2003/04/emma" version="1.0">
              <emma:interpretation id="{76A477C9-B6BC-4494-AEE5-16D57EE614C3}" emma:medium="tactile" emma:mode="ink">
                <msink:context xmlns:msink="http://schemas.microsoft.com/ink/2010/main" type="inkWord" rotatedBoundingBox="30602,10518 32054,12023 30773,13259 29320,11754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735.1142">1463 1722 124 0,'-5'-13'49'0,"5"8"-26"0,-5-4-5 0,5 5 18 16,0-1-5-16,-5-4 2 15,0 1-2-15,-10-1 3 16,10 4-18-16,-11 1 2 0,1-1 2 15,0 1-7-15,-5 4 0 16,0 0 6-16,5 0 2 16,0 0-2-16,0 0-1 15,5 0-4-15,0 0 1 16,0 0 3-16,5 0 3 16,0 0-2-16,0 0-2 15,0 0-1-15,5 0 0 16,0 0-6-16,5 0-2 15,10 0-4-15,5-5-1 0,5 5-1 16,5 0-2-16,0 0-2 16,0 0-1-16,1 0 2 15,-1 5 2-15,-5-5 2 16,5 0 1-16,0 0-5 16,5 0-1-16,11-5 1 15,-6 1 0-15,0-1 1 16,0 1 2-16,-5-1 5 15,1 1 4-15,-1-1-9 16,5 1 0-16,0 0-2 16,0 4 2-16,6 0-1 15,-1 0-1-15,0 0 1 16,-5 0 1-16,1 0-3 16,-6 0 0-16,-10 0 1 15,0-5 2-15,0 1-1 0,5 4-1 16,1-5-2-16,-6 5 1 15,-5 0 3-15,10 0 1 16,-10 0-1-16,0 0-2 16,-5 0 1-16,0 0-1 15,-5 0-7-15,-5 0-3 16,-5 0-60-16,0 9-27 16,-15 4-80-1</inkml:trace>
          <inkml:trace contextRef="#ctx0" brushRef="#br0" timeOffset="1441.0103">1221 2075 168 0,'0'-4'66'0,"0"4"-36"0,5 0-18 0,-5 0 19 16,0 0 1-16,0 0 4 16,0 0-7-16,0 0-1 15,0 0-15-15,0 0 5 0,5 8 5 16,-5-8-1-16,0 5 1 15,0-1-8-15,0-4-4 16,0 0 5-16,0 0 3 16,0 0-5-16,0 0-3 15,0 0 2-15,0 0 4 0,0 0-5 0,6-4-2 32,-1-1-5-32,5-3-2 15,5-6 1-15,0 1 0 16,5-1-2-16,5 1-2 15,5-5 1-15,5 5-1 16,1-1-3-16,-6 1 2 16,0-1 1-16,0 1 2 0,5 0-3 15,10-1 0-15,-4 1 10 16,-1-1 3-16,0 1-8 16,-5 0-4-16,-5 4 2 15,-4 0 0-15,-1 4-3 16,0 5-1-16,5 0 1 15,10 5 0-15,5 4 1 16,6 4 0-16,4 1 0 16,-5-1 0-16,-4 0 0 15,-6 1 0-15,-5 4 0 16,-5-5 0-16,0 5 0 16,-5-5 0-16,-4 1 2 0,-1-1 1 15,0 0-1-15,-5 1-2 16,0-1 1-16,-5-4-1 15,0 0-9-15,-5 0-4 16,0-4-66-16,-5-5-28 16,-10 4-62-1</inkml:trace>
          <inkml:trace contextRef="#ctx0" brushRef="#br0" timeOffset="2371.1735">1860 2178 152 0,'-25'4'57'0,"25"-4"-30"0,0 5-10 16,0-5 22-16,5 0 4 15,-5 0 6-15,5-5 2 16,0 1 3-1,0-5-7-15,0 0-4 0,-5 0-11 16,5 0-5-16,-5 0-9 16,0 0-1-16,0 0-8 15,0 0-1-15,0 0-2 16,0 0-1-16,0 0-3 16,0-4 1-16,0 0 0 15,0-5 1-15,0 4 0 16,0 1 2-16,0 0-3 0,0-1 0 15,0 5-1-15,5 0-2 16,-5 0 1-16,0 0 1 16,0 5-3-16,0 0 0 15,0-1 1-15,5 1 0 16,-5-1-3-16,0 5 2 16,0 0-1-16,0 0-2 15,5 5 3-15,0 4 0 16,-5 4-4-16,0 14 1 15,0 4 4-15,5 5 2 16,-5 4-3-16,0-4-1 16,0-1 3-16,0 1 1 15,0-5 0-15,0-4-2 0,0-5 1 16,0 1-1-16,0-1 0 16,5 0 0-16,-5 1-3 15,5-1 0-15,-5 5 2 16,0 0 2-16,0 4 0 15,0 0-1-15,0 1 1 16,0-1-1-16,0-4 0 16,0-1 0-16,0 6 0 15,0-1 0-15,0-4 0 16,0-1 0-16,0 1 0 16,0 0 0-16,0-5 0 15,0 1 0-15,0-1 0 16,0 0 0-16,0-4 0 0,0 0 0 15,0 0-3-15,0 0 2 16,0 4 3-16,0-4 1 16,0 0-1-16,0 0-2 15,0-5-2-15,0 1-1 16,0-1 2-16,0 0 2 16,0 1 0-16,0 4-1 15,0 0 1-15,0-1 1 16,0 1-3-16,0 0 0 15,0-4 1-15,0-1 0 16,0-4 2-16,0 0 1 16,0 0-1-16,0-9-2 15,0 0 3-15,0 0 2 0,5 0-40 16,0-5-15-16,0 1-62 16,-10-5-26-16,-20 9-7 15</inkml:trace>
          <inkml:trace contextRef="#ctx0" brushRef="#br0" timeOffset="37232.6156">668 1692 248 0,'-25'-9'93'0,"10"9"-50"0,-10-5-8 0,15 5 32 16,0 0-10-16,0 0-1 0,0 0-19 15,0 0-8-15,0-4-16 16,0 4 0-16,5 0 3 0,0-5-4 16,0 5-2-16,0 0-5 15,5 0-4-15,0 0-3 16,0 0-1-16,0 5 2 15,0 8 0-15,0 5 1 16,0 5 0-16,0 8 0 16,5 5 0-16,5-1 0 15,0 1 0-15,5 9 0 16,0-1 0-16,5 1 0 16,0 4 0-16,-5-9-3 15,0 1 2-15,0-6 3 16,0-8 1-16,-5 0-1 15,1-9-2-15,-1 0 1 0,-5-5 1 16,0-4-1-16,0-4 2 16,5-14 2-16,0-5 2 15,0-8-6-15,5-14 0 16,-5-13-1-16,5-9 2 16,5-9-3-16,5-5 0 15,5 10 1-15,-4 4 2 16,-6 13-3-16,0 5 0 15,-5 9 1-15,-5 8 0 16,-5 5-5-16,-5 0 1 16,-5 5-14-16,0 4-3 15,-5 5-38-15,0-1-14 16,0 5-61 0,5 5-69-16,0-10 66 0</inkml:trace>
        </inkml:traceGroup>
      </inkml:traceGroup>
    </inkml:traceGroup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1:43:56.51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C869D72-9C07-4819-9C3B-5EF7CC2A1E10}" emma:medium="tactile" emma:mode="ink">
          <msink:context xmlns:msink="http://schemas.microsoft.com/ink/2010/main" type="writingRegion" rotatedBoundingBox="29990,12997 32091,12997 32091,13667 29990,13667"/>
        </emma:interpretation>
      </emma:emma>
    </inkml:annotationXML>
    <inkml:traceGroup>
      <inkml:annotationXML>
        <emma:emma xmlns:emma="http://www.w3.org/2003/04/emma" version="1.0">
          <emma:interpretation id="{01751FC4-8E30-42DF-859F-72CD74CFD3DC}" emma:medium="tactile" emma:mode="ink">
            <msink:context xmlns:msink="http://schemas.microsoft.com/ink/2010/main" type="paragraph" rotatedBoundingBox="29990,12997 32091,12997 32091,13667 29990,136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658896-A018-4F8C-8102-251E1A878498}" emma:medium="tactile" emma:mode="ink">
              <msink:context xmlns:msink="http://schemas.microsoft.com/ink/2010/main" type="line" rotatedBoundingBox="29990,12997 32091,12997 32091,13667 29990,13667"/>
            </emma:interpretation>
          </emma:emma>
        </inkml:annotationXML>
        <inkml:traceGroup>
          <inkml:annotationXML>
            <emma:emma xmlns:emma="http://www.w3.org/2003/04/emma" version="1.0">
              <emma:interpretation id="{3C611F84-9553-45D8-8C2C-278EACAC3504}" emma:medium="tactile" emma:mode="ink">
                <msink:context xmlns:msink="http://schemas.microsoft.com/ink/2010/main" type="inkWord" rotatedBoundingBox="29990,12997 32091,12997 32091,13667 29990,13667"/>
              </emma:interpretation>
            </emma:emma>
          </inkml:annotationXML>
          <inkml:trace contextRef="#ctx0" brushRef="#br0">1015 3209 136 0,'10'-17'52'0,"0"8"-28"0,-10 4 11 0,0 5 27 16,5-4 4-16,-5-1 5 16,0 1-8-16,-5-1-2 15,5 1-34-15,-5-1 0 0,0 5 1 16,0 0-12-16,-5 0-3 16,0 0-8-16,5 0-2 15,0 0 1-15,0 0 0 16,0 0-2-16,5 0-2 15,0 0 1-15,0 0-1 16,0 0 0-16,10 0 0 16,0 0 4-16,5 0 5 15,0 0-3-15,0 0 2 16,6 0-5-16,-1-4-2 0,15-1 0 16,10 5-1-1,15 0 0-15,1 0 0 0,-6 0-3 16,10 0 2-16,1 0 1 15,-1 0 0-15,11 0 0 16,-11 0 2-16,0 0-1 16,6 0-1-16,4 0-2 15,5 0-1-15,-4 0 4 16,-11 0 1-16,6 0 0 16,-1 0-2-16,-5 0-2 15,6 5 1-15,-11-5 1 16,-5 0 2-16,-4 0-1 0,-1 0-1 15,0 0 1 1,5 0-1-16,1 0 0 0,-1 4 2 16,-5-4-1-16,-4 0-1 15,-1 0-2-15,-15 0 1 16,-5 0 1-16,-5 0 2 16,-5 0-1-16,0 0 2 15,-5 0-29-15,-5-4-11 16,-10 4-55-16,-10 0-21 15,-25 9-47 1</inkml:trace>
          <inkml:trace contextRef="#ctx0" brushRef="#br0" timeOffset="515.7215">1624 3214 96 0,'0'-5'35'0,"0"1"-18"0,0-1 4 15,0 5 17-15,0-4 4 16,5 0 2-16,0-1-2 0,0-4 1 15,0 0-24-15,5 0 9 0,0 0 5 16,0 0-6-16,0 5-1 16,-5-1-9-16,0 1 0 15,0 0-10-15,-5 4-2 16,0 0-1-16,0 4 0 16,-5 5-2-16,-10 9-2 15,-5 9 1-15,0 13 1 16,-5 4-1-16,-16 1 2 15,1 9-4-15,0-5-2 16,0 0 4-16,4-9 1 16,1-4 6-16,10-5 5 15,0-9-3-15,5-4 0 16,5 0 0-16,0-4 1 16,5-5-5-16,0-1-4 0,0-3-1 15,5-5 1-15,5 0-19 16,15-9-6-16,15-9-56 15,10-13-26-15,5-18-39 16</inkml:trace>
          <inkml:trace contextRef="#ctx0" brushRef="#br0" timeOffset="815.925">1986 3125 276 0,'-16'-14'104'0,"11"14"-56"0,-5-4-19 0,10 4 36 16,-5 0-26-1,5 0-9-15,-5 0-18 0,5 4-8 16,0 1-3-16,0-1-4 0,-5 1 0 16,5-1 10-16,0 0 5 15,-5 1-3-15,0 4-3 16,0 0-3-16,0 9-3 16,0 4 1-16,-5 5 1 15,-5 13-3-15,-5 5 0 16,-5-1 1-16,-5 10 0 15,-6 4 2-15,1-4 1 16,5 4-4-16,5-14 1 16,5-8 2-16,0-5 1 15,5-4-1-15,5-5 1 16,0-4 0-16,-1-9 1 16,6 0-2-16,0-4 1 15,-5-5-26-15,20-9-12 0,0 0-44 16,6-9-19-16,4-4-46 15</inkml:trace>
          <inkml:trace contextRef="#ctx0" brushRef="#br0" timeOffset="1236.798">2207 3267 268 0,'15'-13'101'0,"-10"9"-54"0,0-5-13 16,-5 9 36-16,0 0-25 15,0 0-8-15,0 0-18 0,0 0-5 16,0 0-8-16,0 0-4 0,0 0-1 16,0 0 1-16,0 0 1 15,0 0-4-15,0 0 1 16,0 0 0-16,0 0 2 16,0 0-1-16,0 0-1 15,0 4 1-15,-5 5-1 16,-10 9-3-16,-5 9 0 15,-5 4 4-15,-11 5 1 16,1 13 0-16,0 4-2 16,0 1-2-16,5 0 1 15,4-10 1-15,6-8 0 16,0-5 13-16,5-8 8 16,0-6-4-16,10-3 1 15,-5-1-5-15,5-4 2 0,0 0-6 16,0-9-3-16,0 0-3 15,0-4-3-15,0-1-21 16,0-4-11-16,0-4-64 16,0-5-25-16,5-13-47 15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7:50.72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5E6B830-24DD-445A-A5D0-EB3E36C0D270}" emma:medium="tactile" emma:mode="ink">
          <msink:context xmlns:msink="http://schemas.microsoft.com/ink/2010/main" type="inkDrawing" rotatedBoundingBox="22827,16411 24415,16466 24411,16574 22823,16519" shapeName="Other"/>
        </emma:interpretation>
      </emma:emma>
    </inkml:annotationXML>
    <inkml:trace contextRef="#ctx0" brushRef="#br0">0 49 144 0,'0'-4'55'0,"5"4"-30"16,-5-5-16-16,0 5 14 0,0 0-2 16,5 0-1-16,0-4-2 0,-5 4-1 15,5 0-9-15,-5 0 1 0,0 0 4 16,5 0-1-16,-5 0 1 15,0-5-1-15,0 1 2 16,0 4-3-16,0-5 1 16,0 5 2-16,0 0 3 15,0 0-5 1,0 0-2-16,0 0-8 16,0 0-1-16,0 0 5 15,0 0 4-15,0 0 3 16,0 0 3-16,0 0-7 15,0-4-1-15,0 4-4 16,0 0-1-16,0 0 1 0,0 0 0 16,0 0-5-16,0 0 1 15,0 0 6-15,5 0 6 0,0 0-8 16,5 0-2-16,0 0-4 16,0 0 0-16,0 0 2 15,0 0 0-15,0 0 0 16,1 0 2-16,-1 0-3 15,0 0 0-15,0 0 1 0,0 0 2 32,0 0-1-32,0 0 2 0,-5 4 0 0,5-4 1 15,0 0-2-15,5 5-2 16,-5-1-2-16,5-4 1 31,0 0 1-31,0 0 2 16,5 0-1-16,-4 0 2 0,-1 0-2 15,0 0 2-15,0 0-4 16,-5 0-2-16,5 0 2 16,-10 5 0-16,5-5-2 15,-5 4 2-15,5-4 1 16,-10 0 0-16,10 0 2 16,0 5 1-16,5-5-4 0,-5 0 1 15,0 0 2-15,5 4 1 16,1-4-6-16,-1 0 0 0,0 0 1 15,0 0 3-15,-5 0-2 16,0 0 0-16,0 4 1 16,0-4 0-16,5 0 0 31,0 5 2-31,0-5-1 0,0 0-1 16,5 0 3-16,6 0 0 15,-1 0-1-15,0 0 1 0,0 0-4 16,0 0-2-16,-5 0 2 15,0 0 0-15,0 4 1 16,1-4 0-16,-6 5 0 16,0-5 0-16,0 0 0 15,5 4 0-15,0-4-3 16,0 9 2-16,0-9 1 16,5 5 2-16,1-1-1 15,-1-4 2-15,0 0-2 16,5 0-1-16,-5 0-2 15,0-4 1-15,-5-1 1 0,0 5 0 16,1 0 8-16,4 0 7 16,-10 0-7-16,0 0-4 0,0 0-3 15,5 0-1-15,0 0 0 16,0 0 0-16,0 0 0 16,0 0 2-16,1 0-1 15,-1 0-1 1,-5-9 1-16,0 9-1 15,0 0-3-15,0 0 2 16,0 0 1-16,-5 0 2 16,0 0-1-16,0 0 2 15,0 0 4-15,0 0 4 16,0 0-6-16,0 0-1 16,-10 0-2-16,5 0 1 0,1-4-4 15,-6-5-2-15,0 0-47 16,-21-40-157-1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15:29.904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DFDA301-427B-4E47-988A-37301AB9BA46}" emma:medium="tactile" emma:mode="ink">
          <msink:context xmlns:msink="http://schemas.microsoft.com/ink/2010/main" type="writingRegion" rotatedBoundingBox="24678,10577 30205,10687 30173,12300 24646,12190"/>
        </emma:interpretation>
      </emma:emma>
    </inkml:annotationXML>
    <inkml:traceGroup>
      <inkml:annotationXML>
        <emma:emma xmlns:emma="http://www.w3.org/2003/04/emma" version="1.0">
          <emma:interpretation id="{B07C0255-C2AF-4EF6-8AF1-6EF8E1694863}" emma:medium="tactile" emma:mode="ink">
            <msink:context xmlns:msink="http://schemas.microsoft.com/ink/2010/main" type="paragraph" rotatedBoundingBox="24678,10577 30205,10687 30173,12300 24646,121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E5911B-AB43-4918-B752-04E0B736D125}" emma:medium="tactile" emma:mode="ink">
              <msink:context xmlns:msink="http://schemas.microsoft.com/ink/2010/main" type="line" rotatedBoundingBox="24678,10577 30205,10687 30173,12300 24646,12190"/>
            </emma:interpretation>
          </emma:emma>
        </inkml:annotationXML>
        <inkml:traceGroup>
          <inkml:annotationXML>
            <emma:emma xmlns:emma="http://www.w3.org/2003/04/emma" version="1.0">
              <emma:interpretation id="{ADF2CC9C-98E8-4FF1-814B-10F4B13D9D31}" emma:medium="tactile" emma:mode="ink">
                <msink:context xmlns:msink="http://schemas.microsoft.com/ink/2010/main" type="inkWord" rotatedBoundingBox="24678,10577 26349,10610 26317,12224 24646,1219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101 135 248 0,'-10'-18'93'0,"5"9"-50"0,10-4-22 0,-5 8 28 16,0-4-9-16,5-4 0 15,0-1-19-15,-5 1-5 16,5 4-10-16,-5 0-2 0,5 0 0 16,-5 5-5-16,5-1-1 15,0 1-2-15,0-1 3 16,-5 5-2-16,10 5 1 0,0 4 0 16,0 8 0-16,0 10 0 15,0 14-2-15,5 8 3 16,0 18 0-16,0 13 1 15,0 10 0-15,-10-5 2 16,-5 9 1-16,-5 4-8 16,0 10-4-16,-15-14-22 15,-15-5-7-15,-10-4-47 16,-16-22-20-16,-9-14-3 16</inkml:trace>
          <inkml:trace contextRef="#ctx0" brushRef="#br0" timeOffset="-1187.3357">-75 233 96 0,'-5'-22'35'0,"10"8"-18"0,-5-8 0 16,5 13 14-16,0-4-5 0,0-5-1 15,0 0-1-15,0 5 0 16,-5-1-13-16,0 1 4 0,-5 4 5 16,0 0 0-16,0 4 3 15,-10 5-9-15,0 5-1 16,-11 8-3-16,-9 10 1 16,-10 8-4-16,-5 5 1 15,-6 4-3-15,6 14 0 16,5 4-3-16,5 4 1 15,5 1-7-15,4 0 1 16,1 13 1-16,10 13 1 16,5 1-2-16,10-5 2 15,5-5 1-15,5-8 0 0,10-14 0 16,5-4 2-16,10-10-1 16,11-12-1-16,4-14 3 15,0-9 0-15,0-14-34 16,6-8-17-16,-6-10-37 15,0-12-47 1,0-10 39-16</inkml:trace>
          <inkml:trace contextRef="#ctx0" brushRef="#br0" timeOffset="-377.5695">-206 506 160 0,'-10'-4'60'0,"10"4"-32"0,0-5-6 0,0 5 20 16,5-4 0-16,0-1 1 15,5-4-17-15,0-4-5 16,0-5-13-16,0 0-3 0,-5 5 1 0,0 4-1 16,0-5 2-1,0 10-4-15,0-1 0 16,-5-4-3-16,0 5-1 15,0 4-1-15,5 0 0 16,-5 0 2-16,0 0 2 16,5 13-8-1,0 10 4-15,-5 8 0 16,0 14 2-16,0-5 0 0,0 0-3 16,0 10 2-16,0-1 1 15,0 4 0-15,0-3 0 16,0-6 0-16,0-8 2 15,5-9 1-15,0-5-4 16,1-4 1-16,4-9 4 16,0-9 2-16,0-4-31 0,0-5-15 15,5-9-60 1,5 0-49 0,0 0 53-16</inkml:trace>
          <inkml:trace contextRef="#ctx0" brushRef="#br0" timeOffset="-781.763">-422 681 176 0,'-25'9'66'0,"20"-9"-36"0,-5 0-11 0,10 0 23 16,0 0-8-16,-5 0-2 16,5 0-7-16,0 0-4 15,-5 0-11-15,5 0 2 0,0 0 2 16,0 0-5-16,0 0-1 15,0 0-2-15,10 0 1 16,5 0 0-16,10 0 3 0,10-5-3 16,10 1-2-1,1-1-2-15,9 1 0 0,5-1-2 16,0 1-1-16,1-1-2 16,-6 5-1-16,-10-4 4 15,-4 4 1-15,-1 0-3 16,-10 4 1-16,-5-4-31 15,-5 0-14-15,-5 5-13 16,-5-14-50 0,-5 0-25-1,-10 0 34-15</inkml:trace>
          <inkml:trace contextRef="#ctx0" brushRef="#br0" timeOffset="-3450.0607">-1035-196 124 0,'-5'-5'46'0,"5"5"-24"0,0 5 3 0,0-5 20 0,0 0-7 15,0 0-2 1,0 0-9-16,0 0-3 16,0 9-13-16,0-9 4 0,0 0 3 15,5 4-10-15,0 5-2 16,-5-9 0-16,5 9 3 15,5 0 2-15,0 0 1 16,0 0-2-16,0 0 1 0,0-5-4 16,0 1-2-16,0-1-5 15,-5 5-2-15,-5-9 1 16,5 5 2-16,-5-5 2 16,0 9 1-16,0 0-33 15,-5 0-13-15,0 0-43 16,0-1-16-16,-5 10 2 15</inkml:trace>
          <inkml:trace contextRef="#ctx0" brushRef="#br0" timeOffset="-2868.4552">-1428 667 136 0,'-5'0'52'0,"5"5"-28"0,0-5-8 0,0 0 18 0,0 0-14 16,0 0-6-1,0 0-8-15,0 0-3 16,0 0-1-16,0 0-4 0,10 0-1 16,-10 0 2-16,0 0 2 15,5 0-2-15,6 0 0 0,-1 0 10 16,0 0 3-1,-5 0 6-15,0 0 1 0,5 0-4 16,0-9 1-16,0-5-5 16,0 1-1-16,5-5-6 15,5-4-1-15,5-5-1 16,0 0-2-16,0-9 1 0,1 0 1 16,-1 1-1-1,0 3 2-15,0 1-2 16,-5 0 2-16,-5-1 0 15,-5 10 1-15,0 4 0 16,-5 5 0-16,0 4-2 16,-5 0 1-16,0 4-2 15,0 5-1-15,-5 0-2 16,0 5-1-16,0 4-1 16,-5 0 3-16,0 4-2 0,0 9 1 15,0 14 2-15,-5 9 2 16,0 4-3-16,5 0 0 15,0-4 3-15,5-5 3 16,5-4-2-16,10-4 0 16,10-10 1-16,10-4 2 15,10-9-14-15,11-14-5 16,4-8-44-16,0-14-18 16,1-9-29-1</inkml:trace>
          <inkml:trace contextRef="#ctx0" brushRef="#br0" timeOffset="-1772.4653">-714 725 164 0,'-5'-4'63'0,"5"4"-34"0,-5 0-1 0,5 0 25 15,0 0-10-15,0 0 0 16,5 0-20-16,-5 0-6 15,0 0-11-15,0 0-4 0,10 4-1 16,-10-4-1-16,10 5 2 16,0-5 3-16,0 4 2 0,1-4 1 15,-6 0 2-15,0 0-1 0,0 0 2 0,0 0-2 16,0 0 0-16,-5 0-3 31,0 0-1-31,5 0-3 16,-5 0 1-16,0 0-2 15,0 0-1-15,0 0 1 16,0 0 1-16,0 0 1 16,0 0 3-16,0 0-3 15,0 0-2-15,0 0 2 16,-5 0 0-16,-5 0-1 16,0 0 1-16,-6 0-7 0,-4 5 1 15,-5-1-8-15,0 1-1 16,-5 8-6-16,-5 5-4 15,5 4 3-15,-1 5 3 16,1 0 8-16,-5 4 4 16,5-4 3-16,0 0 3 15,5-4-3-15,-1-1 0 16,6-4 1-16,5-5 0 16,0 1 0-16,5-5 0 15,5 0-3-15,0-5 0 16,5 0 2-16,0-4 2 15,0 0-2-15,10 0 0 16,0 0 1-16,0 0 2 16,5-4-1-16,0 0-1 0,0-1 1 15,6 1 1-15,-1-5-1 16,0 0-1-16,0 0 3 16,0 0 2-16,0 0-4 15,0 4-3-15,0 5 1 16,5 0 0-16,-4 5 1 15,-1-1 0-15,5 5 0 16,-5 5 0-16,0-1 0 16,-5 1 0-16,-5 8-3 15,0 0 2-15,-5 5 3 16,-5 0 1-16,-5 4 1 16,-5 1 0-16,-5 3 2 15,-5-3 3-15,-10-1-2 0,0-4 1 16,0-5-3-16,-1-4 0 15,6-4-3-15,0-1 1 16,5-4-7-16,5-5-1 16,0-4-49-16,5-13-21 15,5-5-53 1</inkml:trace>
        </inkml:traceGroup>
        <inkml:traceGroup>
          <inkml:annotationXML>
            <emma:emma xmlns:emma="http://www.w3.org/2003/04/emma" version="1.0">
              <emma:interpretation id="{6FF9C174-CE29-49EB-9CB7-91D1A7516DF2}" emma:medium="tactile" emma:mode="ink">
                <msink:context xmlns:msink="http://schemas.microsoft.com/ink/2010/main" type="inkWord" rotatedBoundingBox="26768,10719 28927,10762 28898,12236 26738,1219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71.6868">719 390 160 0,'-10'-5'63'0,"5"10"-34"0,0-5-16 0,5 9 19 16,0-9-7 0,0 0 0-16,0 0-3 15,0 0-2-15,-5 0-10 16,5 4 2-16,-5 1 4 0,0 4 3 15,0-5 3-15,0 1-3 16,0-1-2-16,0 5-7 16,5 0-2-16,0-5-4 0,0 1-1 15,0 4-1-15,0-9 1 16,0 0 0-16,10 4 3 16,0 1-3-16,5-5-2 15,0 0-3-15,5 0 1 16,5 0 1-16,0 0 2 15,0 0-1-15,6 0-1 16,-6 4 1-16,0-4-1 16,0 0 0-16,0 0 0 0,0-4 0 0,0-1 0 15,-4 1 0-15,-1-1 2 32,0 5-17-32,-5-4-4 0,0 4-42 15,-5 0-15-15,-10 0-32 16,0 0-29-1,5 9 58-15</inkml:trace>
          <inkml:trace contextRef="#ctx0" brushRef="#br0" timeOffset="1186.1652">689 631 132 0,'-5'-4'52'0,"5"13"-28"0,0-14-4 0,0 5 21 15,0 0-2-15,0 0 1 16,0 0-9-16,0 0-2 16,0 0-16-16,0 0 3 0,0 0 2 0,0 0-2 15,0 0 3 1,0 0-4-16,0 0-1 15,0 0-8-15,0 0-2 16,0 0 0-16,0 0 0 16,0 0-2-16,0 0 1 15,5 5-2-15,5-1-1 16,0 1 3-16,0-5 2 16,5 4 4-16,0-4 2 0,5 0-5 15,0 0-2-15,0 0-4 16,6-4-1-16,-1-1 1 15,-5 1 2-15,0-1-3 16,0 1 0-16,0 4 1 16,0 0 2-16,0-4-3 15,0 4 0-15,1 0 3 16,-6 0 3-16,0 0-4 16,-5 0-3-16,-5 0 3 15,-5 0 3-15,5 0-21 16,-5 0-10-16,5-5-49 15,5-4-21-15,5-9-31 16</inkml:trace>
          <inkml:trace contextRef="#ctx0" brushRef="#br0" timeOffset="3016.4663">1322 801 124 0,'0'-8'46'0,"5"3"-24"0,-5 1 1 0,5 4 21 15,-5-5-4-15,5 1 1 16,-5-1-10-16,5 1-4 15,0-1-15-15,-5 5 1 0,0 0 1 0,0 0-7 16,0 0-4-16,0 0-2 16,0 0-1-16,0 9 0 15,0 0 0-15,0 5 2 16,0-1 3-16,0 5 0 16,0 0 2-16,0-5 0 15,0 1 1-15,0-5 0 16,0-1 0-16,5-3 0 15,-5-5 2-15,0 0 1 16,5 0 3-16,5-5-7 16,1-8-2-16,-1-5-3 15,5-4 1-15,0-5-2 16,5 0 2-16,0 5-2 16,5-5 2-16,-5 0-2 0,0-9-1 15,0-4 3-15,1-5 0 16,-6-4-4-16,0 4 1 15,0 5-2-15,-5 4 0 16,0 5 2-16,0 4 0 16,0 0 0-16,-5 9 0 15,0 5-3-15,0-1 2 0,-5 10-1 16,0 4 0 0,0 4 0-16,0 10-2 15,0 8 3-15,0 14 2 16,-5 9-2-16,5 4-2 15,-5 0 2-15,5-9 0 16,0 1-2-16,10-1 2 0,5-9 1 16,0-4 0-16,10-9 0 15,11-9 2-15,9-9-19 16,15-9-8-16,-5-13-53 16,6-5-23-16,-6-4-15 15</inkml:trace>
          <inkml:trace contextRef="#ctx0" brushRef="#br0" timeOffset="2134.0543">1770 23 136 0,'-10'-13'52'0,"10"8"-28"0,0-4 5 16,0 9 23-16,0-4-2 16,0-1 0-16,0 1-14 15,0-1-7-15,0 1-17 16,-5-1-1-16,5 1 2 0,0 4-5 15,0 0 0-15,0 0-6 16,0 0-2-16,0 0 0 0,0 0 0 16,0 0 0-1,0 0 2-15,0 0 8 0,0 0 3 16,0 0-4-16,0-5-1 16,0 5 0-16,0 0 2 15,0 0-5-15,0 0-3 16,0 0-1-16,0-4 1 15,0 4-1-15,0 0 2 16,0 0-4-16,0 0 0 16,0 0-1-16,0 0 0 15,0 0 0-15,0 0 0 16,0 0 2-16,0 0 0 16,0 0 0-16,0 0 0 15,0 0 0-15,0 0 2 16,0 0 1-16,0 0 3 0,0 0-5 15,0 0-1-15,0 0 0 16,0 0 2-16,0 0-1 16,0 0 2-16,0 0-7 15,0 0 1-15,0 0 1 16,0 0 1-16,0 0 1 0,0 0 0 16,0 0-3-1,0 0 2-15,0 0-1 16,0 0 0-16,5 0 2 15,0 0 0-15,0 0 0 16,0 0 2-16,0 0 1 16,5 0 1-16,-5 0-2 15,0 0-2-15,0 0 1 0,0 0-1 16,0 0 0-16,0 0 2 16,0 4-1-16,-5-4-1 15,0 0-2-15,0 0 1 16,0 0 3-16,0 0 1 15,0 0-1-15,0 0 1 16,0 0 0-16,0 0 1 16,0 0-5-16,0 0 1 15,0 0-38-15,0 0-16 0,5 5-55 0,0 4-21 32,5 4 20-32</inkml:trace>
          <inkml:trace contextRef="#ctx0" brushRef="#br0" timeOffset="4126.3243">2036 752 160 0,'0'-13'60'0,"5"8"-32"0,0-4-11 16,0 5 22-16,0 4-9 15,0-5-2-15,0 1-10 16,5 0-1-16,0-1-10 16,0 1 7-16,0-1 3 0,1 1-1 15,-1 4 3-15,0-5-1 0,0 1-2 16,5-1-4-16,0 5-2 15,0-4-4-15,0 4 1 16,0 0-6-16,5 4-1 16,-5 5-2-16,5 5 0 15,-5 3 2-15,1 10 0 16,-6 9 2-16,0 9 1 16,-5 4-4-16,-10 5 1 0,-10 4 2 15,-6 5 1 1,-4 4-1-16,-5-5-2 15,-5-4 3-15,-5-13 0 16,0-5-4-16,4-8 1 0,1-10-9 16,10-4-4-1,5-5-31-15,15-30-82 16,15-10-38 0,15-9 48-16</inkml:trace>
          <inkml:trace contextRef="#ctx0" brushRef="#br0" timeOffset="3692.1656">2147 873 160 0,'-5'-13'60'0,"0"8"-32"0,5-4-6 0,0 5 20 0,0-1-7 16,0-4-1-16,0 0-8 16,0 0-2-16,0 0-13 15,0 1 2-15,0-1 3 0,0 0 5 16,0 0 4-16,0 0 0 15,0 0 0-15,-5 0-1 16,5 0 0-16,-5 0-5 16,0 0 1-16,0 0-5 15,5 5-1-15,0-1-6 16,-6 1-3-16,6-1-5 16,0 1 0-16,0-1-2 15,0 5-2-15,0 0 0 0,0 0 0 16,6 9 0-16,-1 9 3 15,0 13-11-15,0 28-2 16,0 8-9-16,0 13-2 16,0 1 10-16,0-10 7 15,-5 5 5-15,0-18 4 0,0-8 0 16,-5-10 2-16,0-9 0 0,0-4 3 16,0-9-1-16,-5-5 0 31,-6-4-45-31,1-9-20 15,5-9-47-15,0-8-18 0,5-6 17 32</inkml:trace>
          <inkml:trace contextRef="#ctx0" brushRef="#br0" timeOffset="13001.2274">2418 823 228 0,'5'-18'88'0,"0"13"-48"0,-5-4-18 16,5 5 26-16,-5-1-3 16,0 1 0-16,5-1-20 15,0 1-8-15,0-1-10 0,0 1-3 0,0 0 0 16,5-1-2-16,0 1 1 16,1-1-4-16,-1 1 0 15,5-1 10-15,0 1 3 16,5-1-3-16,5 5-3 15,5 0 1-15,0 0 2 16,0 0-4-16,1 5-3 16,-1-1-4-16,-5 5 1 15,0 9 3-15,-5 4 1 0,-5 10-1 16,-10 12 1 0,-5 1-2-16,-10 13 2 15,-15 5-2-15,-10 4-1 16,0 4 3-16,-6-13 0 0,6-4-1 15,5-9-2-15,0-10-6 16,0-8-4-16,5-5-14 16,0-8-7-16,4-5-33 15,6-9-13-15,5-14-26 16,0-8-48 0,5-5 42-16</inkml:trace>
          <inkml:trace contextRef="#ctx0" brushRef="#br0" timeOffset="12518.3007">2559 881 140 0,'-10'-5'52'0,"5"1"-28"0,5-1-6 0,0 5 20 16,0 0-6-16,0-4-1 16,-5-1-4-16,0 1 0 15,0-1-15-15,0 1 6 0,0-1 3 0,0-3 0 16,5-1 2-16,0 0-7 15,0 0 1-15,0 0-6 16,0-5 1-16,0 5-3 16,0 0 2-16,0 1-6 15,0-1-3-15,0 0 1 16,0 4 0-16,0 1 1 16,0-1 2-16,-5 1-3 15,5-1 0-15,0 1 1 16,0 4 0-16,0 0 0 15,0 0 0-15,0 0-5 16,0 0 1-16,0 0-2 16,0 0-2-16,0 0 0 0,0 9 3 15,0 4-2-15,0 18 1 16,0 19 2-16,0 12 2 16,0 14-3-16,0 0 0 15,0 9 1-15,0-13 0 16,0-14 0-16,0-5 2 15,0-13 1-15,0-4 1 16,0-9 2-16,0-9 1 16,-5-5-1-16,0-4-1 15,0-4-19-15,-6-10-7 16,1-4-50-16,0-4-19 16,0-5-46-16,0-4-23 15,0-5 80-15</inkml:trace>
        </inkml:traceGroup>
        <inkml:traceGroup>
          <inkml:annotationXML>
            <emma:emma xmlns:emma="http://www.w3.org/2003/04/emma" version="1.0">
              <emma:interpretation id="{C998EAB7-9260-4D7C-A743-65E680464D78}" emma:medium="tactile" emma:mode="ink">
                <msink:context xmlns:msink="http://schemas.microsoft.com/ink/2010/main" type="inkWord" rotatedBoundingBox="29291,11150 30196,11168 30180,11944 29276,1192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3961.069">3338 648 124 0,'0'-31'49'0,"0"27"-26"0,5-10-16 0,-5 10 13 16,5-1-4-16,0 1 3 15,0-1-4-15,0 1-1 16,0-5-8-16,0 4 3 0,0 1 3 15,-5-1 3-15,0 1 0 0,5 0-1 16,-5-1 1-16,5 1 3 16,-5-1 1-16,0 1-8 15,5-1-4-15,-5 1-7 16,0-1 0-16,5 1 0 16,-5-1 0-16,5 5 0 15,-5-4 0-15,0 4 0 16,0-5 0-16,0 5 2 15,0-4 1-15,0 4-4 16,0 0-1-16,0-5 1 16,0 5 2-16,5 0-2 15,0 0 0-15,1-4 1 16,-6 0 2-16,0 4-1 16,5 0-1-16,-5 0 1 0,0 0 1 15,5 0-3-15,0 0-2 16,0 0 2-16,0-5 2 15,0 1 0-15,5-1 2 16,0-4-2-16,0 5-1 16,0-5 1-16,0 0 1 15,0 4-1-15,-5 1-1 0,0-5 1 16,0 0-1 0,-5 9 2-16,5-9 3 15,0 5 0-15,-5-1 0 16,5 1-3-16,-5-1-2 15,0 1 1-15,0 4-1 0,0 0 8 16,0-5 5-16,0 5-2 16,0 0 1-16,-5 0-3 15,-5 9 2-15,0 0-6 16,-5 0-1-16,0 4-2 0,-5 1 1 16,-5 4-7-16,-1 4 1 0,1 5 3 31,0 9 2-31,0-1 0 0,0 1-2 0,0 4-4 31,-5 10 0-31,5 3 2 16,4 5 1-16,6-4 1 15,5-5 0-15,10 0 4 16,5-9 5-16,5 1-3 0,5-10 2 16,6-4-3-16,-1 0 2 15,10-14-4-15,0-4-2 16,5-5 4-16,0-8 1 15,-4-1-27-15,-1-4-12 16,-5-13-46-16,-5 0-19 16,-5-5-24-1</inkml:trace>
          <inkml:trace contextRef="#ctx0" brushRef="#br0" timeOffset="14323.3798">3429 644 244 0,'-31'18'90'0,"21"-9"-48"0,-10 0-20 0,15-5 26 0,0 1-8 16,0-1 2-16,0 0-18 16,0-4-6-16,0 0-11 0,0 0 4 0,5 0 2 15,0 0-2 1,0 0 1-16,0 0-5 15,0 0-2-15,0 0-2 16,10 5 0-16,5-1 0 16,10 1 3-16,11-5 1 15,9 0 1-15,10 0-2 16,5-5-1-16,11 1-6 0,-1-5 1 0,-4 5 0 16,-6-1 0-1,-5-4 0 1,-5 5 0-16,-4-5 0 0,-11 9 2 15,-10 0-43-15,-5-5-19 16,-5 5-25-16,-10-9-8 16,-10 5-40-1</inkml:trace>
        </inkml:traceGroup>
        <inkml:traceGroup>
          <inkml:annotationXML>
            <emma:emma xmlns:emma="http://www.w3.org/2003/04/emma" version="1.0">
              <emma:interpretation id="{D9A645C4-05E3-4E9A-A816-88F261536518}" emma:medium="tactile" emma:mode="ink">
                <msink:context xmlns:msink="http://schemas.microsoft.com/ink/2010/main" type="inkWord" rotatedBoundingBox="29676,10942 30131,10951 30110,12009 29655,12000"/>
              </emma:interpretation>
              <emma:one-of disjunction-type="recognition" id="oneOf3">
                <emma:interpretation id="interp3" emma:lang="" emma:confidence="0">
                  <emma:literal>1)</emma:literal>
                </emma:interpretation>
                <emma:interpretation id="interp4" emma:lang="" emma:confidence="0">
                  <emma:literal>D</emma:literal>
                </emma:interpretation>
                <emma:interpretation id="interp5" emma:lang="" emma:confidence="0">
                  <emma:literal>l)</emma:literal>
                </emma:interpretation>
                <emma:interpretation id="interp6" emma:lang="" emma:confidence="0">
                  <emma:literal>I)</emma:literal>
                </emma:interpretation>
                <emma:interpretation id="interp7" emma:lang="" emma:confidence="0">
                  <emma:literal>D)</emma:literal>
                </emma:interpretation>
              </emma:one-of>
            </emma:emma>
          </inkml:annotationXML>
          <inkml:trace contextRef="#ctx0" brushRef="#br0" timeOffset="14728.3614">3584 581 212 0,'-10'-9'82'0,"15"0"-44"0,-5 5-14 0,5 4 27 0,-5-9-9 15,5 0 1-15,-5 0-14 16,5-4-5-16,-5 4-14 16,0 0 0-16,0 0 1 0,0-4 0 15,0 4 3-15,0 0-5 16,0 4-1-16,0 1-4 15,0-1-3-15,5 1-3 16,-5 4 1-16,6 4-4 16,-1 10 1-16,0 8 4 15,-5 9 2-15,0 5-3 16,-5 4 1-16,0 14 0 16,-1 8 0-16,1 1 0 0,0-5 0 15,5-9-3 1,5-9 2-16,0-8 1 0,6-5 0 15,-1-10 0-15,0-8 2 16,0-4-17-16,0-10-6 16,0-4-50-16,0 0-21 15,0-4-45 1</inkml:trace>
          <inkml:trace contextRef="#ctx0" brushRef="#br0" timeOffset="15131.8667">3811 255 228 0,'-10'-9'85'0,"5"5"-46"0,5-1-8 16,0 5 29-16,0-4-4 15,0-1 2-15,0 1-18 16,5-5-4-16,-5 0-21 15,0 0 2-15,0 0 1 0,5 0-6 16,-5 5 1-16,0-1-8 16,0 1-1-16,0-1-4 15,5 5-1-15,0 0-1 16,5 0 0-16,0 5 2 16,5-1 0-16,5 10-3 15,0 8 2-15,5 0 1 0,0 18 0 16,-5 10 0-16,1 12 0 15,-1 1 2-15,-5-1 1 16,-5 14 1-16,-10 14 0 16,-5-5-13-16,-10 4-4 15,-15 0-36-15,-21-4-15 16,-24-13-77 0,-16 8-70-16,-29-35 74 15</inkml:trace>
        </inkml:traceGroup>
      </inkml:traceGroup>
    </inkml:traceGroup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1-23T22:25:26.597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3CE7C789-0BD9-4D4A-92BE-953A1C2C25DE}" emma:medium="tactile" emma:mode="ink">
          <msink:context xmlns:msink="http://schemas.microsoft.com/ink/2010/main" type="writingRegion" rotatedBoundingBox="25601,7578 26014,7578 26014,8040 25601,8040"/>
        </emma:interpretation>
      </emma:emma>
    </inkml:annotationXML>
    <inkml:traceGroup>
      <inkml:annotationXML>
        <emma:emma xmlns:emma="http://www.w3.org/2003/04/emma" version="1.0">
          <emma:interpretation id="{D84CF029-751A-4DFB-B41E-7122C38134D8}" emma:medium="tactile" emma:mode="ink">
            <msink:context xmlns:msink="http://schemas.microsoft.com/ink/2010/main" type="paragraph" rotatedBoundingBox="25601,7578 26014,7578 26014,8040 25601,80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6291D5-429D-4B60-8656-6D5A6E5C6F6D}" emma:medium="tactile" emma:mode="ink">
              <msink:context xmlns:msink="http://schemas.microsoft.com/ink/2010/main" type="line" rotatedBoundingBox="25601,7578 26014,7578 26014,8040 25601,8040"/>
            </emma:interpretation>
          </emma:emma>
        </inkml:annotationXML>
        <inkml:traceGroup>
          <inkml:annotationXML>
            <emma:emma xmlns:emma="http://www.w3.org/2003/04/emma" version="1.0">
              <emma:interpretation id="{64325247-FDF8-4395-AF71-5EBB8A8081FE}" emma:medium="tactile" emma:mode="ink">
                <msink:context xmlns:msink="http://schemas.microsoft.com/ink/2010/main" type="inkWord" rotatedBoundingBox="25601,8025 25616,8025 25616,8040 25601,804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0 0,'0'0'0,"0"0"16</inkml:trace>
        </inkml:traceGroup>
        <inkml:traceGroup>
          <inkml:annotationXML>
            <emma:emma xmlns:emma="http://www.w3.org/2003/04/emma" version="1.0">
              <emma:interpretation id="{C8FB1EA1-A73C-4337-B551-31777F5646CA}" emma:medium="tactile" emma:mode="ink">
                <msink:context xmlns:msink="http://schemas.microsoft.com/ink/2010/main" type="inkWord" rotatedBoundingBox="25999,7578 26014,7578 26014,7593 25999,7593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v</emma:literal>
                </emma:interpretation>
                <emma:interpretation id="interp3" emma:lang="" emma:confidence="0">
                  <emma:literal>}</emma:literal>
                </emma:interpretation>
                <emma:interpretation id="interp4" emma:lang="" emma:confidence="0">
                  <emma:literal>w</emma:literal>
                </emma:interpretation>
                <emma:interpretation id="interp5" emma:lang="" emma:confidence="0">
                  <emma:literal>3</emma:literal>
                </emma:interpretation>
              </emma:one-of>
            </emma:emma>
          </inkml:annotationXML>
          <inkml:trace contextRef="#ctx0" brushRef="#br1" timeOffset="68901.7159">398-447 0</inkml:trace>
        </inkml:traceGroup>
      </inkml:traceGroup>
    </inkml:traceGroup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5:41.868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327-4 20 0,'-20'5'11'0,"20"-1"-6"0,0 0-6 0,0-4 4 15,0 0-2 1,0 5-1-16,0-1 1 15,0 1-1-15,0-1 0 0,0 5 2 16,-5 0 10-16,5 0 4 16,-5 0-5-16,0 9-4 15,0-5-4-15,0 5 0 16,-1 0-2-16,1 4-1 16,0 1 1-16,0-1-1 15,0 1 0-15,0-1 0 16,0 5 2-16,0 4 1 15,0-4-1-15,5 4-2 0,-10-4-4 16,5 4 0 0,5-4 2-16,-5 0 3 15,5 0 0-15,-5-1-1 16,0 1 1-16,0-4-1 16,5-1 0-16,-5-4 0 0,5 0 0 15,-5-1 2-15,5-3-3 16,0-1 0-16,-5 1 1 15,0 4 2-15,5-1-1 16,-5 1-1-16,0 0-2 16,5 5 1-16,-5-1 1 15,0 0 0-15,5 5 0 16,-5-5 2-16,5 1-1 16,-5-5-1-16,5-1-2 15,0 1 1-15,0-4 3 0,-5-1 1 0,5 1-4 16,-5-1 1-1,0 0 0-15,0 1 0 16,0 4-3-16,0 4 2 16,0-4 3-16,0 4 1 15,5-4-4-15,-5 4-1 0,5-4 1 16,-5 0 2 0,5 0-2-16,-5 0 0 15,5 0 3-15,-6 0 1 16,6-5-4-16,-5 5-1 15,5 4 3-15,0-4 1 16,0 0-3-16,0 0 1 16,0-5 0-16,0 1 0 15,0-1-3-15,0 5 2 16,0 0 1-16,-5 0 2 0,0 0-1 16,0 4-1-16,5 5-2 15,-5 0 1-15,5 4 3 16,-5 5 1-16,5-5-4 15,0-4 1-15,0 0 0 16,0-5 0-16,0 5-3 16,0-5 2-1,0 9 3-15,0 1-3 16,0-6 0-16,0 1 1 16,0 0 2-16,0 0-1 15,0 0 2-15,0-1-4 16,0 1 0-16,0 0 1 15,0-5 2-15,0 1-1 0,0-5-1 16,0 0-2-16,0-1 1 16,0 1 1-16,0 0 0 15,0 4 0-15,0 1 0 16,0 4 0-16,0-1 0 16,-5 6 0-16,5-1 2 15,-5 0-3-15,5 1-2 16,0-6 2-16,0 1 2 15,0-4 0-15,0-6-1 0,0 1-2 16,0 0 1 0,0 9 1-16,0-5 0 15,0 1 0-15,0-1 2 16,0 0-1-16,0-4-1 16,0 5-2-16,-5-1 1 0,5-4 1 15,-5 0 2-15,5 4-1 16,0-4-1-16,0 0 3 15,0-5 0-15,0 5-4 16,0-5-1-16,0 1 1 16,0-1 2-16,0 5-2 15,0-4 0-15,-5 3 1 16,0 1 0-16,0 9 2 16,5-5 3-16,-5 5-7 15,5 0 0-15,-5 0 2 0,5 0 2 0,0-1 0 16,-5 10-2-1,5-13 1 1,0-6-1-16,0 1-3 0,-5 5 2 16,5-10 3-16,0 0 1 15,0 1-4-15,-5 4 1 16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5:42.768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727 1 108 0,'0'27'0'0,"0"5"0"15,0-1 0 1,0-4 0-16,0-1 2 15,0-8-3-15,0 0 0 16,0 4 1-16,0-4 0 16,0 0-3-16,0 0 2 15,0 0 3-15,0 0 1 16,0 4-4-16,0-4 1 16,0 4 0-16,0-4 0 0,0 9 0 15,0-5 2-15,0 5-3 16,0-4 0-16,0 3 1 15,0-3 0-15,0-1 0 16,0 0 2-16,0 10-1 16,0-10-1-16,0 5 1 0,0-5 1 15,0 5-1 1,0-5-1-16,0 5-2 16,0-4-1-16,0 3 4 15,0-3 1-15,0-1-3 16,0-4 1-16,0 0 0 15,0-5 0-15,-5 5 0 16,5-5 0-16,0 10-3 0,0-5 2 16,0 0 1-16,0-1 2 15,0-3 1-15,0-1 3 16,-5 1-5-16,5-1-3 16,0 0-2-16,0-4 3 15,0 0 2-15,0 0 4 16,-5 0-4-16,5 0-3 15,0 5 1-15,0-6 0 16,-5 6-2-16,5-1 2 16,0 1 3-16,0-1 1 15,-5 1 12-15,5-1 5 16,-5 0-6-16,5 1-1 16,-5-1-3-16,0-4-1 15,0 0-5-15,5 0-1 0,-5 0-1 16,5 0 1-16,-5 0-2 15,0 0-1-15,0 0 1 0,5 0-1 16,-5 0 2-16,0-1-3 0,-5 10 0 16,5-9 10-1,-6 0 5-15,1 0 0 16,-5 0 0-16,5 0-6 16,-5-5 0-16,0 1-5 15,0-1 0-15,0 1-1 16,0-5 1-16,0 0-2 0,0 4-1 15,0 1 1-15,0-5-1 0,-1 0 0 16,-4 0 0 0,5 0 0-1,-5 0 2-15,0 0 3 0,-5 0 2 16,5 0-3-16,-10 0-1 16,5 0-1-16,-6 0-2 15,1 0 1-15,0 0 1 16,5 0-1-16,0 0-1 15,5 0 1-15,0 0 1 16,-1 0-3-16,6 0-2 16,0 0 2-16,0 0 2 15,5 0-20-15,5-5-9 16,0 1-55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5:58.515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-9 55 48 0,'0'0'19'0,"0"0"-10"0,0-4-2 0,0 4 9 15,0 0-2-15,0 0 2 16,0 0-11-16,0 0-3 16,0 0-2-16,0 0 0 15,0 0 0-15,0 0 2 16,10 0-6-16,-5 0 1 16,5 0-1-16,0 0 2 15,-5 0 1-15,5 0 3 16,0 0-1-16,-5 0-1 0,5 0 3 15,-5 0 2-15,5 0-7 16,0 0 2 0,0 0 1-16,0 0-2 15,0 0-2-15,0 4 8 16,1-4 4-16,-6-4-4 16,-5 4-3-16,0 0-1 15,0 0 1-15,5 0-1 16,-5 0-1-16,5 0 1 15,-5 0 1-15,5 0-3 16,0 0 0-16,-5 0 1 16,5 0 0-16,0 0 0 15,0 0 0-15,0 0 0 0,0 0 0 16,0 0-3-16,-5 0 2 16,5 0 1-16,0-5 0 15,0 5 0-15,0 0 0 16,0 0 0-16,0 0 0 15,0 0 0-15,0 0 0 16,0 0 0-16,5 0 0 16,-10 0 0-16,0 0 0 15,0 0 0-15,5 0 2 16,-5 0 1-16,0 0 1 16,5 0 13-16,-5 0 8 15,0 0-12-15,0 0-7 16,0 0-2-16,0 0 1 15,0 0-2-15,0 0-4 0,0 0 0 0,0 0 1 16,0 0 0-16,0 0 0 16,0 0 2-16,0 0 1 15,0 0 1-15,0 0-2 16,0 0-2-16,0 0 1 16,0 0 1-16,0 0-3 15,0 0 0-15,0 0 3 16,0 0 1-16,0 0-4 15,0 0 1-15,0 0-2 16,0 0 0-16,0 0 2 16,0 0 0-16,0 0 0 15,0 0 2-15,0 0-3 16,0 0 0-16,0 0 1 0,0 0 2 16,0 0-3-16,0 0 0 15,0 0 1-15,0 0 2 16,0 0-3-16,0 0 0 15,0 0 1-15,0 0 0 16,0 0 0-16,0 0 0 16,5 0 0-16,-5 0 2 15,0 0-3-15,0 0 0 16,0 0 1-16,0 0 0 16,5 0-3-16,-5 0 2 15,0 0 3-15,0 0 1 16,0 0-4-16,5 0 1 0,-5 0-2 15,5 0 0-15,-5 0 2 16,0 0 0-16,0 0-3 16,5 5 2-16,-5-5 1 15,5 4 2-15,-5-4-1 16,5 0 2-16,-5 0-2 16,5 5 2-16,-5-5-2 15,5 4-1-15,0 1-2 16,0-1-1-16,1-4 2 15,-1 4 2-15,-5-4-2 16,5 5 0-16,0-1 1 16,0 1 0-16,0-1 0 15,0 1 2-15,0-1-1 0,0 5-1 16,0 0-2-16,0 0-1 16,0 0 4-16,0 4 3 15,-5 1-3-15,0-1-1 16,5 1 0-16,-5 4 0 15,0-5 0-15,5 0 0 16,-5 5 0-16,0 0 0 16,0 0 0-16,0 0 0 15,5-5 0-15,-5 5 0 16,5 0-3-16,0 0 0 16,0-5 4-16,-5 1 3 15,5-1-3-15,-5 5-1 16,0 0 0-16,5 4 0 15,-5 1 0-15,0-1 0 0,0 0-3 16,5 1 2-16,-5-1 1 0,0-4 2 16,0 4-1-1,5-4-1-15,-5 0 1 0,0 0-1 16,0 0 0 0,0-1 2-16,0 1-3 15,0-4 0-15,0-1 1 16,0 1 0-16,0-1 0 15,5 0 0-15,-5 1 0 16,0-1 0-16,0 5 0 16,0 0 0-16,0 0 0 15,0 4 0-15,0 0 0 16,0 1 0-16,0 8 0 0,0-4 0 0,0-5-3 16,0 1 2-1,0-1 1-15,0 0 2 16,0-4-1-16,5 0-1 15,-5 0-2-15,0 0-1 16,5 4 2-16,-5 0 2 0,0 1 0 16,0-1-1-16,0 0 1 15,5 5-1 1,-5-4 2-16,0-1 1 0,0 0-4 16,0-4 1-16,0 0-2 15,0 9 0 1,5-9 2-16,-5 4 2 0,0-4-1 15,0-5 2-15,5 1-4 0,-5-1 0 16,5 1-1 0,-5-1 0-1,0 0 2-15,5 1 2 0,0-1-1 16,-5 5-1-16,5 0 1 16,-5 4-1-16,5 1 0 15,0-1 0-15,-5 5 0 0,5 4 0 16,-5-4 0-1,0 0 0-15,5-5 0 16,-5 0 2-16,0 1-3 0,0-5-2 16,0-5 2-1,0 5 2-15,0-5 0 16,0 5-1-16,0 0 1 16,0 0-1-16,6 0 0 0,-1 4 0 15,-5 0 0-15,5 1 0 16,0-1 0-16,-5 1 0 15,0-1 0-15,0-9 0 16,0 1 0-16,0 4 0 16,0-5 0-16,0 5 0 0,0 0 0 15,0-5 2 1,0 1-3-16,0-1 0 16,0 9 1-16,0 1 0 15,0-1 0-15,0 0 0 16,0 5 0-16,0 0 0 15,0 0 0-15,0 0 0 16,0-1-3-16,0 6 2 16,0-6 3-16,0-3 1 0,0-1 1 0,0 0 0 15,0-4-7-15,0 0 0 16,0-4 1-16,5 3 3 16,-5 1-2-1,0 5 0-15,0-1 1 16,0 0 2-16,0 5-1 15,0-4-1-15,0-1-2 0,0-4-1 16,0 0 2 0,0 0 2-16,0-5 0 15,0 5 2-15,0 0-4 16,0 0 0-16,0-5 1 16,0 0 0-16,0 1 0 0,0 4 0 15,0-5 0-15,0 9 0 16,0-4 0-16,0 9 2 15,0-5-3-15,0 5 0 16,0 0 1-16,0 4 0 16,0-4 0-16,0 4 2 15,0 1-1-15,5-1-1 16,-5-4-2-16,5 9 1 16,0-5 1-16,-5 5 2 0,0-10-1 0,5 10-1 15,-5-5 1-15,5-4-1 31,-5-4-3-31,0 8 2 0,0-4 1 16,5-5 0 0,-5 0 0-16,0 1 2 0,0-5-3 15,5-1 0-15,-5 1 1 16,0 0 2-16,0-4-3 16,5 8 0-16,-5-4 1 15,0 4 0-15,0-4 0 16,5 9 2-16,0-5-1 0,0 5-1 15,0-5 1 1,0 5-1-16,-5-5 0 16,5 5 0-16,-5-9-3 15,5 0 2-15,-5-5 1 16,0 1 2-16,0-1-1 16,5 5-1-16,0 0 1 15,0-5-1-15,0-4 0 0,-5 14 0 16,0-5 0-1,0 4 0-15,0-4 0 0,-5-5 0 16,5 1 0-16,0 3 2 16,0 1-3-16,0 5 0 15,0-5-1-15,0 4 0 0,0-4 2 16,0 0 2 0,0-5-3-16,0 0 0 15,0 1 1-15,0-1 0 16,0-4 0-16,5 5 0 0,0-5 0 15,0-1 0 1,-5 1 0-16,5 5 2 16,0-5-1-16,0 0-1 15,-5 0 1-15,5 4-1 16,0-4-3-16,0 4 0 0,0-4 2 16,0 0 2-16,0 0 0 15,0 0-1-15,-5 0 1 16,6 0-1-16,-1 0 0 15,0 0 0-15,0 0-3 16,0 0 2-16,0-5 1 0,0 5 2 16,0-4-1-1,0 4-1-15,0-5 1 16,0 5-1-16,0-5 0 16,0 1 0-16,0-1-3 0,0 1 2 15,0-1-1 1,0 1 0-16,0-1 4 15,5 1 1-15,-5-1-1 0,5 1-2 16,-5-1-2-16,0 5-1 16,0-4 2-16,5 3 2 15,-5-3-2-15,5-1 0 16,0 5 1-16,0-4 0 16,-5-1 2-16,6 1 1 15,-6-1-4-15,5 1-1 16,-5-1 3-16,0-4 1 15,0 0-3-15,0 0 1 16,0 0 0-16,0 0 0 16,0 0 0-16,0 0 0 15,0 0 0-15,0 5 2 16,0-1-3-16,0 1-2 0,-5-1 4 16,0 0 1-16,0 1 0 15,5-5-2-15,-5 0 1 16,5 4-1-16,-5 1-3 0,5-1 2 15,-5 1 1 1,5-1 2-16,-5-4-1 16,5 0-1-16,-5 0 1 15,5 0-1-15,-5 0-3 16,0 0 2-16,0 0-6 16,5 0-3-16,-5 0 3 15,5-4 2-15,-5 4 3 0,0 0 3 16,0 0 0-16,5-5-1 15,-5 5-2 1,5-4-1-16,0-1 2 0,0-4 2 16,-5 1-2-16,5-1 0 15,-5 0 3-15,5-5 1 16,-5-4-1-16,5 1-2 16,0 3-2-16,0-4 1 15,5 5-1-15,-5-5 0 16,0 0 4-16,1-4 3 15,-1 4-4-15,0 0-3 16,0 0 1-16,0-9 0 16,0 5 1-16,0 0 2 0,0 4-3 15,0-5 0 1,0 6 1-16,0-6 2 0,0 5-3 16,0 0 0-16,0 1 1 15,-5-15 2-15,0 5-1 16,0-4 2-16,0 4-4 15,5-4 0-15,0 4 1 16,-5-8 2-16,0 3-3 16,5-3 0-16,-5 3 1 15,5-8 0-15,-5 9 2 16,5-9 1-16,-5 13-4 16,5-5 1-16,-5 6 0 15,5-6 0-15,0 6 2 16,0-15 1-16,-5 10-1 0,5-9-2 15,0 9-2-15,0 4-1 16,-5 4 4-16,5-8 1 16,0-23-3-16,-5 28 1 15,0 3 2-15,0-3 1 16,0 3-4-16,5-8 1 16,0 4-2-16,0-9 0 15,0 5 2-15,0-5 0 16,0 5 0-16,0 0 2 15,0-1-1-15,0 6-1 16,-5 3-2-16,6 1 1 16,-1 4-1-16,-5-9 0 15,0 5 2-15,5-5 2 16,-5-22-1-16,0 9 2 16,0 0-2-16,0 4-1 0,5 5 1 15,-5-5-1-15,5 4-3 16,0 6 0-16,0-1 4 15,0 5 1-15,0-1 0 16,0-4-2-16,0 1 1 16,0-6-1-16,0-8 0 15,5-5 0-15,-5 1-3 16,0-1 0-16,0 5 4 16,-5 4 1-16,5 5 2 15,5-5 0-15,-5 0-7 16,0-4 0-16,0 0 1 0,0 4 3 15,-5-4 0 1,0 0-1-16,5 4 1 0,-5 5-1 16,0 4 0-16,5 0 0 15,0-4-3-15,5-5 2 16,0-9 1-16,-5-4 0 0,5 0 0 16,-5 0 2-1,0 9-3-15,1 4-2 16,-1 5 4-16,0 4 1 15,-5 4 2-15,5 1 0 16,-5-9-5-16,5 4-1 16,0-4-2-16,0-1 3 15,5 1 0-15,-5-5 3 0,0 1-1 16,5 3-1-16,0 6 1 16,0-6-1-16,-5 1 0 15,5 4 0-15,-5 0 0 16,0 1 2-16,-5-1-3 15,5-5 0-15,5 6 1 16,-5-1 0-16,0 0 0 16,5-4 0-16,-5 8 0 15,0 1 2-15,0 4-3 16,5 0 0-16,0 0 1 16,1 1 0-16,-6-1 0 15,5-5 0-15,0-3 0 16,-10 3 0-16,0 1 0 15,5 0 2-15,-5-1-3 16,5 5 0-16,0 0 1 16,0 1 0-16,0 3 2 0,-5 1 1 15,0-5-4-15,0-4 1 16,0-1-2-16,5 1 0 16,0 0 2-16,-5 4 0 15,5 0 0-15,-5 0 0 16,5 0 0-16,-5-4 0 15,0-1 0-15,5 1 2 16,-5 0-3-16,0-1 0 0,5 1 1 16,-5 0 2-1,5-1-3-15,-5 5 0 16,5 1-1-16,0-1 0 16,-5 4 2-16,5 1 0 15,0-1-3-15,0 5 2 0,0 1 1 16,0-1 2-16,0 0-1 15,0 0 2-15,0 0-4 16,0 0-2-16,5 0 4 16,0 4 1-16,0-3-3 15,0-1-1-15,-4 4 3 16,4 1 1-16,-5-1-3 16,0 1-1-16,0-1 1 15,5 1 0-15,0 4 1 16,0 0 0-16,0-5-3 15,5 5 2-15,0 0 1 0,5-9 2 16,0 0-1 0,-5 5-1-16,0 0 1 0,0-1-1 15,-4 5 0-15,-1 0 0 16,0 0 0-16,0 0 0 16,0 0 0-16,-5 9 0 15,-5-9-3-15,10 4 2 16,-10-4 1-16,10 0 2 15,-10 0-1-15,0 0-1 16,10 5 1-16,-10-5-1 16,0 0 0-16,0 0 0 15,5 4 2-15,0 5 1 0,0 0-1 16,-5-9-2 0,0 9-2-16,0 0-1 15,0 0 4-15,0-9 1 0,0 9-3 16,0-9 1-16,0 9-2 15,0 0 0-15,0 0 4 16,5 0 1-16,-5 0-4 16,0 0 1-16,0 0 0 15,5 4 2-15,-5 5-1 16,0 4-1-16,0 9 1 16,0-4-1-16,0 5-3 15,0-1 0-15,0 0 2 16,0-4 0-16,0-5 1 15,0 5 2-15,0 4-1 0,0 1 2 16,0-6-4-16,0 1-2 16,0 0 4-16,0-5 1 15,0 5-3-15,0-4 1 16,0 3-2-16,0 6 0 16,0-6 4-16,0 1 1 0,5-4-1 15,5-6-2 1,-5 6-4-16,0 8 0 15,0 5 4-15,0 4 4 16,-5 5-1-16,0 8 0 16,5-8-3-16,-5-5-1 15,0-8 1-15,5-1 0 16,-5 5-3-16,5-5 2 16,-5 0 1-16,10 0 0 15,-5-4 0-15,0 5 2 16,0-6-1-16,-5 6-1 0,0-6-2 15,0-8 1-15,0-4 1 16,0-1 2-16,6 9-1 16,-6 1-1-16,-6 4-2 15,12-1 1-15,-6 6 1 16,-6 3 2-16,1 6-1 0,0-1-1 16,0 5 1-16,5-23-1 15,0-4 0 1,0 4 0-16,-5 18 0 15,5-8 0-15,0-10-3 0,0 0 0 16,0 5 4 0,0 0 1-16,0-5 0 15,0 5-2-15,0 4-2 0,5 1 1 16,-5-6-1 0,0 6 0-16,0-5 4 0,5-5 1 15,0-4-4-15,0 0-1 16,1 0 3-16,-1-5 1 15,-5-4 0-15,5 9-2 16,-5 0 1-16,5 8-1 16,0 28 0-16,-5 0 0 15,0-5 0-15,0 0 0 0,0-9 0 16,0-17 0-16,0-6 0 16,0 6 0-16,0-5 0 15,5 4 0-15,0-4-3 16,-5-9 0-16,5 9 2 15,0 4 2-15,-5 0 2 16,5 5 1-16,0-5-5 16,0 5 1-16,0-4 0 15,0-1 0-15,0-4 0 16,0 9 0-16,-5-5 0 16,5 5 0-16,-5 0 0 15,0 4 2-15,0-4-6 16,5 4 1-16,0-4 1 15,-5 4 1-15,0-4 5 16,0 9 2-16,0-10-5 0,5 10 0 16,0-9-3-16,0 9 0 15,-5-9 0-15,5 4-2 16,-5-4 3-16,5 8 2 16,0-3 0-16,-5-5-1 15,0-5 1-15,5 5 1 0,0-5-1 16,0 5-1-1,-5-5 1-15,0 0-1 16,0-4 0-16,0 5 0 16,0-5-3-16,0 4 0 15,0-4 4-15,5 4 1 16,-5 0 0-16,5 5-2 16,0-4 1-16,-5 8-1 15,0-4-3-15,5 4 2 16,0-4 1-16,-5 0 2 0,0-5-3 15,5 9 0-15,-5-8 1 16,5-1 0-16,0-4-3 16,0 9 2-16,-5-5 3 15,6 0 1-15,-6-4-4 16,10 0-1-16,-10 0 3 0,5-5 1 16,0 1-3-16,0-1 1 15,0 1 0 1,-5 8 0-16,0-4 0 15,5 4 2-15,-5-4-3 16,5-5 0-16,0 1 1 16,0 4 0-16,0-5 0 15,0 0 2-15,0 1-1 16,0 4-1-16,-5-5-2 0,0 1-1 16,0-1 2-16,0 5 2 15,0-5 0-15,0 5 2 16,0-4 0-16,0 12 1 15,0-3-2-15,5 4 1 16,-5-5 2-16,5 0 4 16,0-4-4-16,0-5-3 15,-5 1-1-15,0 4-1 0,0-5 2 16,0 1 1-16,0-5-1 16,5 4-2-16,-5 0 1 15,0-8-1 1,0-1 0-16,5 5 0 15,0 0 0-15,0 0 0 0,-5 0-3 16,5-5 2-16,0 1 1 16,0 4 2-16,0-5-1 15,0 1-1-15,0-1-2 16,0 5 1-16,0-4 3 16,0-1 1-16,0 1-4 15,5-1-1-15,-5 1 3 16,6-1 1-16,-6 0 0 15,5 1-2-15,0-5 1 0,0 0-1 16,0 0 0-16,0 0 0 16,0 0 0-1,5 4 0-15,-5 1 2 0,5-1 1 16,-5-4-4-16,5 5 1 16,0-5-2-16,0 9-2 15,0 0 5-15,1-9 1 16,-1 0 0-16,0-5 1 15,0 1-2-15,0-1 2 16,-5 1-4-16,0-1 0 16,0 1 3-16,0-1 1 15,0 1 1-15,0 4 0 16,0 0-5-16,0-5 1 16,-5 1 0-16,0-5 0 15,0 0 2-15,5-9 3 16,-5 5-2-16,6-14-2 15,-6 5 0-15,5-10-1 0,-5 10 0 16,0-9 2-16,0 4-1 16,0 0-1-16,0 0 1 15,-5 1-1-15,0 3 0 16,0 5 0-16,0 0 0 16,0-4 0-16,0 4 2 0,0-9 1 15,0 5-4 1,0-14 1-16,0 5 0 15,0-5 2-15,0 5-1 16,0-5-1-16,0 5-2 16,0-9 1-16,0 4 1 15,0-9 0-15,0 5 0 16,0-9 0-16,0 4 0 0,5 5 2 16,0 4-1-16,0 5-1 15,0 4-2-15,0-26 1 16,0 8 1-16,0 14 2 15,0 4-1-15,0-9-1 16,0 5 1-16,0 0-1 16,0 4 0-16,0 0 0 15,0 5-3-15,0-5 2 16,-5 4 1-16,5-8 2 16,0 4-1-16,0-8 2 15,0 3-4-15,0-8 0 16,0 9 1-16,0-9 0 15,0 4-3-15,0 0 0 16,0 9 4-16,0 0 1 16,0 5-3-16,1-18 1 0,4-36 0 15,0 9 2-15,-10 9-1 16,5 13-1-16,-5 5 1 16,5 0-1-16,-5 0 0 15,5-1 0-15,0-3 0 16,0-1 0-16,0 0-3 15,5 1 2-15,-5-1 1 16,0 5 2-16,5 8-3 16,0 1-2-16,-10 4 2 0,5 0 2 15,0-4 0 1,-5 0 2-16,0 0-2 0,5-1-1 16,-5-8 1-1,5 4-1-15,-5 1-3 0,0 3 2 16,0 6-1-16,0 3 0 15,0 1 2-15,5 0 2 16,0-5-1-16,-5 0 2 16,0 0-2-16,0-4-1 15,5 0-2-15,-5-5 1 16,0 0 1-16,5 0 2 16,-5 5-3-16,0 4 0 15,5 5 1-15,-5 0 2 16,5-1-1-16,-5-4-1 15,0 5-2-15,5 0-1 0,-5-5 2 16,5 0 2 0,-5 0 0-16,5 0 2 0,-5-4-2 15,5-9-1-15,0 4 1 16,-5 0-1-16,5 5-3 16,0-5 2-16,0 1 1 15,-5-1 2-15,6-4-1 16,-6-1-1-16,5 1 1 15,0 5-1-15,0-1-3 16,-5 4 2-16,5 6 1 16,0 3 0-16,0 1 0 15,-5 4 2-15,5-9-1 16,-5 0-1-16,5 5-4 16,0-5 0-16,0 1 2 0,0-1 3 15,0 0 0-15,0 5-1 16,5-10 1-16,0 5-1 15,0 1 0-15,0-1 0 16,0 0 0-16,0 5 2 16,0-1-1-16,0 1-1 15,-5 4 1-15,0 5-1 16,0-1-3-16,0 1 0 16,5-5 4-16,1 0 1 15,-1-4-3-15,0-5 1 0,5 0 0 16,0 0 0-1,-5 5 0-15,5-5 0 16,-5 9 0-16,0 5 0 16,0 0-3-16,0 4 2 0,0 0 1 15,0 0 2-15,5-5-1 16,0 5-1-16,0-4-2 16,6 0 1-16,4 4 1 15,-10 4 2-15,0 1-3 16,0-1-2-16,0 1 2 15,0-1 0-15,-5 1 1 16,0 4 2-16,0 0-3 0,0 4 0 16,0 1-1-16,5-1 0 15,1 1 2-15,-1-5 0 16,-5 4 2 0,5-4 1-16,-5 5-4 15,0-5 1-15,-10 0 0 0,15 9 0 0,-5-5-3 16,0 1 2-1,0-1 1-15,0 5 2 16,0 0-3-16,-10-9 0 16,0 0 3-16,5 4 1 15,-5-4-4-15,5 9-1 16,0 0 1-16,0 0 2 16,0 0 0-16,-5 0-1 15,5 4 1-15,-5 1-1 0,5 4 0 16,0 4 0-1,-5-4-3-15,5 4 2 0,-5 1 3 16,0 3 1-16,0 1-1 16,0 0 1-16,6 0-2 15,-6 0-1-15,0 8-2 16,0 1 1-16,0 0 1 16,0 4 0-16,0 0-3 15,0 1 2-15,0-1 1 16,0 0 2-16,0-4-1 15,0-1-1-15,0-3 1 16,0-10-1-16,0-4 0 16,0 9 2-16,0 17-3 15,0 1 0-15,0 0-1 16,0-9 0-16,0-1 2 16,0-3 2-16,5-6-1 15,-5 10-1-15,0 4 1 0,0 1-1 16,5-1 0-16,0-4 0 15,-5-1 0-15,5 6 0 16,0-1-3-16,0-18 2 16,-5-4-1-16,5 4-2 15,-5 14 5-15,0 0 1 16,0-5 0-16,0 5 1 16,0 0-4-16,0-1 0 0,0 1 1 0,0-5 0 31,0 1 0-31,0-1 0 15,0-4 0-15,0-14 2 16,0 1-1-16,0-1 2 0,0 23-7 16,0-1 1-1,0-3 3-15,0-1 2 16,5 5 0-16,0-18-2 0,-5 0 1 16,5 4-1-16,0 18-3 15,-5-18 2-15,0-4 1 16,5 5 0-16,-5-5 0 15,5 8 0-15,0 23 0 16,-5-22 2-16,0-4-3 16,5 8 0-16,-5 23 1 15,0-28 2-15,0 1-1 16,0 0-1-16,5 13 1 16,-5-4-1-16,5-9 0 0,-5 0 0 15,5-1 0 1,-5 1 0-16,0 0 2 15,0 0-1 1,0 0 2-16,0-5-4 0,0 5-2 16,0-5 2-16,0 5 0 15,0-5 1-15,0 1 0 16,0-6 0-16,0 6 0 16,0-5 0-16,0 4 0 15,0 0-3-15,0 5 2 16,0-4 3-16,0 3 1 15,0-3-1-15,0 3 1 16,0-3-4-16,0 4-2 0,0-5 2 16,0 5 0-16,0 0-2 15,0-5 2 1,0 0 1-16,0 1 2 0,0-5-1 16,0 13 2-16,0-4-2 15,0 13 2-15,0-9-4 16,0 9-2-1,0-8 2-15,0-1 2 0,0-4-2 0,0-1 0 16,0-3 1 0,0-1 0-16,0-4 0 0,0 0 2 15,0 0-3 1,0 4 0-16,0-4 1 16,0 4 2-16,0-4-3 0,0 9 0 15,0-5 1-15,0 10 0 16,0-6 0-16,0 6 2 15,0-5-1-15,0-1-1 16,0 1 1-16,5 0-1 16,-5-5-3-16,5 5 2 15,-5-4 1-15,5-6 0 16,0-3 0-16,0 4 0 0,0-5 0 16,0 14 0-1,-5-5 0-15,5 5 2 16,0-5-3-16,0 1 0 15,-5-5 1-15,5 4 2 16,0-4-3-16,0-9 0 0,0 0 1 16,0 4 0-1,-5 0 0-15,5 1 0 16,0-5 0-16,0 4 0 16,-5-4-3-16,6 5 2 0,-1-5 1 15,0 8 2-15,-5-3-1 16,5-1-1-16,0 1 1 15,0-1-1-15,-5 0-3 16,5 5 2-16,0-4 1 16,0 4 2-16,0-5-1 0,0 5-1 15,0-5 1-15,0 5-1 16,0-4-3-16,0 8 2 16,0-4-1-1,5 0 0-15,0-5 4 0,0 5 1 16,0 0-1-1,0-5-2-15,0 1 1 0,0-1-1 16,0 0 0-16,0 1 0 16,0-5 0-16,1-5 0 15,-1 1 0-15,5 4 2 16,-5 0-3-16,0-1 0 16,0-3 1-16,0-1 2 15,0 1-1-15,5-1 2 16,-5-4-4-16,5 0 0 15,-5 0 1-15,5 0 0 16,0 0 0-16,0 0 0 0,1 0 0 16,-1-4 0-16,0 4 0 15,0 0 2 1,-5 0-1-16,0-5-1 16,0 5-2-16,5-4 1 0,-5-1 3 15,0 1 1-15,0 0-1 0,0-1-2 16,0 1 1-16,0-1-1 15,-5 1 0 1,0-1 2-16,0 1-1 16,0-1-1-16,0 1 3 15,0-5 0-15,1 4-4 16,-6-4 1-16,0 1 0 16,0-6 0-16,0 1 0 15,0-14 2-15,0 9-1 16,0-4-1-16,0 4-2 15,5-5 1-15,-5 6 1 0,0-6 0 16,0 5 0-16,5 1 2 16,-5-1-3-16,5 0 0 15,-5 0 1-15,5-9 2 16,-5 0-3-16,0-8 0 16,0 3 1-16,0 5 2 15,0 5-1-15,0-9 2 0,0 4-4 16,5-9 0-1,-5 5 1-15,5-5 0 16,-5 5 0-16,5-5 2 16,0 5-1-16,0-9-1 0,-5 8-4 15,5-8-2 1,0 4 3-16,0 1 1 16,0 3 2-16,0 1 0 0,0 4-9 15,0-8-4-15,0 3 2 16,5-8 2-16,-5 9 0 15,5-9 3-15,0-23 2 16,0 14 2-16,0 9 5 16,0 8 3-16,-5 6-2 15,0 8-3-15,-5 4-5 16,0-8-2-16,5-23 3 16,-5 18 1-16,0 5 2 0,5-14 0 15,5-31 0 1,1 14 0-16,-1 8 0 15,0-4 0-15,5 4 0 16,-5-4 0-16,10 0 0 0,-5 4 2 16,-5-4-3-16,0 9 0 15,0 4 1-15,0 5 0 16,0 0 0-16,0-5 0 16,0-4 0-16,0-5 0 15,-5-4 0-15,0 4 2 16,0 0-1-16,1 5-1 15,-1 4 1-15,0 19-1 16,-5 3-3-16,0-13 2 0,0-22 3 16,0 9 1-16,0 0-4 15,0-1-1-15,0 6 1 16,0 3 0 0,0 1 1-16,0 0 0 15,0 4 0-15,5 5 2 0,0-1-3 16,0-3 0-16,5-1-1 15,0-9 0-15,0 0 4 16,-5-4 3-16,0 0-4 16,0 0-1-16,-5-1 0 15,0 10 2-15,0 0-1 16,0 4-1-16,0 5-2 16,-5 4 1-16,5 0 1 15,-5 0 2-15,5-4-1 16,-5-1-1-16,0 1 1 0,0-5-1 15,0 0 0-15,0 1 0 16,0-10-3 0,0 5 2-16,5-1 1 0,0 5 2 0,0 5-3 15,0 0 0 1,0-1 1-16,0 1 0 16,0-5-3-16,0-4 2 15,0 0 1-15,0-5 0 0,-5 0 2 16,0 1 1-16,5-1-4 15,-5 4 1 1,5 6 0-16,0 3 2 16,0 1-3-16,0-5 0 15,5 0 1-15,0 1 0 16,0-1 0-16,0 0 0 16,0-4 0-16,0-1 2 15,-5-8-3-15,0 4 0 0,0 5 1 16,0 4 2-16,0 5-3 15,0 4 0-15,0 5 1 16,0-1 2-16,0 1-3 16,0 4 0-16,5 0 1 15,0 0 2-15,0 0-3 16,5-4-2-16,5-1 2 0,-5-4 0 16,0 1 1-16,0-1 0 15,0 4 0-15,0 1 0 16,0-1-3-1,0 6 2-15,0-1 1 16,0 0 2-16,6 0-1 16,-1 0-1-16,0 0-2 15,5-5 1-15,0 1-1 16,-5-5 0-16,5 5 2 0,-5 4 2 16,0 0-1-16,0 0-1 15,-5 4-2-15,5 1 1 16,-4 0 1-16,-1-1 2 15,0-4-3-15,0 5-2 16,0-1 4-16,0 1 1 16,0-1 0-16,0 1-2 15,5-1 1-15,0 1-1 0,0-1-3 16,0 5 0-16,0 0 4 16,0 0 1-1,0 0 0-15,1 0-2 0,-1 0 1 16,0 5-1-16,0-1-3 15,0 1 2-15,0 4 3 16,-5 0 1-16,0 0-4 16,5 0 1-16,-5-1-2 15,0 1-2-15,0 0 5 16,0 0 1-16,-5 0 2 16,0 0 0-16,0 0-2 15,0 5 1-15,-5-6 4 16,0 1 6-16,0 5-3 15,0 8 0-15,0 0-6 16,0 5-1-16,0 0-3 16,0 0-1-16,0-5 1 0,0 1 2 15,0-1-1-15,0 5-1 16,0 0-2-16,0 4 1 16,0 5 1-16,0-5 2 0,-5 5-3 15,0 4 0 1,0-4 1-16,0-5 0 15,0 0 2-15,5 0 1 16,-5 1-4-16,5-10-1 16,0-4 1-16,0 9 0 15,0 22 1-15,0-22 0 16,0 0 0-16,0 4 0 16,0 22 0-16,0-26 2 15,0-4-3-15,0 12-2 0,0-3 4 16,0 8 1-16,0 36-3 15,0-14 1-15,0-13 0 16,0-22 2-16,0-4-3 16,5 3-2-16,-5-3 4 15,0 4 1-15,0 22-3 16,0 0 1-16,0 0 0 0,0 0 2 16,-5 0-1-1,5-22-1-15,0-4-2 0,0-1 1 16,0-4 3-1,0 9 1-15,0-5-4 16,0 9 1-16,-5 23-2 0,5-1 0 0,0 1 2 31,0-14 2-31,0-4-1 16,0 0-1-16,0-5 1 0,0-13-1 16,0 0 0-16,5 9 0 15,-5-5 0-15,0 9 0 16,5 27-3-16,0-26 0 15,-5-6 4-15,5 10 1 16,-5-9 0-16,5 0-2 16,-5-5 1-16,5 0-1 15,0-4-3-15,1 9 2 0,-1-5 1 16,0 5 0 0,0 0 0-16,0 13 0 15,0-4 0-15,0-5 2 16,0-4-1-16,0 4-1 15,0-4 1-15,0 9-1 0,0-5-3 0,0 10 2 16,0-6 1 0,0 10 0-16,0-5 0 15,0 0 0-15,0-4 0 16,0 0 2-16,0 0-1 16,-5-5-1-16,0-4 1 15,5-5-1-15,-5 0-3 16,5-4 2-16,0-4 1 15,0 4 2-15,0-5-3 16,0 14 0-16,0-5 1 16,0 9 2-16,0-4-1 15,0 0-1-15,0-5 1 0,0-4 1 16,0-4-3-16,-5-1-2 16,0 0 2-16,0 1 2 15,0-1 0-15,5 1-1 16,-5-1 1-16,0 0-1 0,0 1 0 15,5 4 0 1,0-5 0-16,-5 9 0 16,0-4 0-16,5 9 0 15,-5-4 0-15,0 8 0 16,0-4 0-16,6 4 2 16,-1-4-3-16,0 4 0 15,-5 0 1-15,5-4 0 16,-5-5 2-16,5 5 1 15,0 0-4-15,0 4-1 16,0-4 1-16,-5 4 0 16,0-4-2-16,5 9 2 0,0-5 1 15,0-8 0-15,0-1 0 16,0-4 2-16,0-5-3 0,0 5 0 16,-5-5 1-1,0 1 2-15,0-1-1 0,5 1 2 16,-5-5-2-1,5 4-1-15,0-4-2 16,0 4 1-16,0 1 1 16,0-1 2-16,0-4-3 15,-5 5 0-15,0-1 1 16,5 5 2-16,0-5-3 16,0 10 0-16,0-6 1 0,0 10 0 15,0-4-3-15,5 3 2 16,-5-3 1-16,5-1 0 15,0-4 0-15,0 4 0 16,-4-4 0-16,-1-4 0 16,0-1 0-16,0 0 0 0,0-4 0 15,0 5 0-15,0-5 0 16,0 0 0 0,0 0 0-16,0-1 2 0,0-3-3 15,0-1 0-15,0 1 1 16,0 8 0-1,0 1 0-15,0-10 0 0,0 1 0 16,0-5 2-16,0 0-3 16,5 9-2-16,-5 0 2 15,5-5 2-15,-5 0-2 16,0-4 0-16,0 0 1 16,5 0 2-16,0 0-1 15,0 5 2-15,0-1-4 16,0-8 0-16,1-1 1 15,4 10 0-15,-5-5 0 0,5-9 2 16,-5 5-1 0,0-5 2-16,0 4-2 15,0 1 2-15,0-1-2 16,0 1-1-16,0-1 1 16,0 1 1-16,0-1-1 0,0 1 2 15,0-1-2-15,0 1-1 16,0-1 1-16,1 1 1 15,-6-1-1-15,0-3 2 16,0 3 0-16,0-8 3 16,0 4-3-16,0-5 0 15,0 5-1-15,0-4-2 16,0 4 1-16,0-4-1 16,0 4 0-16,0-5 0 15,0-4 0-15,0-4 0 16,0 4 0-16,0-4 0 0,0 0 2 15,0-5 1-15,0 4-1 16,-5 6-2 0,0 3 1-16,0-4 1 0,0 5-3 15,0-1 0-15,0 1 1 16,0-5 0-16,0 5 0 16,0-14 0-16,0 5 0 15,0-14 0-15,0 5 0 16,5-10 0-16,-5 10-3 15,0-5 2-15,0 5 1 16,0-5 2-16,0 9-1 16,0-8-1-16,0 3 1 15,0-8-1-15,0 9 0 16,0-9 0-16,0 0 0 16,0 4 0-16,0 4 0 0,0 1 0 15,0 4-3-15,0-8 2 16,0 3 1-16,5-3 2 15,-5 3-1-15,5-3 2 16,-5 3-4-16,0 1-2 16,0 4 2-16,5 0 2 0,-5 5 0 15,5-5-1-15,-5 0 1 16,5-4 1-16,0 4-1 16,0-13-1-1,5-31-2-15,0 8 1 0,0 5 1 0,-5 31 0 31,0 0 0-31,0 1 0 16,1 3 0-16,-1 1 0 16,0 4 0-16,0-9 2 0,0-31-1 15,0 22-1-15,0 5-2 16,0 0 1-16,0-18 1 16,0 22 0-16,0 4 0 15,0-3 0-15,0 3 0 16,0-3 0-16,0 3 0 15,0-13 2-15,0-26-3 16,5 4-2-16,0 4-1 16,-5 18 3-16,0 10 2 15,0-1 2-15,5-22-1 0,0 4-2 16,-5 0 1-16,0 5-1 16,-5 0-3-16,5 4 2 15,0 0 1-15,-5 1 2 0,5 3-1 16,0 19-1-1,0-1 1-15,0-3 1 16,6-19-3-16,-6 0 0 16,0 0 1-16,5-4 0 15,-5 0 0-15,0 0 2 16,0 4-1-16,-5-4-1 16,0 8-2-16,5 1 1 15,-5 4 1-15,0 5 0 16,5-5 0-16,-5 0 0 0,5 1 0 15,0-1 0 1,0-4 0-16,0-1 2 0,-5 5-3 16,0 1 0-1,0-1 1-15,0 4 2 16,0-3-1-16,0-1-1 0,0 4 1 16,0 1-1-16,0 4 0 15,0 0 0-15,0-4-3 16,0 0 2-16,0-1 1 15,0-3 2-15,0-1-1 16,0 4-1-16,0-3-2 16,5 3 1-16,-5 1 1 15,0 0 0-15,5-5 0 16,-5 4 0-16,0 1 0 16,5 4 0-16,-5 0 0 15,0 0 0-15,0 1 2 16,0-6 1-16,0 5-4 0,0 0-1 15,0 1 1-15,5-1 2 16,-5 0 0-16,5 0-1 16,-5 0 1-16,5 0-1 15,-5-4 0-15,5 4 0 16,-5-4 0-16,5-5 0 16,0 0-3-16,-5 5 2 15,5-1 1-15,-5 1 0 16,5 4 0-16,0 0 2 15,0 0-1-15,-5 1-1 16,5-1-2-16,0 0 1 0,0 0 1 16,0 0 0-16,0 5-3 15,0-1 2-15,0 1-1 16,5-5 0-16,1 0 4 16,-1 0 1-16,0 0-4 15,0 0 1-15,0-4 0 16,0 4 2-16,0 5-1 15,5-1-1-15,0 5-2 16,0 1-1-16,0-1 2 16,-5 0 0-16,0 4 1 15,0 1 0-15,0-1 2 16,5 1 1-16,1-1-4 0,-1 1-1 16,0-1 1-1,0 1 0-15,0-1 1 16,5-3 0-16,-5 3-3 0,5-4 2 15,0 0 3-15,-5 5 3 16,0-1-2-16,1 1 0 16,-6 4-1-16,0 0 1 15,-5 0-2-15,5 0 2 16,0 0-2-16,0 4-1 16,0-4 1-16,0 0 1 15,0 0 3-15,0 0 2 16,0 0-3-16,0 0-1 15,-10 0 1-15,15 0 2 16,-15 0-3-16,0 0 0 16,0 0-1-16,0 5-2 15,0-1-76 1,0 1-69-16,-15-14 41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6:01.565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15 64 64 0,'-10'0'27'0,"10"0"-14"0,-5 0-13 0,5 0 7 15,0 0 0-15,0 0 1 16,0 0-4-16,0 0-3 16,0 0-3-16,0 0 1 15,0 0 1-15,5 0 0 16,5 0 2-16,0 0 1 0,5-5 3 15,5-4 3-15,10 0-4 16,6-4-3-16,-1 4-1 16,0 0 1-16,-5 5 1 15,0-1 1-15,1 5 9 0,-6 5 6 16,-5-1-10 0,0 5-5-16,0 0-2 0,0 0-2 15,-5 0 0 1,0-5-3-16,0 1 2 0,-5-1 3 15,0-4 1-15,1 0-1 16,-6 0-2-16,0-4 7 16,-5-1 3-16,0 1-1 15,-10-1 2-15,-1-3-8 16,-4-1-2-16,0 4 1 16,-5 1 3-16,0 4-4 0,-5 0-3 15,0 0 1-15,0 0 2 16,0 0 6-16,-1 0 4 15,1 0-2-15,0 0 0 16,0 0-1-16,5 0 0 16,0 0 0-16,5-5 0 15,5 5-7-15,0 0 0 16,0 0-1-16,5 0 0 16,-1 0-3-16,6 0 0 15,0 0-3-15,0 0 1 0,0 0 3 16,11 0 3-16,-1 5-2 15,0-1-2-15,0 1 2 16,5-1 2-16,5 1 0 16,0-1-1-16,5-4-2 15,0 0 1-15,0 0 1 16,1 0 2-16,-6 4-1 16,0-4 2-16,-5 0-4 15,0 0 0-15,-5 0 3 16,-5 0 1-16,-5 0 1 15,0 0 2-15,-5 0-3 16,-5 5-2-16,-10-5 2 16,-5 4 0-16,-5 1-4 15,-1-5-1-15,1 0 1 16,0 0 2-16,5 0 0 0,0 0 2 16,5 0-4-16,5 0-2 15,-1 0 2-15,6 0 0 16,0 0 5-16,5 0 5 15,0 0-5-15,0 0-2 16,0 0-1-16,5 0-1 16,0 0-3-16,10-5 2 15,10 1-1-15,6-1 0 16,9 1 2-16,5 0 0 16,0-1 2-16,0 5 1 15,1 0-1-15,-1 5 1 16,-5-1-99-16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6:22.268"/>
    </inkml:context>
    <inkml:brush xml:id="br0">
      <inkml:brushProperty name="width" value="0.53333" units="cm"/>
      <inkml:brushProperty name="height" value="1.06667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29 8 52 0,'0'0'22'0,"5"0"-12"0,-5 0-12 0,0 0 6 0,0 0-5 32,5 0 0-32,-5-4 1 15,5 4 0-15,0 0-3 16,-5 0 2-16,5 0 1 16,-5 0 2-16,5 0 1 15,0-5 3-15,0 5 3 16,0 0 5-16,0 0 5 15,0-4 3-15,-5 4 0 0,0 0-2 16,0 0 3 0,0 0 2-16,0 0-9 0,0 0-2 15,-5 0-8-15,0 4-2 0,5 1 0 16,0-1-5-16,0 5 1 16,0-5 0-16,0 5 0 15,0 0 2-15,0 0 1 16,0 0-4-16,0 5 1 15,0 3-2-15,5-8 0 16,-5 0 0-16,5 0 0 16,-5 0 4-16,0 9 1 15,0 4 1-15,0-4-2 16,0 9-2-16,0-5 1 16,0 5 1-16,0-4 3 15,0-1 2-15,0-4-6 16,0 4 0-16,0 1-1 15,0-1 0-15,0 0 0 16,0 5 0-16,0-5 0 16,0 14 0-16,0-9 0 15,0 9 2-15,0-5-1 0,0 5-1 16,0-5-2 0,0 0 1-16,0-4 1 15,0 4 0-15,0-4 0 16,0 9 0-16,0-5 0 0,0 9 0 15,0-8 0-15,0 8 2 16,0-4-3-16,0-1 0 16,0-8 1-16,-5 9 0 15,5-9 0-15,-5 8 0 16,5-8 0-16,0 9 0 16,0-5 0-16,0 5 2 15,0-5-1-15,0 5 2 16,0-5-4-16,0 1-2 15,0-6 2-15,0 1 0 16,0-4 1-16,0 3 0 16,0-3 2-16,0 8 1 0,0-4-4 15,5 13-1 1,-5-9 1-16,5 1 2 0,-5-6 0 16,0 1 2-16,0-4-4 15,0-1 0-15,0-4 3 16,0 4 1-16,0 1-4 15,0 3 1-15,0-3-2 16,0 8-2-16,0-4 5 16,0 4 1-16,0-4-3 15,0 0 1-15,0-1 2 16,0 1 3-16,0 0 11 16,0 0 5-16,0-5-11 15,0 5-3-15,0-5-7 16,-5 1-1-16,5-5 1 0,0 8 0 15,0-3 0-15,-5 4 0 16,5-5 0-16,0 5 0 16,0 0 0-16,0-1 2 15,0 1-3-15,0 0 0 16,0 0 3-16,0 0 1 16,0-5-4-16,0 5-1 0,0-5-2 15,0 9 3 1,0-4 0-16,0 4 3 15,0-4-1-15,0 9-1 16,0-5 1-16,0 5-1 16,0-9 0-16,-5 4 0 15,5-4 2-15,-5 4 1 16,0-4-4-16,0 0 1 0,0 0 0 16,0-1 2-16,5-3-1 15,-5-1-1-15,0 1-2 16,0-1-1-16,5-4 4 15,-5 9 1-15,5-10 0 16,0 10-2-16,0-4-2 16,0-1-1-16,0-4 2 15,0 4 2-15,0-4 0 0,0 0 2 16,0-5 9 0,0 5 7-16,0-4-10 15,0 3-2-15,0-3-5 16,0 8-2-16,0-4 1 15,0 4-1-15,0 1 0 0,0 4 0 16,0-5-3 0,-5 0 2-16,5 1 1 0,0-1 0 15,0-4 2-15,0-5 1 16,0 1 10-16,-5-1 6 16,5-4-8-16,0 0-3 15,0 0-5-15,0-5-3 16,0 1 1-16,-5-1-1 15,5 1-3-15,0-1 2 16,0-4-83-16,-5-4-35 16,0-1 8-16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6:38.22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C064CCE3-D99C-4B5A-A765-FAFE59E1B89B}" emma:medium="tactile" emma:mode="ink">
          <msink:context xmlns:msink="http://schemas.microsoft.com/ink/2010/main" type="writingRegion" rotatedBoundingBox="12321,28 13301,870 12830,1419 11850,577"/>
        </emma:interpretation>
      </emma:emma>
    </inkml:annotationXML>
    <inkml:traceGroup>
      <inkml:annotationXML>
        <emma:emma xmlns:emma="http://www.w3.org/2003/04/emma" version="1.0">
          <emma:interpretation id="{00FBB8D9-BC06-4228-95C8-7B596424E33E}" emma:medium="tactile" emma:mode="ink">
            <msink:context xmlns:msink="http://schemas.microsoft.com/ink/2010/main" type="paragraph" rotatedBoundingBox="12321,28 13301,870 12830,1419 11850,5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83D17A-5428-4054-9D93-E5D8D61BCBCB}" emma:medium="tactile" emma:mode="ink">
              <msink:context xmlns:msink="http://schemas.microsoft.com/ink/2010/main" type="line" rotatedBoundingBox="12321,28 13301,870 12830,1419 11850,577"/>
            </emma:interpretation>
          </emma:emma>
        </inkml:annotationXML>
        <inkml:traceGroup>
          <inkml:annotationXML>
            <emma:emma xmlns:emma="http://www.w3.org/2003/04/emma" version="1.0">
              <emma:interpretation id="{4DE36820-3997-4865-B6A7-D291F1316732}" emma:medium="tactile" emma:mode="ink">
                <msink:context xmlns:msink="http://schemas.microsoft.com/ink/2010/main" type="inkWord" rotatedBoundingBox="12321,28 13301,870 12830,1419 11850,577">
                  <msink:destinationLink direction="to" ref="{CADA7A17-BA86-4AA0-A34D-11FA4296A771}"/>
                  <msink:destinationLink direction="from" ref="{CADA7A17-BA86-4AA0-A34D-11FA4296A771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5 166 192 0,'-5'-22'71'0,"5"13"-38"0,0 0-28 0,0 9 19 15,0 0-17-15,0 0-6 16,0 0-4-16,0 0 2 16,0 0 0-16,0 0-2 0,5 4 2 15,0 1 1-15,0 4 0 16,0-1 11-16,0 6 5 16,5 4-4-16,0 0-2 15,0 4 1-15,0 5 0 16,0 4-3-16,0 0 0 15,0 1-5-15,0-1-2 16,0 0 0-16,0 0 1 16,0 1-1-16,-5-5-1 15,0-5 1-15,0-4-1 0,0-5 2 16,0-4 3-16,0-4 2 16,0-5 3-16,6-9 4 15,4-14 3-15,0-8-11 16,5-9-4-16,0-14-1 15,5-8 1-15,0 4-1 16,-5 4 2-16,0 5-4 0,-5 0 0 16,1 8-1-1,-1 6 0-15,-5 8 2 16,0 9 2-16,-5 5-3 16,0 8 0-16,-5 5 3 15,0 0 1-15,0 0-1 16,0 0-2-16,0 0-19 0,0 0-8 15,0 0-28-15,5 0-12 16,5 0-40 0</inkml:trace>
          <inkml:trace contextRef="#ctx0" brushRef="#br0" timeOffset="407.6138">558 260 208 0,'-5'0'79'0,"5"0"-42"0,0 0-12 16,0 0 27-16,0 0-24 16,0 0-10-16,0 0-9 15,0 0-4-15,5 4-3 16,0 1-4-16,5-1-1 0,-5 1 2 16,5-1 0-16,0 1-2 15,0-1 2-15,0-4 1 16,0 0 0-16,0 0 2 15,5 0 1-15,0 0 1 0,0 0 0 16,-5 0-22-16,0 0-8 16,-5 0-77-1,-5 0-53-15,0 0 61 16</inkml:trace>
          <inkml:trace contextRef="#ctx0" brushRef="#br0" timeOffset="781.3437">487 662 176 0,'-25'9'66'0,"20"0"-36"0,0-5-11 0,5-4 23 0,0 0-12 0,0-4-5 16,0-1-10-1,0-4-5-15,5 0-5 16,0-4-4-16,0 0 0 0,0-5 1 15,0 4 3-15,-5 1 2 16,5 4 1-16,-5 0-4 16,0 0-3-16,0 0 0 15,0 5-1-15,0 4-3 16,0 0 2-16,5 4 1 16,0 10 0-16,0 3 0 15,0 6 0-15,0 8 0 16,0 0 2-16,-5 1-3 15,0 8 0-15,-5 9 1 16,0 0 2-16,0 0-23 0,0-8-8 16,0-10-39-16,0-9-14 15,5-8-8 1</inkml:trace>
          <inkml:trace contextRef="#ctx0" brushRef="#br0" timeOffset="1441.1175">593 675 200 0,'0'-4'77'0,"5"-1"-42"0,0 1-12 0,0 4 24 0,0-5-13 15,0 1-5-15,0-1-14 16,0 1-5-16,5 0-6 15,0-1-5-15,0 5-2 0,0 0 2 16,0 0 0-16,0 0 1 16,0 9 0-16,0 0 0 15,0 0 2-15,0 4-3 16,1 1 0-16,-6-1 1 16,0 0 2-16,0 1 1 15,-5-1 1-15,0 5-2 16,0 0 1-16,-5-5-2 0,0 1 2 15,0-1-4 1,5-4 0-16,0-4 1 0,0-1 2 16,0-4-3-16,0-4-2 15,5-5-1-15,0-5 0 16,5 1 3-16,0 0 0 16,0-5-2-16,0 4 2 15,0 1 3-15,0-5 1 16,0 5-4-16,0-1-1 15,0 1-2-15,0 4 3 16,0 0 0-16,-5 4 3 16,0 5-3-16,0 0-2 15,0 5 2-15,5 4 0 16,-5 0 1-16,5 0 0 16,1 4 0-16,-1 0 0 15,0 5 0-15,-5 9 0 0,0 0 0 16,0 4 0-16,0 1 0 15,0-1 2-15,0-4 1 16,0-5 1-16,0-9-2 16,0-4 1-16,5-9 0 15,5-13 1-15,0-5-2 16,0-4 1-16,0-1-260 31,-5-39 132-31</inkml:trace>
        </inkml:traceGroup>
      </inkml:traceGroup>
    </inkml:traceGroup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6:37.34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CADA7A17-BA86-4AA0-A34D-11FA4296A771}" emma:medium="tactile" emma:mode="ink">
          <msink:context xmlns:msink="http://schemas.microsoft.com/ink/2010/main" type="inkDrawing" rotatedBoundingBox="10828,2365 11843,652 12357,956 11342,2669" semanticType="callout" shapeName="Other">
            <msink:sourceLink direction="to" ref="{4DE36820-3997-4865-B6A7-D291F1316732}"/>
            <msink:sourceLink direction="from" ref="{4DE36820-3997-4865-B6A7-D291F1316732}"/>
          </msink:context>
        </emma:interpretation>
      </emma:emma>
    </inkml:annotationXML>
    <inkml:trace contextRef="#ctx0" brushRef="#br0">-136 568 120 0,'5'-18'46'0,"-5"14"-24"0,5-5-19 0,-5 9 10 15,0 0 0-15,0 0 3 16,0-5-7-16,0 5-1 15,0-4-4-15,0 4 6 0,0 0 5 16,0-5-5-16,0 5-1 16,0 0-1-16,0 0 0 15,0 0-4-15,0 0-1 16,0 0 3-16,0 0 1 16,0 5-1-16,0 4-1 15,0 4-1-15,-5 5 0 16,0 0 0-16,-5 9 0 15,0 4 0-15,-5 0 0 16,-5 9 2-16,-1 14 1 0,-4 13 1 16,0 9 2-16,0 13-3 0,-5 5-2 15,-10-4-2 1,-11-1-3-16,-9 14 1 0,0 4 1 16,-1-13-3-16,1 4 0 15,0-13 3 1,4-9 1-16,6-9-4 0,5-9 1 15,5-9 0 1,5-8 0-16,4-1-3 16,6-4 2-16,0-5 1 15,5-4 2-15,5-5-1 16,0-4 2-16,5-5-2 16,0-4 2-16,5 0 0 15,0-4 3-15,0-10-3 0,0 1-2 16,5-10-3-1,5-4-25-15,0-4-12 16,0 0 2-16,5-1 4 16,-5 1 12-16,0 0 6 15,0-1 4-15,0-3 5 16,-5 3 5-16,0 5 3 16,0-4 0-16,0 4 1 15,0 5 4-15,0-1 6 16,0 1 2-16,0 4 0 0,0 0-7 15,0 0-3 1,0 0-3-16,0 0 1 16,0 0-2-16,0 0-1 0,0 5-2 15,0-1-1-15,5 1 2 16,-5-1 2-16,0 1 0 16,0 4-1-16,0 0 1 15,0 0 1-15,0 0 1 16,0 0 3-16,5 4 1 15,-5 5 3-15,0 0-1 16,0 14 0-16,-5 8-5 16,0 0-3-16,-5 5 2 0,0 0 0 15,0-1-1 1,5 1-2-16,0-5 1 16,0-4 1-16,0-4-3 15,0-5 0-15,0-5 1 0,5 0 2 16,0-4-1-16,0-4 2 15,0-1-2-15,0-4-1 16,0 0-2-16,0 0 1 16,0 0 1-16,5-4 2 0,0 4-3 15,0-5 0 1,5-4 1-16,0 5 2 16,5-5-1-16,5-4-1 15,5-1-2-15,5 1 1 16,5-5 1-16,1 0 0 15,4 0-3-15,-5 5 2 16,5-1 1-16,0 1 0 16,1 8 0-16,-6 1 2 0,0 4-1 15,-5 4 2-15,-5 1 7 16,-5-1 3-16,1 1-4 16,-11 4-3-16,0 4-1 15,0-4-1-15,-5 0-2 16,-5-5 1-16,0-4-53 15,0 0-23-15,5-13-34 16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6:45.89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4D3489FD-203A-4E79-B1CF-70F87D306523}" emma:medium="tactile" emma:mode="ink">
          <msink:context xmlns:msink="http://schemas.microsoft.com/ink/2010/main" type="writingRegion" rotatedBoundingBox="15422,187 16776,662 16481,1502 15127,1027"/>
        </emma:interpretation>
      </emma:emma>
    </inkml:annotationXML>
    <inkml:traceGroup>
      <inkml:annotationXML>
        <emma:emma xmlns:emma="http://www.w3.org/2003/04/emma" version="1.0">
          <emma:interpretation id="{5C959BBB-B364-43C9-AA27-BEDBD57AE5F0}" emma:medium="tactile" emma:mode="ink">
            <msink:context xmlns:msink="http://schemas.microsoft.com/ink/2010/main" type="paragraph" rotatedBoundingBox="15422,187 16776,662 16481,1502 15127,10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B113E4-4E10-4DBD-A4C3-5D80235B8E71}" emma:medium="tactile" emma:mode="ink">
              <msink:context xmlns:msink="http://schemas.microsoft.com/ink/2010/main" type="line" rotatedBoundingBox="15422,187 16776,662 16481,1502 15127,1027"/>
            </emma:interpretation>
          </emma:emma>
        </inkml:annotationXML>
        <inkml:traceGroup>
          <inkml:annotationXML>
            <emma:emma xmlns:emma="http://www.w3.org/2003/04/emma" version="1.0">
              <emma:interpretation id="{530F608F-9A8C-449B-98EC-0E5B31A6365F}" emma:medium="tactile" emma:mode="ink">
                <msink:context xmlns:msink="http://schemas.microsoft.com/ink/2010/main" type="inkWord" rotatedBoundingBox="15375,319 16023,547 15774,1254 15127,102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4 263 148 0,'0'-22'57'0,"0"13"-30"0,-5-4-21 16,5 8 15-16,0 1-7 16,0-1 0-16,0-4-2 0,0 1 2 15,0 3-7-15,0 1-2 0,0-1-1 16,0 1 2-16,0-1 3 16,5 1 5-16,-5-1 1 15,0 1 5-15,0-1 4 16,0 1-6-16,0-1 0 15,0 1-7-15,0-1 1 16,0 5-5-16,0 0-2 16,0 0-5-16,0 0-2 15,0 0-2-15,10 9 3 16,0 9 0-16,0 9 1 16,5 4 0-16,0 10 0 15,0-1 0-15,0 0 0 16,0-9 0-16,1 1 2 0,-6-6-3 15,0 1 0-15,0-5-1 16,0-4 0-16,-5 0 4 16,5-4 1-16,0-1-4 15,0-4 1-15,-10-9 0 16,10 0 2-16,0-13-1 16,5-14-1-16,0-18 1 15,5-13-1-15,5 0 2 16,6-5 1-16,-1 1-4 15,-5 4 1-15,-5 9 2 16,-5 8 3-16,-10 10-4 16,-5 9-3-16,-5 8 1 0,0 10 2 15,-5 8-40-15,5 5-16 16,0 0-54 0,5-9-38-16,10 9 62 15</inkml:trace>
          <inkml:trace contextRef="#ctx0" brushRef="#br0" timeOffset="511.0839">481 523 116 0,'-5'-9'46'0,"5"9"-24"0,0-5-19 16,0 5 12-16,0-4-5 16,0-1 2-16,0 5 6 15,0-4 3-15,0 4-10 16,0 0 2-16,-5 0 1 0,0 0-5 15,-5 4-3-15,-5 5-3 16,0 0 0-16,0 9-4 16,0 9 0-16,0 9 1 15,5 8 2-15,0-3-6 0,10-6 1 16,0-3 1-16,10-10 1 0,5-9 3 16,5-8 1-1,5-10 3-15,0-13 3 16,0-4-2-16,1-5 1 15,-6-4-3-15,-5 4 2 16,-5 5 5-16,-5-1 4 16,-5 1-6-16,-10 9-3 15,-5-1-4-15,-5 5 0 16,-5 5-48-16,4 8-20 16,1 5-35-1</inkml:trace>
        </inkml:traceGroup>
        <inkml:traceGroup>
          <inkml:annotationXML>
            <emma:emma xmlns:emma="http://www.w3.org/2003/04/emma" version="1.0">
              <emma:interpretation id="{E963EB47-F608-426B-B8B5-222B8EDAA414}" emma:medium="tactile" emma:mode="ink">
                <msink:context xmlns:msink="http://schemas.microsoft.com/ink/2010/main" type="inkWord" rotatedBoundingBox="16222,467 16776,662 16516,1400 15963,1206"/>
              </emma:interpretation>
              <emma:one-of disjunction-type="recognition" id="oneOf1">
                <emma:interpretation id="interp1" emma:lang="" emma:confidence="1">
                  <emma:literal>at</emma:literal>
                </emma:interpretation>
                <emma:interpretation id="interp2" emma:lang="" emma:confidence="0">
                  <emma:literal>ut</emma:literal>
                </emma:interpretation>
                <emma:interpretation id="interp3" emma:lang="" emma:confidence="0">
                  <emma:literal>wt</emma:literal>
                </emma:interpretation>
                <emma:interpretation id="interp4" emma:lang="" emma:confidence="0">
                  <emma:literal>ot</emma:literal>
                </emma:interpretation>
                <emma:interpretation id="interp5" emma:lang="" emma:confidence="0">
                  <emma:literal>it</emma:literal>
                </emma:interpretation>
              </emma:one-of>
            </emma:emma>
          </inkml:annotationXML>
          <inkml:trace contextRef="#ctx0" brushRef="#br0" timeOffset="1561.2846">773 558 172 0,'-5'-9'66'0,"5"9"-36"0,0-4-13 0,0 4 20 16,0 0-19-16,0-4-7 15,5-1-7-15,-5 1-4 16,0 4 1-16,0-5-4 0,0 5 2 15,0 0 1-15,0 0 2 16,0 0 3-16,0 0 2 16,0 0 10-16,0 0 4 15,-5 0-11-15,0 5-3 16,0 4-7-16,0 8-1 16,0 15 1-16,0 8 0 15,5 0 0-15,0-4 0 16,5-5-3-16,0-4 2 0,5-9-1 15,5-9 0-15,0-9 4 16,5-9 1-16,0-5 1 16,0-3 0-16,-4-6-2 15,-1 1-2-15,0 0 3 16,-5-1 0-16,-5 1-1 16,0 4-2-16,-5-4 1 15,5 4 1-15,-5 4-3 16,0 1 0-16,0 4 1 15,0 0 0-15,0 0-3 16,0 5 2-16,0-1-1 16,0 5-2-16,0 0 3 15,0 9 0-15,0 9-2 16,0 9 2-16,0 17 1 0,-5 6 0 16,5-1 0-16,0-5 2 15,0-8-3-15,5-5 0 16,5-8 1-16,0-10 0 15,0-4 2-15,5-13 1 16,0-10-1-16,0-4-2 16,0-13 3-16,5-5 0 15,1-4-4-15,-1 4-1 16,0 1 1-16,-5 3 2 16,-5-12 2-16,-5 4 1 15,-5-1-5-15,0 1 1 16,-5 0 2-16,0 4 1 15,0-4 5-15,0 0 5 0,0-1-5 16,0 6 0-16,0-1-4 16,5 9-3-16,0 5-3 15,0 4 1-15,0 5-1 16,0-1-2-16,0 5 0 16,0 9 3-16,0 9 0 15,0 9 3-15,0 18-1 16,0 17-1-16,0 10 1 15,0-1-1-15,0 14 0 16,0 9 0-16,5 0-3 16,0-9 2-16,0-9-1 15,5-4 0-15,0-14 0 16,5-9 0-16,0-9 4 16,0-8 1-16,0-5-1 0,-5-14-2 15,0 1-8-15,0-5-5 16,0 0-37-16,-4-5-18 15,-6-8-39 1</inkml:trace>
          <inkml:trace contextRef="#ctx0" brushRef="#br0" timeOffset="1876.9487">969 487 208 0,'-20'-5'79'0,"15"5"-42"0,0 0-8 0,5 0 28 0,-5 0-5 16,5 0-1-16,-5 0-17 15,5 0-9-15,0 0-14 16,0 0-7-16,0 0-3 0,0 0-1 0,10-4 0 16,0-1-3-1,5 1 0-15,0 0 2 16,5-1 0-16,5 1 1 15,6 4 2-15,9-5-1 16,0 5 2-16,0 0-2 16,0 0-1-16,-4 5-8 15,-1-5-3-15,5-5-91 16,5-8-41-16,11-19 14 16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7:41.02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6228F08-455F-4C48-B83C-EB994DA15E8B}" emma:medium="tactile" emma:mode="ink">
          <msink:context xmlns:msink="http://schemas.microsoft.com/ink/2010/main" type="inkDrawing" rotatedBoundingBox="9379,16228 13657,16345 13653,16495 9375,16378" shapeName="Other"/>
        </emma:interpretation>
      </emma:emma>
    </inkml:annotationXML>
    <inkml:trace contextRef="#ctx0" brushRef="#br0">1378-639 148 0,'0'0'55'0,"0"0"-30"0,5 0-18 0,-5 0 15 16,0 0-9-16,0 0 0 16,0 0-3-16,0-5 1 15,0 1-6-15,0 0 1 0,0 4 1 16,0 0-1-16,0 0 1 16,0 0-6-16,0 0-1 15,0 0 4-15,0 0 2 0,0 0 2 16,0 0 0-1,0 0 0-15,0 0 0 16,0 0 0-16,0 0 2 16,0 0-5-16,0 0-1 15,0 0 0-15,0 0 0 0,0 0 0 16,0 0 2 0,0 0-3-16,0 0-2 15,0 0 2-15,0 0 2 0,0 0-2 16,0 0-2-16,0 4-3 0,0 0 1 15,0 1 1-15,-5-1 0 16,5-4 0-16,0 0 0 16,0 0 2-16,0 0 3 15,0 0 0-15,0 0 0 16,0 0-3-16,0 9-2 16,0-9 3-16,0 0 0 15,5 5-1-15,0-1-2 16,-5-4 1-16,5 5 1 15,-5-5-1-15,10 4 4 32,0-4 1-32,0 0-2 0,-5 0-1 15,-5 0-3-15,0 0-1 16,5 5 1-16,0-5 0 16,10 0 0-16,-10 0 0 15,0 0 0-15,5 0 0 16,-5 0 0-16,5 0 2 15,-5 0-1-15,0 0 2 0,0 0 0 16,0 0 1-16,-5 0-5 16,5 0-1-16,-5 0 1 15,5 0 0-15,0 0 1 0,5 0 0 16,0 0 2-16,0 0 1 16,1 0-4-16,-1 0-1 15,0 0 1-15,5 0 2 31,0 0 2-31,-5 0 1 16,0 0-5-16,0 0 1 0,0 0-2 16,0 0 0-16,0 0 2 15,0 4 2-15,0-4-1 16,0 0-1-16,5 0 1 16,0 0 1-16,6 0 8 0,-1 0 3 15,-5 0-4-15,0 0-3 16,0 0-3-16,-5 0-3 15,0 0-2-15,0 0-1 16,0 0 2-16,0 0 0 16,0 0 3-16,0 5 1 15,5-1-1-15,0 1-2 0,-5-5 1 32,1 4-1-32,4 0 0 15,-5-4 0-15,0 0 0 16,0 0 0-16,0 0 0 15,0 0 0-15,0 0 0 0,5-4 0 16,0 0 0-16,0 4 0 16,0-5 2-16,5 5 1 0,-5 0-6 15,1 0 0-15,-1 0 1 16,5 0 3-16,-5 0-2 16,0-4 0-16,0-1 1 0,-5 5 2 15,0 0-1-15,0 0-1 16,0 0 1-16,5 0-1 15,-5 0-3-15,0 0 2 16,5 0 1-16,1 0 2 16,-1 0-3-16,0 0 0 15,5 0 1-15,5 0 2 0,5 0-1 16,5 0 2-16,1 0-4 16,-1 0-2-16,-5 0 2 31,0 0 0-31,-5 0 1 15,0 5 2-15,0-1-1 16,-4 1-1-16,4 3 1 0,-5-3-1 16,0-1-3-16,0 1 2 15,5-1 1-15,-5-4 2 0,0 0-1 16,0 0-1-16,1 0 1 16,-1-4-1-16,-5-1 0 15,5 1 0 1,0-1 0-16,-5 1-3 15,0 8 2 1,0 1 1-16,0-10 2 16,0 5-3-16,5-4 0 15,1 4 1-15,4 0 0 16,0-4-3-16,5 4 2 16,-5 0 3-16,0 0 1 15,0 0-1-15,1 0-2 16,-6 0 1-16,0 0-1 15,0 0 0-15,0 0 0 16,0 0-3-16,-5 0 2 0,0 0 1 16,0 0 2-16,0 0-1 15,1 4-1-15,4 5 1 16,0-5-1-16,0 1 0 0,0-1 0 16,0 1 0-16,0-1 0 15,0-4-3-15,0 5 2 16,6-1-1-16,-6 5 0 15,5 0 4-15,0-4 1 0,0-1-4 16,-5-8 1-16,5 4 0 16,0-5 2-16,1 5-3 31,4 0-2-31,0 0 2 16,0-4 2-16,0 4 0 0,0 0 2 15,1 0-4-15,-6 0-2 16,0 0 15-16,0 0 8 15,0 0-9-15,5 0-4 16,-10 9-4-16,0-5 0 16,1 1-7-16,4-1-1 15,0 0 4-15,0 1 2 0,5-5 1 16,0 0-2-16,0 0 1 16,1-5 1-16,4 5-3 15,-5-4 0-15,0 0 1 0,-5-1 0 16,0 1 0-16,1 4 0 15,-1 0 0-15,5 0 0 16,0 0 0-16,0 0 0 16,5 4 2-16,1 1 1 31,-1-10-1-31,0 5-2 0,-5-4-2 16,-5 8-1-16,0-8 2 15,-5 8 0-15,1 5 1 16,-6-5 0-16,0 1 0 0,-5-1 2 15,5-4-3-15,-5 5 0 16,5-5 1-16,5 0 0 16,0 0 2-16,5 4 1 15,0-4-1-15,6 0 1 16,-1-9-4-16,0 9 0 0,-5 0-1 16,0 0 0-16,-5-9 2 15,0 14 2-15,1-5-3 16,-1 0 0-16,0-5 3 15,0 5 3 1,0-4-4-16,0 0-1 16,0-1 0-16,0 5 0 15,5 0-3-15,-4 0 2 16,-6 0 1-16,0 5 0 16,0-10 11-16,0 10 5 15,-5-10-8-15,0 10-2 16,0-10-4-16,0 10-2 0,0-10 1 15,0 10 1-15,0-10-3 16,0 5-2-16,0 5 6 16,-5-10-4-1,0 5 1-15,0 0 15 16,0 5-6-16,1-10-1 16,-1 1-1-16,0 4 2 15,-5 0-2-15,0 0-2 16,0 0-2-16,0-5-3 0,0 5 1 15,0 0-1-15,0-4-7 32,-5-19-77-32,-6-4-30 0,1-4-55 31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6:44.89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4001E4EE-CF14-48A7-9DAC-2D0BEE12E008}" emma:medium="tactile" emma:mode="ink">
          <msink:context xmlns:msink="http://schemas.microsoft.com/ink/2010/main" type="writingRegion" rotatedBoundingBox="14105,853 15150,853 15150,2229 14105,2229"/>
        </emma:interpretation>
      </emma:emma>
    </inkml:annotationXML>
    <inkml:traceGroup>
      <inkml:annotationXML>
        <emma:emma xmlns:emma="http://www.w3.org/2003/04/emma" version="1.0">
          <emma:interpretation id="{5ACDFD32-6BC3-4201-B8A5-453F79E68D2B}" emma:medium="tactile" emma:mode="ink">
            <msink:context xmlns:msink="http://schemas.microsoft.com/ink/2010/main" type="paragraph" rotatedBoundingBox="14105,853 15150,853 15150,2229 14105,22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2F5EEE-0632-440C-8B16-AB1CA57ED641}" emma:medium="tactile" emma:mode="ink">
              <msink:context xmlns:msink="http://schemas.microsoft.com/ink/2010/main" type="line" rotatedBoundingBox="14105,853 15150,853 15150,2229 14105,2229"/>
            </emma:interpretation>
          </emma:emma>
        </inkml:annotationXML>
        <inkml:traceGroup>
          <inkml:annotationXML>
            <emma:emma xmlns:emma="http://www.w3.org/2003/04/emma" version="1.0">
              <emma:interpretation id="{5439B9C6-64BA-402C-A79F-4C757A5FBC09}" emma:medium="tactile" emma:mode="ink">
                <msink:context xmlns:msink="http://schemas.microsoft.com/ink/2010/main" type="inkWord" rotatedBoundingBox="14105,853 15150,853 15150,2229 14105,222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-167 509 104 0,'0'-9'41'0,"5"0"-22"0,0 0-11 0,-5 0 11 0,5 5-9 16,0-5-3-1,0 5-4-15,0-5 0 16,-5 4-2-16,0 1 4 0,0-1 1 16,0 1 4-16,0 4 1 15,0-5 1-15,0 5 2 16,0 0-1-16,0 0 2 15,0-4-6-15,0 4-3 16,0 0 1-16,0 0 2 16,0 0-2-16,0 0 1 15,0 0-3-15,0 0 2 16,0 0-4-16,0 0-2 0,-5 0-3 16,0 4 1-16,0 1 1 15,-5 8 0-15,0-4 0 16,0 0 2-16,0 0-3 15,0 0-2-15,0 0 4 16,0 0 1-16,-5 0-3 16,0 0-1-16,-1 0 3 15,-4 4 3-15,-5 5-3 16,-5 13-3-16,0 9 1 16,0 1 0-16,5-1 1 15,-1 9 0-15,1 0-3 16,0 0 2-16,-5 0 3 0,5-4 1 15,5-5-4-15,0 1 1 16,-11-6-2-16,11 1 0 16,-5-9 2-16,5 0 2 15,-10 4-1-15,0 0 2 16,0 1-4-16,-1 3 0 16,-4 1-1-16,0 4 0 15,5 0 2-15,5-8 0 16,0-5 2-16,5-1 1 15,-1-3-4-15,1-1-1 0,5-4 1 16,0-5 2 0,5 1-2-16,0-5 0 15,0 0 3-15,5 0 1 16,0-1-4-16,0 1-1 0,0-4 1 16,0-1 0-16,0 1 1 15,0-1 0-15,0 1 0 16,0-1 0-16,0 1 0 15,0-5 2-15,5 4-1 16,-5-4-1-16,5 0 1 16,0 0 1-16,-5 0-3 15,5 5-2-15,0-5 2 16,-5 0 0-16,5 4 1 16,0-4 0-16,0 0 0 15,0 0 0-15,0 0 0 16,0 0 0-16,0 0 0 0,0 0 0 15,0 0 0-15,0 0 0 16,0 0 0-16,0 0 0 16,0 0 0-16,0-4 2 15,0-1-3-15,0 1 0 16,0-1-1-16,0-4 0 16,5 0 2-16,-5 0 0 15,5-4 0-15,-5 0 2 16,5-5-3-16,0 0-2 15,0 0 2-15,0 0 2 16,0 0 0-16,0 5 2 16,0-1-7-16,0 5 1 15,0 1-1-15,0 3 2 16,0 1 1-16,0-1 3 16,-5 5-1-16,0 0-1 15,5-4 1-15,-5 4-1 0,0 0 0 16,0 0 0-16,0 0 0 15,0 0 0-15,0 0 0 16,0 13 2-16,-5 5-1 16,0 9 2-16,-5 4-2 15,0 0-1-15,0 1-2 16,0 3-1-16,0 1 2 16,0-9 0-16,0 0-2 15,5-5 2-15,0-9 1 16,0 1 0-16,0-5 2 15,5 0 1-15,0 0-4 16,0-9 1-16,0 4 0 0,0-4 0 16,0 0-3-16,5 0 0 15,5-4 2-15,5-14 2 16,10 4-2-16,5-3 0 16,0-1-1-16,5 0 0 15,-5 0 0-15,1 5-2 16,-1 4 5-16,-10 0 3 15,-5 4-1-15,0 1-2 16,-5 4 0-16,0 0 1 0,-10 0-1 16,0 0-1-1,5 4-28-15,0 5-14 16,5-4-42 0</inkml:trace>
        </inkml:traceGroup>
      </inkml:traceGroup>
    </inkml:traceGroup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7:16.30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E9D11B3-BE7C-480B-8984-E523AAB78F6D}" emma:medium="tactile" emma:mode="ink">
          <msink:context xmlns:msink="http://schemas.microsoft.com/ink/2010/main" type="inkDrawing" rotatedBoundingBox="6437,13543 10680,13320 10687,13448 6443,13670" semanticType="underline" shapeName="Other">
            <msink:sourceLink direction="with" ref="{6AAF9146-C3F2-407B-B933-42633DB32CEF}"/>
          </msink:context>
        </emma:interpretation>
      </emma:emma>
    </inkml:annotationXML>
    <inkml:trace contextRef="#ctx0" brushRef="#br0">-2 224 60 0,'-5'-5'24'0,"5"14"-12"0,0-9-12 0,0 0 7 15,0 0 0-15,0 0 3 16,0 0 1-16,0 0 1 16,0 0-2-16,0 0-1 15,0 5-1-15,0-5 2 16,0 4-3-16,0-4 1 15,0 0 4-15,0 0 4 16,0 0-6-16,0 0-1 16,0 0-3-16,0 0-1 15,0 0-3-15,0 0-4 0,0 0 1 16,0 0-1-16,0 0 0 16,10 5 2-16,0-1 0 15,0 1 0-15,0-1 0 16,0 1 2-16,6-5 1 0,-1 0 10 15,0 4 3-15,0-4-5 16,0 0-2-16,0 0-7 16,-5 5-4-16,0-5 1 15,0 4 0-15,0 1 1 16,0-1 2-16,0 0-1 16,0 1-1-16,0-1 1 15,0-4-1-15,1 0 2 16,-1 0 1-16,10-4-1 15,-10 4-2-15,0 0 1 16,5-5-1-16,-5 5 0 16,0 0 0-16,0 0-3 15,-5 5 2-15,5-5-1 0,-5 4 0 16,-5-4 2-16,10 5 0 16,0-1-3-16,0 1 2 15,0-5 3-15,0 0 1 16,0 0 1-16,6-5 0 15,-1 1-2-15,0-1-2 16,0 5-2-16,0-4 1 16,0-1 1-16,0 5 0 15,-5 0 0-15,0 0 0 16,5 0 0-16,-5 0 0 16,5 0-3-1,5 0 5 1,-4-4-4-16,-1 0 1 15,5 4 1-15,-5-5 2 0,0 1-1 16,5 4 2-16,0-5-4 16,0 1 0-16,-5-1-1 15,5 5 0-15,1-4 2 16,-1 4 2-16,0 0-3 16,0 0-2-16,0 0 4 15,0 0 1-15,0 0 0 16,0 0-2-16,0 0 1 15,0-5-1-15,1 1 0 16,-1-1 2-16,5 1-3 16,0-1 0-16,-5 1 1 15,5-1 0-15,-5 1 0 16,5 0 0-16,-4 4 0 0,-1-5 0 16,5 5 0-16,-5-4 0 15,5-1 0-15,0 1 0 16,0 4 0-16,0-5 0 15,-4 5 0-15,-1 0 2 16,-5 0-3-16,0 0-2 16,0 5-1-16,0-1 3 15,0-4 0-15,0 5 3 16,0-1-3-16,0 5 0 16,0-5 1-16,0-4 0 15,6 0 2-15,-1-4 1 16,10 4-4-16,-10 0 1 15,5 0 0-15,-5 0 0 0,0 4 0 16,0-4 2-16,1 5-1 16,-1-1-1-16,0 1-2 15,5-1 1-15,0 1 3 16,0-5 1-16,5 0-4 16,1-5 1-16,-1 5 0 15,0-4 0-15,0-1 0 16,-5 1 0-16,5-1 2 15,-5 1 1-15,1 4-4 16,-1 0-1-16,0-4-2 16,-5-1 3-16,5 1 0 15,0-1 3-15,0 1-1 16,0 4-1-16,1 0 1 0,-1 0 1 16,0 0-1-16,5 0-1 15,0-5-2-15,0 5 1 16,1 0 1-16,-1-4 2 15,0-1-3-15,0 1 0 16,0-1 1-16,0 5 2 16,1 0-3-16,-1 0 0 15,0 0 1-15,-5 0 2 16,0 0-1-16,0 0-1 16,5 0-2-16,1 0 1 15,-1 0 1-15,0 0 0 16,5-4 0-16,-5-1 2 15,0 1-1-15,1 4-1 16,-1 0-2-16,0 0 1 0,0 0 1 16,0 4 0-16,-5-4-3 15,0 5 2-15,1-1 3 16,-1 1 1-16,5-5 1 16,0-5 0-16,0-4-5 15,5 5 1-15,1-5-2 16,-1 0 0-16,0 0 2 15,0 0 0-15,-5 0-3 16,6 0 2-16,-6 0-1 16,0 5 0-16,0-1 4 15,-5 1 1-15,0-1-4 16,5 1 1-16,1 4 0 16,-1-4 2-16,0 4-1 0,0-5-1 15,0-4 3-15,0 5 0 16,1 4-1-16,-6 0 1 15,0-5 0-15,5 1 1 16,0 4-2-16,-5 0 1 16,0 4 0-16,1-4 1 0,-6 0-2 15,0 0 1 1,-5 0-2-16,0-4-1 16,-5-5-41-16,-5-5-18 15,-5-4-25 1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7:19.00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67A1A0C-4091-44EC-B75F-52518D4B6BFB}" emma:medium="tactile" emma:mode="ink">
          <msink:context xmlns:msink="http://schemas.microsoft.com/ink/2010/main" type="writingRegion" rotatedBoundingBox="8718,10520 8664,14489 8134,14482 8188,10513"/>
        </emma:interpretation>
      </emma:emma>
    </inkml:annotationXML>
    <inkml:traceGroup>
      <inkml:annotationXML>
        <emma:emma xmlns:emma="http://www.w3.org/2003/04/emma" version="1.0">
          <emma:interpretation id="{F0A178F7-59DB-4B04-AF0B-F20C05C1E039}" emma:medium="tactile" emma:mode="ink">
            <msink:context xmlns:msink="http://schemas.microsoft.com/ink/2010/main" type="paragraph" rotatedBoundingBox="8718,10520 8664,14489 8134,14482 8188,105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CD31B9-03B4-4B78-A846-D591BFF68802}" emma:medium="tactile" emma:mode="ink">
              <msink:context xmlns:msink="http://schemas.microsoft.com/ink/2010/main" type="line" rotatedBoundingBox="8718,10520 8664,14489 8134,14482 8188,10513"/>
            </emma:interpretation>
          </emma:emma>
        </inkml:annotationXML>
        <inkml:traceGroup>
          <inkml:annotationXML>
            <emma:emma xmlns:emma="http://www.w3.org/2003/04/emma" version="1.0">
              <emma:interpretation id="{923C8B93-487D-40F3-BD1C-F63C61667287}" emma:medium="tactile" emma:mode="ink">
                <msink:context xmlns:msink="http://schemas.microsoft.com/ink/2010/main" type="inkWord" rotatedBoundingBox="8678,10520 8666,11405 8369,11401 8381,1051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132 242 124 0,'5'-18'49'0,"-5"13"-26"0,5-13-20 0,0 9 12 0,0 0-5 16,-5 1 2 0,5-6-1-16,-5 1 3 15,5 4-7-15,-5 0 5 0,0 0 3 16,0 0 4-16,0 0 1 15,0 5-3-15,0-1 2 16,0-4-1-16,0 0-2 16,-5 0 5-16,5 0 3 15,0 0-12-15,0 0-7 16,-5 1-1-16,5 3-1 16,0-4-1-16,0 5 1 0,0-1-2 15,0 1-1-15,0-1 1 16,0 5-1-16,0 0-3 15,0 0 0-15,0 0 2 16,0 0 0-16,0 9-2 16,0 5 2-16,0-1 1 15,0 5 0-15,0 0 0 0,0 4 0 0,0 0 0 16,0 5 0 0,0 5 0-1,0 8 0-15,0 9 0 16,0 5 0-16,0-1 0 15,-5 1 0-15,5-1 0 0,-5-3 0 16,5-6 0-16,0 1 0 16,0-9 0-16,-5-10 0 15,0-3 0-15,5-5 2 16,0-5-1-16,0 1-1 16,0-6 3-16,-5-3 0 15,0-1-12-15,5 1-7 16,0-1-5-16,-5-4 0 15,5 0-1-15,-5 5 0 16,-6-5 11-16,6 0 3 16,0 0 6-16,0 0 3 15,0-5 0-15,0 1 2 16,0-1 7-16,0-8 10 16,-5 0-2-16,5-10-5 15,-5 1 0-15,5 0-2 16,0-1 1-16,0 1-2 15,0 0 1-15,0-5-2 16,0 9 0-16,0 0-3 16,0 0-1-16,5 5-1 0,0-1 0 15,0 1-2 1,0 4 1-16,0 0-4 16,0 5-2-16,0 4-3 15,5 4 1-15,5 9 1 16,0 10-1-16,0 4 6 15,0 8 1-15,5 10-3 16,-5 0 1-16,0-5 0 0,0 5 2 16,0-10-1-16,-5-3 2 15,1-6-4-15,-1-3 0 16,0-10 5-16,0-4 2 16,-5 0 17-16,0-9 8 15,0 0-14-15,5-22-7 16,5-19-4-1,5-8-13-15,0-9-3 16,5 0-35-16,6-4-15 16,-1 12-46-1,0 10-58-15,5 9 50 16</inkml:trace>
        </inkml:traceGroup>
        <inkml:traceGroup>
          <inkml:annotationXML>
            <emma:emma xmlns:emma="http://www.w3.org/2003/04/emma" version="1.0">
              <emma:interpretation id="{BC3D70C7-A389-4C13-B1DE-6DD42111EFA5}" emma:medium="tactile" emma:mode="ink">
                <msink:context xmlns:msink="http://schemas.microsoft.com/ink/2010/main" type="inkWord" rotatedBoundingBox="8612,12200 8600,13045 8372,13042 8384,12197"/>
              </emma:interpretation>
              <emma:one-of disjunction-type="recognition" id="oneOf1">
                <emma:interpretation id="interp1" emma:lang="" emma:confidence="0">
                  <emma:literal>x</emma:literal>
                </emma:interpretation>
                <emma:interpretation id="interp2" emma:lang="" emma:confidence="0">
                  <emma:literal>+</emma:literal>
                </emma:interpretation>
                <emma:interpretation id="interp3" emma:lang="" emma:confidence="0">
                  <emma:literal>=</emma:literal>
                </emma:interpretation>
                <emma:interpretation id="interp4" emma:lang="" emma:confidence="0">
                  <emma:literal>r</emma:literal>
                </emma:interpretation>
                <emma:interpretation id="interp5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3197.6438">35 1788 240 0,'-10'-23'90'0,"10"14"-48"0,0-4-34 16,0 9 21-16,-5-1-15 15,5 1-3-15,0-1-5 16,0 1-1-16,0-1-3 0,-5 1 5 0,5-1 3 16,0 1 1-1,0 4 3-15,0 0 2 0,0-5 2 16,0 5-6-16,0-4-2 15,0-1-5-15,5 5-2 16,0 0-1-16,0-4 1 16,0 4-4-16,0-5-2 15,0 5 2-15,-5 0 0 16,0 0-2-16,5 5 2 16,0 8 1-16,0 14 0 15,0 27-7-15,0 17-3 16,0 14-19-16,0 13-6 15,0-8 11-15,0-5 6 16,-5-18 9-16,0-5 6 0,0-8 2 16,0-14 3-16,-5-9 1 15,0-4 3-15,0-9-1 16,-5-4 2-16,0-10-4 16,0-4 0-16,0-4-39 15,0-5-17-15,0-9-54 16,0-5-26-1,5-3 66-15</inkml:trace>
          <inkml:trace contextRef="#ctx0" brushRef="#br0" timeOffset="3632.8954">15 1823 216 0,'-5'-4'82'0,"5"4"-44"0,5-5-22 0,-5 5 22 16,0-4-11-16,5 0-3 15,-5-5-10-15,5 0-4 16,5 0-5-16,0-5-2 0,5 1 1 16,0 0-2-16,0 4 1 15,0 0 2-15,0 0 4 16,0 0-4-16,-5 4-3 15,0 1-1-15,1-1-1 16,4 5 0-16,-5 0 0 16,0 0-3-16,0 9 2 0,0 0 1 15,-5 0 2-15,0 5-1 16,0 3-1-16,-5 6 3 16,0 8 2-16,0 5-2 15,-10 4-2-15,-5 0 0 16,-10 5-1-16,-6-5-9 15,1 0-4-15,0-8-4 16,5-6-3-16,5-3-26 16,5-10-10-16,5-8-22 15,15-14-44 1,10-14 33-16</inkml:trace>
        </inkml:traceGroup>
        <inkml:traceGroup>
          <inkml:annotationXML>
            <emma:emma xmlns:emma="http://www.w3.org/2003/04/emma" version="1.0">
              <emma:interpretation id="{6AAF9146-C3F2-407B-B933-42633DB32CEF}" emma:medium="tactile" emma:mode="ink">
                <msink:context xmlns:msink="http://schemas.microsoft.com/ink/2010/main" type="inkWord" rotatedBoundingBox="8678,13479 8664,14489 8134,14482 8148,13472">
                  <msink:destinationLink direction="with" ref="{7E9D11B3-BE7C-480B-8984-E523AAB78F6D}"/>
                </msink:context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155.9264">91 3066 104 0,'-5'-5'38'0,"0"5"-20"0,5 0-4 0,0 0 17 16,0 0 0-16,0 5 4 15,0-5-6-15,0 0-3 16,0 0-14-16,0 0 3 0,-5 0 5 16,0 0-2-16,5-5 1 15,0 1-4-15,-5-1 1 16,5-4-5-16,0 0-1 16,0 0-4-16,0 1 1 15,0-1-2-15,0 0 0 16,0 0 1-16,0 4 1 0,0 1-3 15,0-1-3-15,0 1 0 16,0-1-1-16,0 5-3 16,0-4 2-16,0 4 3 15,0 0 1-15,0-5-1 16,0 5-2-16,0 0 1 16,0 0-1-16,0 0-3 15,0 0 2-15,0 0-4 16,0 9 1-16,5 9 0 0,-5 14-1 15,0 8-5 1,0 9-4-16,0 22-8 16,5 14-3-16,0 14-1 15,0-6 4-15,0-3 12 16,-5-14 6-16,5-9 3 0,-5-5 1 16,0-17 2-16,0-5 3 15,0-8 13-15,-5-10 6 16,0-4-4-16,0 0-1 15,5-5-9-15,-5-4-4 16,0 0-3-16,0-5-3 16,0 1-13-16,0-1-4 15,0-4-26-15,0-4-11 0,0-5-26 16,0-9-37 0,0-9 39-1</inkml:trace>
          <inkml:trace contextRef="#ctx0" brushRef="#br0" timeOffset="1563.3306">51 3110 132 0,'0'0'52'0,"-5"0"-28"0,5-4-8 15,5 4 18-15,-5-5-7 16,0 1-3-16,5-1-8 16,0-3-2-16,0-1-8 15,0-5 5-15,0 5 2 0,0 0 0 0,0 0 0 16,0 0-7-16,0 1-4 16,-5 3-1-16,5 1-1 15,-5 4-3-15,0 0 2 16,0 9-1-16,0-1 0 15,0 6 4-15,0 4 3 16,-5 4 0-16,-5 0 2 0,-5 1-4 16,0-1 0-1,-10 9 1-15,-5 5 0 16,-6 9-11-16,1-5-3 0,0 0-19 16,-1-4-9-1,1-9-27 1,5-9-50-16,4-5 21 15</inkml:trace>
          <inkml:trace contextRef="#ctx0" brushRef="#br0" timeOffset="1936.8918">21 3213 208 0,'0'-9'79'0,"5"5"-42"0,-5-1-21 16,0 5 22-16,0 0-5 15,0 0 1-15,5 0-13 0,0 0-3 16,5 0-10-16,0 0-1 0,0 0 3 16,0 5 3-16,5-1 4 15,0 1 2-15,6 4 1 16,-1 0-5-16,0 4-1 15,0 5-4-15,0 0 1 16,-4 0-4-16,-1 4-2 16,0 0-2-16,0-4 0 15,-5 0 0-15,0 0 1 16,-5-5-2-16,0 1 1 0,-5-5-40 16,0-9-14-1,-5 0-74-15,-15-5-30 16,-5-4 35-1</inkml:trace>
        </inkml:traceGroup>
      </inkml:traceGroup>
    </inkml:traceGroup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7:23.58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7E9CA8A-CF1C-4B5A-9170-D6C463604646}" emma:medium="tactile" emma:mode="ink">
          <msink:context xmlns:msink="http://schemas.microsoft.com/ink/2010/main" type="writingRegion" rotatedBoundingBox="8657,12583 9891,12576 9898,13792 8664,13799"/>
        </emma:interpretation>
      </emma:emma>
    </inkml:annotationXML>
    <inkml:traceGroup>
      <inkml:annotationXML>
        <emma:emma xmlns:emma="http://www.w3.org/2003/04/emma" version="1.0">
          <emma:interpretation id="{68FFE563-94C7-4368-BF80-11C78B5ADEEC}" emma:medium="tactile" emma:mode="ink">
            <msink:context xmlns:msink="http://schemas.microsoft.com/ink/2010/main" type="paragraph" rotatedBoundingBox="8657,12583 9891,12576 9898,13792 8664,137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7FF44B-32FA-4388-868A-2513BDCEC52F}" emma:medium="tactile" emma:mode="ink">
              <msink:context xmlns:msink="http://schemas.microsoft.com/ink/2010/main" type="line" rotatedBoundingBox="8657,12583 9891,12576 9898,13792 8664,13799"/>
            </emma:interpretation>
          </emma:emma>
        </inkml:annotationXML>
        <inkml:traceGroup>
          <inkml:annotationXML>
            <emma:emma xmlns:emma="http://www.w3.org/2003/04/emma" version="1.0">
              <emma:interpretation id="{1F7C725E-2EE7-4A75-A4FA-C8C6500C70F8}" emma:medium="tactile" emma:mode="ink">
                <msink:context xmlns:msink="http://schemas.microsoft.com/ink/2010/main" type="inkWord" rotatedBoundingBox="8657,12583 9590,12578 9592,13073 8660,1307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312 192 144 0,'-5'0'55'0,"5"0"-30"0,0-4-14 0,0 4 18 0,0 0-6 16,5-5 1 0,0 1-4-16,0-5-3 0,0 5-9 15,0-1 4-15,0 1 1 0,-5-1 5 16,5-4 1-16,0 0-2 16,0 0 0-16,0 0-1 15,-5-4 0-15,5 0-2 16,-5-5-1-16,0 4-5 15,0 1 0-15,0 4-1 16,0 0 1-16,0-9-2 0,-5 14-1 16,0-1-3-1,0 5-2-15,-5 0-4 16,-10 18 0-16,-5 0 0 16,-5 4 2-16,-6 5-4 15,1 4 2-15,0 5-3 16,0 0 2-16,5 0 1 15,5-5-1-15,4 0 4 0,6-4 0 16,0 0-2-16,5 0 2 16,5-5 3-16,5-4 1 15,5-5-4-15,5-8 1 16,5-10 4-16,10-4 2 16,6-4-5-16,-1 0 0 15,5-5-3-15,0-9-2 16,-5 0 3-16,-5 0 0 0,-4 5 1 0,-6 0 0 15,-5-1 0 1,-5 5 0-16,0 0-9 16,-5 1-4-1,0 3-2-15,0 1-1 16,0 4-2-16,0 0-2 0,0 0 5 16,5 4 1-16,0 1 6 15,0 0 5-15,-5-1 2 16,5 5 3-16,0 0 8 15,-5 0 5-15,0 0 6 16,5 5 2-16,0-1-1 16,0 5 1-16,0 0 2 15,0 4 2-15,0 1-1 16,0-1-1-16,0-4-8 16,0 4 0-16,0-4-6 15,0 9 3 1,0 0-6-16,-5 0-8 0,5-5-3 15,-5 1 1-15,5-1 3 16,0 1 0-16,0-1-1 16,0 5 1-16,0 0-1 15,0 0 0-15,0-5 0 0,0 0 0 16,1 1 0 0,4-5-40-16,-10-9-15 15,0 0-19-15,5 0-7 16,5-5-16-1,-5 1-43-15,5-1 38 16</inkml:trace>
          <inkml:trace contextRef="#ctx0" brushRef="#br0" timeOffset="451.4456">578 139 196 0,'-10'-9'74'0,"10"0"-40"0,-5 9 4 16,5-5 34-16,0 5-8 0,-5 0-3 15,5 0-19-15,-5 5-6 16,5-5-21 0,0 0 0-16,0 0-1 0,0 0-5 0,0 0-1 15,0 0-6 1,0 0-2-16,0 0-2 16,0 0-2-16,5 4 3 15,5 5 0-15,-5 0 1 16,5 14-3-16,5-1 0 15,-5 0 2-15,1-4 2 16,-1 0 0-16,0 0-1 16,-5 0 1-16,5 0 1 15,-5-9-1-15,5-1-1 16,-5 1 3-16,0-4 0 16,0-5-1-16,5-5 1 15,5-8-2-15,-5-5 2 16,5-9-2-16,0-4-1 15,5-5-2-15,0-8 1 0,6 3 1 16,-6 1 2 0,0 4-23-16,0 1-11 15,-5 8-41-15,0 5-16 16,-5 4-35-16,5 4-43 16</inkml:trace>
        </inkml:traceGroup>
        <inkml:traceGroup>
          <inkml:annotationXML>
            <emma:emma xmlns:emma="http://www.w3.org/2003/04/emma" version="1.0">
              <emma:interpretation id="{6BA2D400-3D25-4BF1-8797-6E36C75A29BD}" emma:medium="tactile" emma:mode="ink">
                <msink:context xmlns:msink="http://schemas.microsoft.com/ink/2010/main" type="inkWord" rotatedBoundingBox="9523,12628 9891,12626 9898,13792 9530,13794"/>
              </emma:interpretation>
              <emma:one-of disjunction-type="recognition" id="oneOf1">
                <emma:interpretation id="interp1" emma:lang="" emma:confidence="1">
                  <emma:literal>g</emma:literal>
                </emma:interpretation>
                <emma:interpretation id="interp2" emma:lang="" emma:confidence="0">
                  <emma:literal>q</emma:literal>
                </emma:interpretation>
                <emma:interpretation id="interp3" emma:lang="" emma:confidence="0">
                  <emma:literal>y</emma:literal>
                </emma:interpretation>
                <emma:interpretation id="interp4" emma:lang="" emma:confidence="0">
                  <emma:literal>S</emma:literal>
                </emma:interpretation>
                <emma:interpretation id="interp5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7041.3297">1232 85 124 0,'-10'-4'46'0,"5"-1"-24"0,0 1 1 0,5-1 21 15,0 1-7-15,0 4 1 16,0 0-10-16,0-5-3 16,0 5-14-16,0-4 7 0,0-1 4 15,0 1-5-15,0 4 1 16,0-5-9-16,0 1-1 15,0 0-2-15,0-1-1 16,0 1-3-16,0-10-2 16,5 10 3-16,-5-1 0 15,0 1 5-15,0-1 3 0,-5 1 5 32,0 4-9-32,-5 0-3 0,0 13-3 15,0 10-1-15,-6-1-3 16,1 5 2-16,0 4 1 15,-5 0 2-15,0 1-3 16,5-1 0-16,0-4-1 0,0-1 0 16,5-3 4-1,5-5 1-15,5-5-4 16,5-4 1-16,5-5 0 16,5-4 0-16,0-4-3 15,5-5 0-15,0-4-3 16,0-1-1-16,0-4-5 15,1 1-3-15,-6-6 9 0,0 5 5 16,-5 0 1-16,-5 1 3 16,-5 3-2-16,5 1-1 15,0-1 1-15,-5 1-1 16,0 0-3-16,0 4 2 16,0 0 1-16,0 0 0 15,0 0 0-15,0 4 0 16,0-4 8-16,0 5 7 15,0-5-1-15,0 5 0 16,0-1 3-16,0 1 1 16,-5-1-1-16,5-4 0 15,0 5-3-15,-5-1 1 0,5 5-6 16,0 0-1-16,-5-4-4 16,5 4-3-16,0 0 4 15,0 0 1-15,0 0 0 16,0 0-1-16,0 0-1 15,0 0 0-15,-5-5 2 16,5 1 1-16,-5-1-1 16,5 5 1-16,0-4-2 15,0-1 0-15,0 5-3 16,-5 0-2-16,5 0 3 16,0 0 0-16,0 0-4 15,0 0 1-15,0 0-2 16,0 0 0-16,0 0 0 15,0 0 0-15,0 0 0 16,0 5-2-16,0-1 0 16,-5 19 3-16,5 12 0 15,0 6 1-15,0 3 0 16,-5 5-7-16,0 23 0 16,0 17-4-16,0 1 2 15,-1 8 3-15,6-4 3 16,-5-5 4-16,0-4 2 15,-5-18-1-15,-5-9-2 16,0 0 1-16,-10-8 1 16,-5-6 1-16,0-13 3 15,0-8-1-15,-1-10 0 16,1-8-1-16,5-10 0 16,5-4 0-16,5-4 0 15,5-9-2-15,5-14 1 0,10-9-4 16,10-4 0-16,15-5-1 15,10-4 0-15,1-9-20 16,-1 5-10-16,5 4-68 16,-5 13-30-16</inkml:trace>
        </inkml:traceGroup>
      </inkml:traceGroup>
    </inkml:traceGroup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7:10.29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CA10574-F444-42B7-9EE1-00B6FA4234B2}" emma:medium="tactile" emma:mode="ink">
          <msink:context xmlns:msink="http://schemas.microsoft.com/ink/2010/main" type="writingRegion" rotatedBoundingBox="6333,13521 6348,13521 6348,13526 6333,13526"/>
        </emma:interpretation>
      </emma:emma>
    </inkml:annotationXML>
    <inkml:traceGroup>
      <inkml:annotationXML>
        <emma:emma xmlns:emma="http://www.w3.org/2003/04/emma" version="1.0">
          <emma:interpretation id="{BFA862FD-A0BD-48E8-990E-44C0779BB6BA}" emma:medium="tactile" emma:mode="ink">
            <msink:context xmlns:msink="http://schemas.microsoft.com/ink/2010/main" type="paragraph" rotatedBoundingBox="6333,13521 6348,13521 6348,13526 6333,135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365249-13FE-4F8A-890B-2F24FF1B0DF9}" emma:medium="tactile" emma:mode="ink">
              <msink:context xmlns:msink="http://schemas.microsoft.com/ink/2010/main" type="line" rotatedBoundingBox="6333,13521 6348,13521 6348,13526 6333,13526"/>
            </emma:interpretation>
          </emma:emma>
        </inkml:annotationXML>
        <inkml:traceGroup>
          <inkml:annotationXML>
            <emma:emma xmlns:emma="http://www.w3.org/2003/04/emma" version="1.0">
              <emma:interpretation id="{F29C758F-B4AB-4C5D-B115-E71DD1EBAC4A}" emma:medium="tactile" emma:mode="ink">
                <msink:context xmlns:msink="http://schemas.microsoft.com/ink/2010/main" type="inkWord" rotatedBoundingBox="6333,13521 6348,13521 6348,13526 6333,13526"/>
              </emma:interpretation>
            </emma:emma>
          </inkml:annotationXML>
          <inkml:trace contextRef="#ctx0" brushRef="#br0">0 5 32 0,'15'-5'13'0,"-15"5"-6"0,-15 0-6 16,15 0 3-16,0 0 2 15,0 0 1-15,0 0-3 16,0 0-3-16</inkml:trace>
        </inkml:traceGroup>
      </inkml:traceGroup>
    </inkml:traceGroup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29:42.60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5A052455-B143-4478-82A7-AF68B794B405}" emma:medium="tactile" emma:mode="ink">
          <msink:context xmlns:msink="http://schemas.microsoft.com/ink/2010/main" type="writingRegion" rotatedBoundingBox="24731,7727 32225,7808 32201,10053 24706,9973">
            <msink:destinationLink direction="with" ref="{5E37FFB9-54B4-4240-B9EB-352D955542CC}"/>
          </msink:context>
        </emma:interpretation>
      </emma:emma>
    </inkml:annotationXML>
    <inkml:traceGroup>
      <inkml:annotationXML>
        <emma:emma xmlns:emma="http://www.w3.org/2003/04/emma" version="1.0">
          <emma:interpretation id="{40B125C2-C407-43FE-95E3-89BE53E9BE30}" emma:medium="tactile" emma:mode="ink">
            <msink:context xmlns:msink="http://schemas.microsoft.com/ink/2010/main" type="paragraph" rotatedBoundingBox="26856,7750 32225,7808 32216,8659 26847,86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D0DC05F-33AF-49E1-85B6-1A41A12FC46B}" emma:medium="tactile" emma:mode="ink">
              <msink:context xmlns:msink="http://schemas.microsoft.com/ink/2010/main" type="line" rotatedBoundingBox="26856,7750 32225,7808 32216,8659 26847,8601"/>
            </emma:interpretation>
          </emma:emma>
        </inkml:annotationXML>
        <inkml:traceGroup>
          <inkml:annotationXML>
            <emma:emma xmlns:emma="http://www.w3.org/2003/04/emma" version="1.0">
              <emma:interpretation id="{5788DF8E-3C90-473C-AA2E-4F7D86A44739}" emma:medium="tactile" emma:mode="ink">
                <msink:context xmlns:msink="http://schemas.microsoft.com/ink/2010/main" type="inkWord" rotatedBoundingBox="26856,7750 29139,7775 29130,8626 26847,8601">
                  <msink:destinationLink direction="with" ref="{8B618C80-D29F-46B5-83CB-1BD32D3CAB5D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2730-1303 108 0,'5'0'41'0,"0"0"-22"0,5-4-11 15,-5 4 13-15,5 0-1 16,0 0 0-16,0-5 5 15,0 1 4-15,-5 0-16 16,0-1 4-16,0 1 1 0,-5 4 1 16,0 0 3-1,0 0-10-15,0 0-4 16,0 0-5-16,-5 9 0 16,-5-1-2-16,-5 6-1 15,-10 3-2-15,-10 15 1 0,-5 3 1 16,0 5 2-16,0 4-3 15,0 5 0-15,0-4 1 16,5-5 0-16,5-5 0 0,10-4 2 16,0-4-3-16,10-5-2 15,5-4 2-15,0-5 0 16,10-4 5-16,5 0 5 0,5-9-5 16,5 0 0-16,5-9 0 15,5-4 0-15,0-5-2 16,5-4 1-16,0-1-2 15,-5-3-1-15,-5 4 1 16,-10-1 1-16,-5 1-1 31,-5 0 2-31,-5 4-9 16,-5 5-1-16,-5 4-7 0,-5 0-4 16,0 5 7-16,0 4 4 15,0 0 2-15,0 0 4 16,0 0 0-16,5 0 1 15,5 0 2-15,0 0 3 16,0 0-2-16,5 0 0 0,10 0 5 16,10-5 5-16,10 1-5 15,10-1 0-15,0-8 2 16,0 4 4-16,5 0-10 0,-5 1-2 16,0 3 0-16,-5 1 1 15,-6-1 1-15,-4 5 0 16,-5 5-57-16,-5-5-24 15,-5 0-37 1</inkml:trace>
          <inkml:trace contextRef="#ctx0" brushRef="#br0" timeOffset="531.7436">2735-1032 148 0,'0'-9'57'0,"0"9"-30"0,0-9-7 0,0 9 19 16,0 0-2-16,0 0 3 15,0 0-13-15,0-4-7 16,0 4-11-16,0 0 5 0,0 0 3 0,0-5-3 16,-5 1 0-16,5 0 3 15,0-1 1-15,0-4-3 16,0 0-1-16,0 5-4 0,0-9 1 15,0-1-4-15,0 1 1 16,-5 4-5 0,0 0-2-16,0 0 2 15,0 0 0-15,5 5-4 16,0 0 1-16,0-1-2 16,-5 1-2-16,5 4 0 15,0 9 0-15,0 8 0 16,0 6 0-16,0 8 3 15,0 9 0-15,5 4-2 16,0 0 2-16,-5-4 1 16,5 0 0-16,-5 0 2 15,0-4 1-15,0-5-4 16,0 0-1-16,0-9 3 0,0-4 1 16,0-5 2-16,0-4 0 15,0-9 0-15,0 0 2 16,-5 0-3-16,0-5-2 0,0 1-49 15,0 0-20-15,0-1-72 16,5 1-39 15,0-14 85-31</inkml:trace>
          <inkml:trace contextRef="#ctx0" brushRef="#br0" timeOffset="-653.8907">2146-1391 132 0,'-5'-9'49'0,"5"9"-26"0,0 0-3 16,0 0 21-16,0 0 4 16,0-5 3-16,0 1 0 15,0-1 0-15,0 1-26 16,0-5 3-16,0 5-1 0,0-5-6 0,0 0-3 16,0 0 3-16,0 0 0 15,0 0-5-15,0 0 0 16,0 0-2-16,0 5 3 15,0-5-7-15,0 5-2 16,0-1-1-16,0 1 0 16,0-1-5-16,0 1 1 0,0 4-2 15,0 0-2-15,5 4 0 16,0 10 3-16,-5 8 0 16,5 13 1-1,0 5 0-15,5 5 0 16,-5-1-3-16,5 0 2 15,0 5 1-15,0-4 2 16,0-5-3-16,0-5 0 0,0-8 3 16,0-5 1-16,0-4-1 15,-1-9 1-15,6-9-2 16,0-9-1-16,5-9 3 16,0-4 0-16,0-9-1 15,5-9 1-15,0-5-4 0,0-3 0 16,-5-6 1-16,5 10 0 15,-5 4 0-15,0 9 0 16,-5 4 0-16,0 5 0 16,0 4 0-1,-5 5 2-15,0 0-19 16,0 4-8-16,-5 0-40 16,5 5-16-16,-5 4-24 15,-5 0-10-15,5 8 14 16</inkml:trace>
          <inkml:trace contextRef="#ctx0" brushRef="#br0" timeOffset="1320.1935">3079-1254 220 0,'-5'5'85'0,"10"-1"-46"0,-5-4-8 16,0 0 29-16,0 0-19 16,0 0-8-16,0 0-18 0,0 0-7 15,0 0-5-15,0 0-5 0,5 0 1 31,5 0 12-31,-5 4 7 0,0 1 0 16,0-5-1-16,5 4-1 16,-5 1 0-16,5-5-4 15,0 0 0-15,0 0-5 16,-5 0-2-16,0-5-2 16,0 1 0-16,0-1-2 15,0 1-1-15,0 0-2 0,-5-1 1 16,0 1 1-16,0-1 2 15,0 1-1-15,-5 4-1 16,-5 0 1-16,0 0-1 16,-5 4-11-16,0 1-5 15,-5 4-8-15,0-1 0 16,0 1 2-16,-5 5 3 0,0 3 2 16,0 1 3-16,5 0 6 15,5 0 4 1,0-1 3-16,5 1 1 15,0-5-3-15,6 1 2 16,-1-1 3-16,0 0 1 16,5-4-4-16,5 0 1 15,0-9 2-15,4 5 3 0,6-5-4 16,0 0-3-16,0-5 1 16,0 1 0-1,0-1 1-15,0 1 2 16,0-5-1-16,0 0-1 15,0 0 1-15,0 5 1 16,0-1-1-16,0 1-1 0,-5 4-2 0,5 4-1 16,-10 1-1-16,5 4 3 15,-5 4 0-15,-5 5 1 16,0 4 0-16,-5 0 0 16,0 5 0-16,-5-5 2 15,-5 0-3-15,0 0 0 16,-5-4 3-1,0 0 1-15,0-5-1 16,0-4 1-16,0-5-2 16,0 5 2-16,0-4-13 0,5-5-6 15,5 0-24-15,0 0-12 16,10-14-145 0,10 1 78-1</inkml:trace>
          <inkml:trace contextRef="#ctx0" brushRef="#br0" timeOffset="2413.6865">3299-1050 80 0,'-5'-4'33'0,"5"4"-18"0,-5-5-5 0,5 5 14 0,0 0-7 15,0 0 1-15,0 0-2 16,0 0 2-16,0 5-4 15,0-1 2-15,-5 1-9 16,0-1 5-16,5 1 3 0,-5-5 4 16,0 4 3-16,5-4-3 15,-5 4-2-15,5 1 4 0,-5-1 1 16,5 1 2-16,-5-5 0 16,0 0-5-16,5 4-1 15,0-4-8-15,-5 5-2 16,5-5-4-16,-5 4-1 15,5-4 3-15,-5 5 1 16,5-5 3-16,0 4 4 0,0 0-6 16,0-4-2-16,0 0 5 0,0 0 3 15,0 0-7-15,0 0-4 16,0 0 0-16,0 0 2 31,0 0-2-31,5 0 0 16,0-4-1-16,5 0-2 15,0-1 1-15,0 1-1 0,5-1 0 16,-5 1 0-16,5 4 0 0,0 0 0 16,-5-5 2-16,0 5 1 15,5-4-4-15,-5-1 1 16,5 1 0-16,0 0 2 16,0-1-3-16,0 1 0 15,0-5 1 1,-5 4 0-16,0 1 0 15,-5 4 0-15,-5 0-22 16,0 0-8-16,0 4-53 16,-5 1-24-16,5 4-28 15</inkml:trace>
          <inkml:trace contextRef="#ctx0" brushRef="#br0" timeOffset="2963.2352">3509-1338 212 0,'5'-31'82'0,"5"13"-44"0,0-9-14 0,0 18 29 16,0 1-7-16,0-1-2 15,-5 0-12-15,0 0-3 16,0 5-16-16,-1-1-8 0,-4 5-3 15,0 0-5-15,5 9 2 16,0 9 1-16,-5 4 0 0,0 5 0 16,5 4 0-16,-5 0 0 15,5 13 2-15,-5 5-3 16,5 0 0-16,0 0 1 16,-5-5 2-16,0-4-3 0,0 0 0 15,0-5 1-15,5-8 0 16,0-5 2-16,-5-4 1 15,0 0-1-15,0-5-2 0,5-4 3 16,-5-5 0-16,0-4-1 16,0 0 1-16,5-4 0 15,5-5 1-15,5-13-2 16,5-9 1-16,5-14-2 16,0-8 2-16,0-5 7 15,0-4 3 1,0 4-9-16,-5 5-1 15,-5 4-1-15,0 9 1 16,-5 9-1-16,0 9 1 16,-5 4-9-16,0 5-1 15,0 9-12-15,-5 4-3 0,-5 9-41 16,5-1-19-16,0 6-26 16,-5 4-47-1,5-1 46-15</inkml:trace>
          <inkml:trace contextRef="#ctx0" brushRef="#br0" timeOffset="3596.5122">3823-1019 156 0,'0'-4'60'16,"0"4"-32"-16,0-5-6 0,0 5 23 0,0 0-5 15,0 0-1-15,0 0-20 16,0 5-7-16,0-5-7 16,-5 4-4-16,0 1 0 0,0-1-1 0,5 1 2 15,-5 4-1-15,5-5 2 32,0 5 7-32,0-5 5 15,0 1 4-15,0-1 3 0,0 1-3 16,0-5-2-16,0 4-7 15,0-4-2-15,0 9 5 16,0-9 1-16,5 9-7 16,-5-9-2-16,0 0 6 15,10 4 4-15,5-4-7 16,5-4-2-16,0-1-4 16,0-4-2-16,5 1-2 0,5-6 1 15,0 1 1-15,10 0 0 16,0-1 2-16,-5 1 1 15,0 4-1-15,-5 0-2 16,0 5 1-16,-5-1-1 16,-5 1 0-16,-6 0 0 0,1-1 0 31,-5 1 2-31,-5-1-45 16,-5 5-18-16,0 0-41 15,0 0-15-15,-5 0-2 16</inkml:trace>
          <inkml:trace contextRef="#ctx0" brushRef="#br0" timeOffset="4096.9967">4003-1054 148 0,'-5'-9'57'0,"5"9"-30"0,-5-4-14 15,5 4 17-15,0 0 0 0,0-5 2 16,0 1 0-16,0-1 2 16,0 1-18-16,0-1 4 0,0 1 3 15,0-9 1-15,0 8 3 16,0-4-4-16,0 0 0 16,0-4-10-16,0 0-3 0,0-1 3 31,5 1 1-31,0 4-5 15,-5 0-1-15,0 0-2 0,5 1-1 16,-5 3-3-16,0 1-2 16,0-1-2-16,0 5-1 15,0 5-1-15,0 8 3 16,0 14-2-16,-5 13 1 16,0 8 2-16,0 6 0 0,0-5 0 31,0-5 2-31,0-4-3 15,5 0 0-15,0-9 1 16,0-5 2-16,0-3-1 0,0-6 2 16,0-3 0-16,0-5 3 15,0-9-25-15,5 0-10 16,0-5-38-16,5 1-15 16,0-5-162-1,10-27 130 1</inkml:trace>
          <inkml:trace contextRef="#ctx0" brushRef="#br0" timeOffset="4649.0267">4252-1485 276 0,'5'-17'104'0,"0"12"-56"0,5-4-27 0,-5 9 30 15,0-4-14-15,0-1-1 16,0 1-17-16,0 0-4 15,0 4-9 1,0 0-4-16,-5 0-1 0,0 0-4 16,0 0 2-16,5 13-1 15,-5 9 0-15,0 14 2 16,-5 8 0-16,0 9 0 16,0 18 0-16,-5 9 0 15,5-4 0-15,0-14-3 16,0-5 2-16,0-3 3 0,5-6 1 15,0-3-1-15,0-5-2 16,0-5 1-16,0-8-1 16,0-5 2-16,0-4 3 15,0-9 0-15,0-9 2 16,5-5-4-16,0-4 0 0,0-4-1 16,0 0-2-16,0-5 1 15,0 0-1-15,5-4 0 0,0 0 0 16,0 0 0-16,0-1 0 15,0 1-3-15,0 5 2 16,0-1 1-16,0 4 0 16,0 6-7-16,-10 8 0 31,10 8 5-31,-5 10 3 0,0-4 9 16,0-1 4-16,-5 5-7 15,5-1-4-15,-5 1-2 16,0-5-1-16,0 1-14 15,0-1-3-15,-5 0-99 16</inkml:trace>
        </inkml:traceGroup>
        <inkml:traceGroup>
          <inkml:annotationXML>
            <emma:emma xmlns:emma="http://www.w3.org/2003/04/emma" version="1.0">
              <emma:interpretation id="{1127D08F-8A6B-4084-9C81-07C1FC31708D}" emma:medium="tactile" emma:mode="ink">
                <msink:context xmlns:msink="http://schemas.microsoft.com/ink/2010/main" type="inkWord" rotatedBoundingBox="30735,7847 32225,7863 32217,8551 30727,8535">
                  <msink:destinationLink direction="with" ref="{E5A0FFA4-AA79-46F5-A344-641C7904A28A}"/>
                  <msink:destinationLink direction="with" ref="{92182573-4B67-4E98-91AF-3341E3A4985E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2895.0524">6639-1285 252 0,'-10'0'93'0,"5"0"-50"0,0 0-26 16,5 0 27-16,0 0-8 15,0-4-1-15,0-1-2 16,5-4-1-16,0 0-17 16,0 1 4-16,0-1 4 15,0 0-3-15,0 0 0 16,0 4-9-16,0 1-4 0,0 0-4 15,0 4 0-15,-5 0-4 16,5 4-2-16,0 9-1 0,0 5 3 16,-5 0 0-16,10 8 1 15,-5 10 0-15,0-5 2 16,0 0-3-16,0 0 0 16,0 0 3-16,0-4 1 15,0-5-4-15,0 0 1 0,0-4 0 16,0-5 2-16,0 1-1 15,0-5 2-15,-5-9 0 16,5-5 1-16,5-4-2 16,5-9-2-16,5-13-2 15,5-4-1-15,0-9 4 16,4-5 1-16,-4 0 0 16,-5-4 1-16,0 13-4 15,-5 4-2 1,0 10 2-16,-5 3 0 15,0 6-43-15,0 3-20 0,0 10-63 16,-10 4-24-16,5 13 22 16</inkml:trace>
          <inkml:trace contextRef="#ctx0" brushRef="#br0" timeOffset="23715.3632">6938-992 144 0,'-5'-22'55'0,"10"13"-30"0,-5-4-1 0,0 8 22 15,0 1-1-15,10-5 0 16,-5 0-11-16,0 0-6 16,5 0-16-16,0 0 1 0,-5 0 3 15,0 5-2-15,5-9 9 31,0 4-5-31,0-4-2 0,5-1-1 16,0 5-8-16,0 0-2 16,0 5-3-16,0 0-2 15,0 4 1-15,0 0-1 16,0 8-3-16,0 6 2 16,-5 8 1-16,-5 5 2 15,-5-1-3-15,-5 10 0 0,-5-1 1 16,-5 1 0-16,0-5 0 15,-5 0 0-15,5 0-3 16,-5-4 0-16,0-1-7 16,-5-4-2-1,10-4-11-15,0-5-5 0,0-4-21 16,5-4-8 0,0-5-39-1,10-5-44-15,15-4 45 0</inkml:trace>
          <inkml:trace contextRef="#ctx0" brushRef="#br0" timeOffset="23281.1338">6958-1112 192 0,'0'0'71'0,"0"-4"-38"0,5-1 3 0,-5 5 30 16,0 0-9-1,0-4-3-15,0-1-16 16,0 1-6-16,0 0-18 0,0-1 0 0,5 1 2 15,0-1-10-15,0 1-4 16,0-1-1-16,-5 5-1 16,0 0-3-16,5 14 2 15,0 3 1-15,0 6 0 16,0 3-3-16,0 5 2 0,-5 9 1 16,0-4 0-16,0-10-3 15,0 1 2-15,0-5-17 16,0 0-8-16,0-4-26 15,0 0-10-15,0 0-27 16,0-1-9-16,-10-3-2 31</inkml:trace>
          <inkml:trace contextRef="#ctx0" brushRef="#br0" timeOffset="22346.7037">6020-974 88 0,'0'-5'35'0,"-5"5"-18"0,10 0-7 0,-5 0 14 16,0 0 0-16,0 0 3 15,0 0-4-15,0 0-2 0,0 0-5 16,0 0-2-16,0 0-8 16,0 0 0-16,0 0 1 0,0 0 5 15,0 0 3-15,0 0-4 16,0 0 1-16,0 0 2 16,0 5 1-1,0-5-2-15,0 0 2 16,5 9 1-16,-5-5-1 15,0-4-1-15,10 9-1 16,0-5 1-16,5 1 2 16,0-1-7-16,5-4-3 15,0 0-1-15,0 0 1 16,5 0-3-16,-5-4-2 0,0-1 2 16,-1 1 0-16,-4-1-4 15,0 1 1-15,0-5 2 16,5 0 1-16,-5 0-4 15,5 1 1-15,-5-1 0 0,0 4 2 16,0 1-1-16,-5-1-1 16,0 1 1-16,0-1 1 0,-5 1-3 15,-5 4-2-15,0 0-42 16,0 0-18-16,0 0-58 31,10-4-44-31,5-1 70 0</inkml:trace>
          <inkml:trace contextRef="#ctx0" brushRef="#br0" timeOffset="24393.8991">7353-1249 228 0,'0'4'85'0,"5"-4"-46"0,0 0-21 0,-5 0 23 15,10 0-15-15,0 0-2 16,5 0-10-16,0 0-4 0,-5 0-5 31,0 4 5-31,0-4 5 0,-5 5-7 16,5-1-2-16,0 1 5 0,-5-1 4 16,-5-4-7-16,0 0-4 15,0 0-3-15,10 0 1 0,0 0 1 16,-5 0 3-1,0 0-3-15,0 0 0 0,-5-4-1 16,0-1-2-16,-5 5 1 16,0-4 1-16,-10 4-6 15,10 0-1-15,-5 4-12 16,-10 1-1-16,10 4 2 16,-10 4 2-1,0 0 4-15,0 5 1 0,0 0 3 0,5 0 2 16,0-1-1-16,0 1 4 15,5 0 0-15,5-5 3 32,0 0-1-32,5-4-1 0,5 0 1 15,5 0-1-15,-5 0 2 16,10-5 1-16,0-4-1 16,0 0-2-16,5 0 1 0,-5 0 1 15,0 0-1-15,0-4-1 16,-5 4 5-16,0 0 1 15,-5 0-2-15,10 4-1 16,-5 1-1-16,0 4-2 16,0 0 1-16,-5 4-1 15,0 0 0-15,-5 0 0 0,-5 5 0 16,0 0 0-16,-5-5 0 16,5 1 0-16,-10-1 2 15,0 0 1-15,-5-4-21 16,0 0-8-16,-5 0-27 15,0-5-9-15,5-4-53 32</inkml:trace>
        </inkml:traceGroup>
      </inkml:traceGroup>
    </inkml:traceGroup>
    <inkml:traceGroup>
      <inkml:annotationXML>
        <emma:emma xmlns:emma="http://www.w3.org/2003/04/emma" version="1.0">
          <emma:interpretation id="{1394FDD4-F02B-4A6C-A4A2-FC37C9BFA768}" emma:medium="tactile" emma:mode="ink">
            <msink:context xmlns:msink="http://schemas.microsoft.com/ink/2010/main" type="paragraph" rotatedBoundingBox="24675,8956 29003,8526 29118,9688 24791,101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72396D-28B0-4259-898E-EA2D425FF94A}" emma:medium="tactile" emma:mode="ink">
              <msink:context xmlns:msink="http://schemas.microsoft.com/ink/2010/main" type="line" rotatedBoundingBox="24675,8956 29003,8526 29118,9688 24791,10118"/>
            </emma:interpretation>
          </emma:emma>
        </inkml:annotationXML>
        <inkml:traceGroup>
          <inkml:annotationXML>
            <emma:emma xmlns:emma="http://www.w3.org/2003/04/emma" version="1.0">
              <emma:interpretation id="{82136897-3B7C-4CD9-93A0-56EE9CD6DF97}" emma:medium="tactile" emma:mode="ink">
                <msink:context xmlns:msink="http://schemas.microsoft.com/ink/2010/main" type="inkWord" rotatedBoundingBox="24675,8956 26053,8819 26165,9943 24787,10080"/>
              </emma:interpretation>
            </emma:emma>
          </inkml:annotationXML>
          <inkml:trace contextRef="#ctx0" brushRef="#br0" timeOffset="-16603.2514">14-2 80 0,'0'-5'33'0,"0"5"-18"0,5 0 13 0,-5 0 21 15,0 0-12-15,0 0-4 0,0 0-17 16,0 0-7-16,-5 5-6 15,0-1-3-15,0 0 3 0,0 1 4 16,5-5 6-16,0 4-5 0,0 1-2 16,0-1-1-16,0 1 1 15,0-5 10-15,0 4 5 16,0-4-3-16,5 4 2 16,0 1-9-16,5-1-4 15,0 1-4-15,5-5 0 0,0 0-2 16,0 0-1-16,0 0 1 15,0 0 1-15,0 0-3 16,0 0-2-16,0 0 2 31,0 0 2-31,0 0 2 16,0-5 1-16,0 1-2 0,0-1-2 16,0 1 1-16,0 0-1 15,0-1 0-15,-5 1 0 0,0 4 0 16,-1 0 0-16,-4 0-16 15,-5 0-6-15,0 0-75 16,5 4-58 0,5 5 56-16</inkml:trace>
          <inkml:trace contextRef="#ctx0" brushRef="#br0" timeOffset="-6301.9267">962-202 100 0,'-5'0'38'0,"5"0"-20"0,0 0-1 0,0 0 16 0,0 0 5 16,0-5 2-16,0 1 0 16,0 0 0-16,0-1-22 0,0 1 5 0,0-1 1 15,0 1-6-15,0-1-3 16,0 1-6-16,0 4-4 16,0-5 2-16,0 1 2 15,0 0 5 1,0-1 3-16,0 1-7 0,0-1-1 15,0 1 1-15,0-1 1 16,-5 1 1 0,5 0 0-16,0 4-9 15,0 0-1-15,0 0-4 16,0 8-2-16,0 6 0 16,0 3 0-16,0 10 3 0,0 4 0 0,0 0 1 31,0 0 2-31,0 5-3 15,0-1 0-15,0 1 1 0,0-5 0 16,0-5 0-16,0-3 2 0,0-6-1 16,0-3-1-16,0-1-43 15,0-4-21 1,0-5-48 0,0-4-54-16,-5 9 53 15</inkml:trace>
          <inkml:trace contextRef="#ctx0" brushRef="#br0" timeOffset="-6784.5646">843-437 116 0,'-10'0'46'0,"10"4"-24"0,5-4 1 0,-5 0 18 31,0 0-2-31,0 0 2 15,0 0-6-15,0 0 1 16,0 0-20-16,0 0 4 0,0 0 3 16,0 9-8-1,-5 4-5-15,0 1-4 16,0-1-7-16,5 0 1 16,0 1 0-16,5-1 2 0,5-4 1 15,5 0 3-15,0-5 1 16,0-4 3-16,5 0 1 15,10-4 1-15,4-1-6 0,6 1-4 16,0-1-1-16,0 1 1 16,0-5 1-16,-5 0 3 15,-5 0-10-15,-5 0-4 0,-5 0-47 16,-5-4-21-16,-5 0-27 16,-5 0-43-1,-5-1 49-15</inkml:trace>
          <inkml:trace contextRef="#ctx0" brushRef="#br0" timeOffset="-5751.0675">708 122 196 0,'-10'-14'74'0,"5"10"-40"0,5 0-18 0,0 4 24 0,0-5-3 0,0 5 0 31,0-4-9-31,0 4-5 16,0 0-13-16,0 0 0 0,0 0 1 0,0 0-4 15,0 0 1-15,-5 0-3 16,5 0 0-16,0 0-6 16,0 0 1-16,0 0 0 0,0 0 2 15,0 0-1-15,0 0-1 16,0 0 1-16,0 0-1 16,0 0 0-16,0 0 0 0,0 0 0 15,0 0 2 1,5 9-3-16,-5-9 0 15,5 4 1-15,5 0 2 16,0 1 1-16,5-5 1 0,0 0-5 31,5 0 1-31,0-5 0 0,5 1 2 16,-5 0-1-16,0-1-1 16,-5 5-2-16,0 0 1 0,0 0 1 0,0 0 0 15,0 0 0-15,0 0 2 16,-1 0-1-16,1 0-1 15,-5 0-2-15,5 0 1 16,0-4 1-16,0-1 2 16,0-4-1-16,0 1 2 31,0-1 0-31,0 4 1 0,-5 1-2 16,0-1-2-16,-5 1-2 0,0-1-1 31,-5 5-27-31,0 0-12 15,0 9-70-15,0 0-62 16,0 5 55-16</inkml:trace>
          <inkml:trace contextRef="#ctx0" brushRef="#br0" timeOffset="-15916.307">59 233 88 0,'0'0'33'0,"0"0"-18"0,0 0-2 16,0 0 11-16,0 0-6 15,0-5 0-15,0 1-9 16,5-1-1-16,-5 1 0 0,0 0 0 15,0-1-4-15,0 1-1 0,0-1 3 32,0 1-3-32,0 4 0 15,0 0-1-15,0 0-2 16,0 0 1-16,0 0 1 16,0 0 10-16,0 0 4 0,-5 0-5 15,5 0-2-15,-5 0 4 16,5 0 1-16,0 0-5 15,0 0-1-15,0 0-2 16,0 0 1-16,0 0-4 0,0 0-2 16,0 0 0-16,0 0-1 15,10 4 6-15,0-4 4 16,0 0 3-16,5 0 5 16,0 0-8-16,0 0-1 0,0 0-7 15,-5 0-2-15,0 0 0 31,0 0 2-31,0 0-1 16,0 0 2-16,0 0-2 16,0 0 2-16,0 0-2 15,0-4-1-15,0-1-2 16,0 1 1-16,-5-1-67 0,0 1-32 16</inkml:trace>
          <inkml:trace contextRef="#ctx0" brushRef="#br0" timeOffset="-4746.9356">1312 140 132 0,'0'0'52'0,"0"0"-28"0,0 0-2 0,0 0 23 15,0 0-8-15,0 0 1 16,0 0-10-16,0 0-5 16,0 0-13-16,0 0-2 0,0 0-1 31,0 0-1-31,0 0-1 16,0 0 5-16,5 4 4 0,-5-4 1 15,5 4 1-15,5-4 3 16,-5 0 2-16,5 0-7 15,0 0-1-15,-5 0-1 16,5 0 0-16,0 0-9 16,-5 0-1-16,5 0-2 0,-10 0 0 15,0 0 0-15,0 0 0 16,5 0 0-16,-5 0 0 16,0 0 0-16,0 0 2 15,0 0 1-15,0 0 1 0,-5 0-2 16,0 0 1-16,0 0-2 15,0 0-1-15,-5 0-2 32,0 0 1-32,-5 5 1 15,-5 4 0-15,0 0 0 0,-5 4 0 16,0 0-7-16,0 1 0 16,-5-1 1-16,5 0 3 15,5 1 2-15,0 3 1 16,5-8-3-16,0 4 2 15,5 1-1-15,0-5 0 16,5 8-3-16,0-3 3 16,0-1 3-16,5 0 0 15,0-4-1-15,0 0-2 16,0 0 1-16,5-5-1 16,-5-4 0-16,10 0 4 15,0 0 1-15,5 0-1 0,0 0 1 16,0-4-2-16,5 0-1 15,-5-5 1-15,0 0-1 16,0 4-3-16,0 1 0 16,0 4 2-16,0 4 0 15,-5 1 3-15,0-1 1 0,0 1-4 16,0-1-1-16,0 5-2 31,0-5 3-31,-5 5 0 0,0 5 3 16,0-1-3-16,0 5-2 15,-5 4 2-15,-5 0 2 16,0 5 2-16,-10-5 3 16,-5 0-5-16,-10 0-3 15,-10 0 3-15,0-4 1 0,0 0 0 16,5-5 1-16,5-4 0 16,5-4 1-16,5-5 0 15,5 0 0-15,5-5-11 16,5-8-5-16,0-9-71 0,10-9-30 15,5-5-20 17</inkml:trace>
        </inkml:traceGroup>
        <inkml:traceGroup>
          <inkml:annotationXML>
            <emma:emma xmlns:emma="http://www.w3.org/2003/04/emma" version="1.0">
              <emma:interpretation id="{07052084-6AB6-4B0F-8B6E-6817D5A19A2D}" emma:medium="tactile" emma:mode="ink">
                <msink:context xmlns:msink="http://schemas.microsoft.com/ink/2010/main" type="inkWord" rotatedBoundingBox="26585,8831 29009,8590 29118,9688 26694,992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-2883.2363">1981 384 152 0,'-10'-5'57'0,"5"10"-30"0,-5-5-5 15,10 0 20-15,0 0-11 16,0 0-6-16,0 0-10 0,0 0-2 15,0 0-8-15,0 0-3 0,0 0 1 16,0 4 2-16,5 5 4 16,0-5 0-16,0 1 0 15,5 4-1-15,5-5 0 16,5 1 7-16,0-5 2 16,0 0-4-16,0-5-3 0,5-4-3 15,0-4-2-15,5 0-3 16,-5-5-2-16,0 0 1 15,0 0-1-15,0 1 2 16,-6-1 3-16,-4 0-2 16,-5-4-2-16,-5 4 8 15,-5 0 6 1,0 1-9-16,-5-1-4 16,0 0-1-16,0 0-1 0,-5 1-3 15,0-1 2-15,1 5 3 16,-1-1 1-16,0 5-4 15,0 1 1-15,0 3 0 16,0 1 0-16,0-1-3 16,-5 5 0-16,0 5 2 0,5 4 2 15,0-1-2-15,0 6-2 16,-5-1 2-16,0 5 0 16,0 0 1-16,0 4 0 15,0 0-3-15,0 0 2 16,0 5 1-16,0 8 2 0,-5 1 5 31,5-1 4-31,5 5 2 16,5-4 3-16,5-5-9 15,5 0-4-15,10 0 0 0,15-4 2 16,5-5 0-16,10-5 2 16,15-3-2-16,0-10 2 15,4-4-4-15,6-9-2 16,-5 0-84-16,-10-8-36 0,-10-5-34 15</inkml:trace>
          <inkml:trace contextRef="#ctx0" brushRef="#br0" timeOffset="8811.4134">2685-340 208 0,'-5'-9'79'0,"5"1"-42"0,-5 3-43 15,5 1 89 1,0-1-26-16,-5-4-11 16,0 0-11-16,5 1-21 15,0-1 4-15,0 0 5 0,0 0-3 16,0 0 0-16,0 5-7 16,0-1-3-16,0 1-1 0,0-1 1 15,0 1-5-15,0-1-3 16,0 5-4-16,0 0-1 15,0 0-1-15,10 5 3 16,0 4-2-16,0 9 1 16,0 4 4-16,0 0 1 0,5 5-4 15,0-5 1-15,0 0 0 16,0 0 0-16,0 0 0 31,0-4 0-31,-5 0 0 0,0 0 0 16,0-5 0-16,0 0 0 15,-5-8 0-15,0-1 2 16,-5-4 1-16,5 4 1 16,-5-4 0-16,5 0 2 15,0-8-5-15,5-6-1 0,0-8 0 16,10-9 2-16,4-9-1 16,1 0-1-16,5-4 1 15,-5-1-1-15,-5 5 0 16,0 5 0-16,-5-1-3 15,0 14 0-15,-5 5 2 16,-5 3 2-16,-5 5-27 16,0 5-11-1,-5 4-44-15,0 9-18 16,0 0-50 0</inkml:trace>
          <inkml:trace contextRef="#ctx0" brushRef="#br0" timeOffset="9776.5998">3029-65 104 0,'-5'0'41'0,"5"0"-22"0,-5-4 0 0,5 4 18 0,0 0 6 16,0 0 4-16,-5 0-6 16,0 0 0-16,5 0-23 15,-5 0 5-15,0 0 4 0,5 0-6 16,-5 0 0-16,5 0-1 16,0 0 2-16,0 0-8 15,0 0-3-15,0 0 0 0,10 0 3 0,0 0-4 16,5-4 2-16,5-1-9 15,0 1-2-15,5 4-3 32,0 0 0-32,0 0 2 15,0-5 2-15,5 1-1 0,5-1-1 16,0 1 1-16,5-5-1 16,5 0 0-16,-10 0 2 15,-5 0-1-15,-5 5 2 16,-5-5-7-16,-5 5-1 15,-5 4-56-15,-10 0-23 16,0 0-55 0,-5 13-36-16,-5 0 80 15</inkml:trace>
          <inkml:trace contextRef="#ctx0" brushRef="#br0" timeOffset="10326.9584">3244-220 168 0,'-10'-9'66'0,"10"5"-36"0,-5-1-2 0,5 5 27 0,0-4-6 16,0-1 1-16,0 1-11 16,0-5-4-16,0 0-19 15,0 0 1-15,0-4 3 0,0 0-7 16,0-1 0-16,5 6-5 15,0-6-5-15,0 1-4 16,-5 4 0-16,5 0 3 16,-5 5-3-16,0-1 0 15,0 1-1 1,0 13 0-16,0 0 4 0,0 4-3 31,0 5-2-31,0 4 4 16,-5 0 1-16,0 0-3 15,5 5-1-15,0 0 1 0,0-5 0 16,0 0 1-16,0-4 0 16,0-5 0-16,0 0 0 15,0 1 0-15,0-1 0 16,0 0 2-16,0 1 1 16,0-6-4-16,0 1 1 0,0 0-2 15,0 0 0-15,0 0 2 16,5 0 2-16,0 0 8 15,0 0 3-15,0-1-4 16,5 1-3-16,0 0-6 0,0 0 0 16,0-5 2-16,0 1 1 31,10-5-6-31,-5-5-2 16,10 1-89-16,5-5-38 15,10 5-18-15</inkml:trace>
          <inkml:trace contextRef="#ctx0" brushRef="#br0" timeOffset="11697.1339">3823-207 232 0,'-10'-4'88'0,"0"4"-48"0,15 0-25 15,-5 0 24-15,0 0-8 16,5-4 2-16,-5 4-6 31,0 0-2-31,0 0-13 0,0-5 3 0,0 1 3 16,0 4-2-16,0-5 3 16,0 1-4-16,0-5 1 0,5 0-3 15,0 0 2-15,0 0-8 16,5 0-2-16,-5 1-5 15,5 3-3-15,-5 1 2 16,5-1 2 0,-5 5-2-16,0 5-2 15,0 4 2-15,0-1 0 0,0 10 1 16,5-5 2-16,-5 5-1 16,0 0-1-16,0-5-2 15,-5 5 1-15,0-5-1 16,0 1 0-16,-5-1 2 15,0 0 2-15,0 1-1 16,0 3-1-16,0-3 1 16,0-1-1-16,-5 0 0 15,5 1 2-15,0-6-1 0,5-3 2 16,0-5-2-16,0 0-1 16,5-5 1-16,0 1 1 15,0-5-1-15,5 0-1 16,0 0-2-16,0 1-1 0,0-1-1 15,0-9-2 1,0 5 3-16,-5-5 2 16,0 5 1-16,0-1 0 15,0 1 2-15,0 0-3 16,0-1 0 0,0-3 1-16,0 3 0 15,0-4-3-15,0 5 0 16,0 0 2-16,5 0 2 15,-5-1 0-15,5 5-1 16,-5 0-2-16,0 1-1 0,0 3 2 16,0 1-2-1,0-1-1-15,0 1 0 16,0-1 3-16,-5 5 2 16,10 0 2-16,0 0-1 15,0 0-2-15,0 5 1 0,0-1-1 16,-5 1-3-16,0-1 0 15,0 5-1-15,0 0 3 16,0 4 0-16,-5 1 1 16,0-1 0-16,-5 5 2 15,0-1-1-15,0 6-1 0,0-1 1 16,0-5-1-16,0 1 2 31,0-4 1-31,5-1 5 16,5 0 5-16,0-4-5 15,5 0 0-15,5-5-2 0,5 1-1 16,5-5-1-16,5 0 0 16,0 0-2-16,-1-5 1 15,-4-8-31-15,-5 0-11 16,-5-5-70-16,-5-4-32 16,0-5-4-16</inkml:trace>
        </inkml:traceGroup>
      </inkml:traceGroup>
    </inkml:traceGroup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29:50.44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8B618C80-D29F-46B5-83CB-1BD32D3CAB5D}" emma:medium="tactile" emma:mode="ink">
          <msink:context xmlns:msink="http://schemas.microsoft.com/ink/2010/main" type="inkDrawing" rotatedBoundingBox="26501,8630 29850,8508 29853,8586 26503,8708" semanticType="underline" shapeName="Other">
            <msink:sourceLink direction="with" ref="{5788DF8E-3C90-473C-AA2E-4F7D86A44739}"/>
          </msink:context>
        </emma:interpretation>
      </emma:emma>
    </inkml:annotationXML>
    <inkml:trace contextRef="#ctx0" brushRef="#br0">59 115 96 0,'-5'0'38'0,"5"0"-20"0,0 0-8 0,0 0 14 16,0 0 7-16,0 0 3 15,0 0-5-15,0 0-1 16,0 0-15-16,-5 0-3 0,0 0-3 0,0 0-3 16,0 0-1-16,0 0-1 15,0 0 1-15,0 0-2 16,0 0-1-16,5 0 1 16,-5 0-1-16,5 0 11 0,0 0 7 15,0 0-7-15,-5 0-1 31,5 0-4-31,0 0 1 0,0 0-6 16,-5 0-1-16,5 0 0 16,0 0 2-16,0 0-3 15,0 0 0-15,0 0 12 16,0 0 5-16,0 0-8 16,0 0-2-16,0 0 0 0,0 0 3 15,0 0-6-15,0 0-2 16,0 0 1-16,5 0 1 15,0 0-1-15,0 0-2 16,0 4-2 0,0 1 1-16,0-1 1 15,0 1 2-15,0-5-3 16,-5 0 0-16,5 4 1 16,0-4 2-16,0 0-1 15,0 0-1-15,0 0 1 16,0 0-1-16,5 0 0 15,-5 0 0-15,0 0 0 0,0 0 2 16,0 0-3-16,0 0 0 16,0 0 1-16,-5 0 0 15,5 0-3-15,0 0 2 0,5 0 1 16,-10 0 0-16,10 0 2 16,-5 0 3-16,5 0-4 15,-5 0-3 1,0 0 1-16,0 0 2 15,5 0 0-15,-5 0 2 16,0 0-4-16,5 0-2 16,-5 0 2-16,5 0 0 15,5 0 1-15,-10 0 0 16,0 0 0-16,5 5 0 16,-5-1 0-16,5-4 0 15,0 0 0-15,0 0 0 16,0 0 0-16,0 0 2 0,0-4-1 15,0-1 2-15,0 5-4 16,0 0 0-16,0 0-1 16,0 0 0-16,0 0 2 15,0 5 0-15,0-1 0 0,0 1 0 16,5-1 0-16,-5 5 0 16,5-5 0-16,0 1 2 15,4-5-1-15,1 0 2 0,0-5-4 16,5 5 0-16,-5-4 1 15,0-1 0-15,-5 1 0 16,0 4 2-16,0 0-1 16,-5 0-1-16,0 0-2 31,0 0 1-31,0 4-1 16,0-4 0-16,5 0 4 0,0 0 1 15,0 0-1-15,5 0-2 16,0 0 1-16,0-4-1 15,5 0 0-15,-5 4 0 16,0-5-3-16,0 5 2 0,0 0-1 16,0 0 0-16,0 0 2 15,0 0 2-15,0 0-3 16,0 0 0-16,-5 0 3 16,5 0 1-16,-5 0-1 15,0 0-2-15,5 0 1 0,0 0-1 16,0 0 0-16,0 0 0 15,4 0-3-15,1 0 2 16,0 0 1 0,0 0 2-16,0 0-1 15,-5 0-1-15,5 0-2 16,0-4-1-16,0-1 4 16,0 1 1-16,0-1 0 15,5 1-2-15,5-1-2 16,0 1-1-16,10 0 2 15,-5-1 2-15,0 5 0 0,0 0 2 16,-5 0-2-16,-5 0-1 16,0 0 1-16,0 0-1 15,-1 0-3-15,1 0 2 16,-5 0 1-16,5 0 2 16,0 0-1-16,0 0-1 0,-5 0 1 15,5 0-1-15,0 0 0 16,-5 0 0-16,-5 0-5 0,0 0 1 15,5 0 4-15,0 0 2 16,0-4 0-16,5-1-2 16,5 1 1-16,5-1 1 31,5 1-3-31,0 0 0 16,0-1 3-16,-6 1 1 0,-4-1-4 15,0 1 1-15,-5-1-2 0,0 5 0 16,5 0 2-16,0 0 0 15,5-4 0-15,0-1 2 16,0 1-1-16,-5 0-1 31,0-1 1-31,0 1-1 0,0-1 0 16,0 1 2-16,0-1 1 16,0 1 1-16,0 0 6 0,0-1 4 15,-1 5-5-15,-4 0-3 16,0 0-6-16,5-4 0 15,-5 4 0-15,-5 0 2 16,-5 0-3-16,-5 0-2 16,0 0 4-16,-5 0 1 0,-10 0 0 15,0 0-2-15,0 0 1 16,0 0-1-16,-10 4-75 16,-5 5-34-16,-10 4-20 15</inkml:trace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29:59.79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E5A0FFA4-AA79-46F5-A344-641C7904A28A}" emma:medium="tactile" emma:mode="ink">
          <msink:context xmlns:msink="http://schemas.microsoft.com/ink/2010/main" type="inkDrawing" rotatedBoundingBox="29160,10416 29922,7879 30347,8007 29585,10543" semanticType="callout" shapeName="Other">
            <msink:sourceLink direction="with" ref="{1127D08F-8A6B-4084-9C81-07C1FC31708D}"/>
            <msink:sourceLink direction="with" ref="{48873BDA-17BF-4345-B08F-03E1618725C6}"/>
          </msink:context>
        </emma:interpretation>
      </emma:emma>
    </inkml:annotationXML>
    <inkml:trace contextRef="#ctx0" brushRef="#br0">780 126 56 0,'15'-53'24'0,"-5"49"-12"0,-5-5 1 0,0 4 11 0,0 1 5 16,0-5 2-16,0 0-1 15,-1 0 1-15,1 5-6 16,0-1-1-16,-5 1-13 16,0-1 2-16,0 1 3 0,0 4 1 0,0-4-1 15,0 4-4-15,-5 0-2 16,0 0-2-16,1 0 0 15,-1 0-2-15,0 0 1 16,-5 4-2-16,0 5 0 16,-5 4-3-16,-5 0-2 15,-5 14 1 1,-5 4 1-16,-5 5-1 16,-10 13-1-16,0 8-2 15,-10 1 1-15,-10 17 1 16,-10 27 0-16,5 18 0 15,5 13 0-15,10 0 0 0,6 18 0 16,9 14 8-16,5 3 7 16,5-21 6-16,10-1 2 0,5-4 1 15,10-13 0-15,5-5-9 16,0-17-2-16,5-14-5 16,5-13 0-16,5-14-3 15,0-17 2-15,0-9 2 16,0-9 2-16,5-9-3 15,-5-4-3-15,0-9 0 0,-5-5 1 16,-5 1-3-16,0-10-2 16,-5 5-47-16,0-4-19 15,0-5-44-15,0 0-19 16,5-4 10 15</inkml:trace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30:09.23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92182573-4B67-4E98-91AF-3341E3A4985E}" emma:medium="tactile" emma:mode="ink">
          <msink:context xmlns:msink="http://schemas.microsoft.com/ink/2010/main" type="inkDrawing" rotatedBoundingBox="30619,8600 32841,8549 32843,8618 30621,8669" semanticType="underline" shapeName="Other">
            <msink:sourceLink direction="with" ref="{1127D08F-8A6B-4084-9C81-07C1FC31708D}"/>
          </msink:context>
        </emma:interpretation>
      </emma:emma>
    </inkml:annotationXML>
    <inkml:trace contextRef="#ctx0" brushRef="#br0">-6 74 120 0,'0'-9'46'0,"5"5"-24"0,-5-1-19 0,0 5 12 16,0 0 0-16,0 0 0 16,0 0 4-16,0 0 0 0,0 0-10 15,0 0 6-15,0 0 4 0,0 0 1 16,0 0 0-16,0 0-4 31,0 0-2-31,0 0-2 0,0 0 2 0,0 0-1 31,0 0 2-31,0 0-4 0,0 0 1 0,0 0-3 16,0 0 2-16,0 0-4 0,0 0-2 31,0 0-2-31,5 5-3 16,0-1 3-16,0 1 0 16,-5-5 7-16,0 0 4 0,10 4-5 15,0-4-3-15,10 0-3 16,-5 5-3-16,0-1-2 15,0 0 1-15,0 1-1 16,0-1 0-16,0 1 2 0,0-1 2 16,0-4-1-16,0 0-1 15,0 0 1-15,5 0-1 16,0 0 0-16,-5 0 0 16,5-4 0-16,-5-1 2 15,-1 1-1-15,1-1-1 0,5 1-2 31,0 0 1-31,5-1 1 16,0 1 2-16,5-1-1 16,0 1-1-16,0-1 1 15,0 5-1-15,0 0 0 0,0 0 0 16,-5 0 0-16,0 0 0 16,0 0-3-16,-5 0 2 15,5 0 1-15,-5 0 2 0,-5 0-1 16,0 0-1-16,5 0-2 15,0 5 1-15,0-1 1 16,0 1 2-16,5-1-3 16,0 1 0-16,0-5 1 15,0 0 2-15,4 0-1 16,-4 0 2 0,0-5-4-16,0 1 0 15,5-1 1-15,0 1 2 16,5-1-3-16,0 1 0 15,5 0-1-15,0 4 0 16,0 0 2-16,0 0 0 16,5 4 0-16,-10 0 0 15,-5 1 0-15,0-1 2 0,5 1-1 0,0-1-1 16,0 1 1-16,0-1-1 16,-1-4 0-16,1 0 0 15,0 0 0-15,-5-4 0 16,0-1 2-16,-5 1 1 15,-5-1-4-15,10 1-1 16,0-5 1 0,-5 0 0-16,15 5 1 15,-5-1 0-15,0 1 0 16,0-1 2-16,0 1-1 16,-5-1 2-16,0 1-4 15,-5 0-2-15,-5-1 4 0,-5 5 1 16,-10 0-9-16,-5 0-5 15,0 0-67-15,-5 5-28 16,-15 8-18-16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30:12.67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5E37FFB9-54B4-4240-B9EB-352D955542CC}" emma:medium="tactile" emma:mode="ink">
          <msink:context xmlns:msink="http://schemas.microsoft.com/ink/2010/main" type="inkDrawing" rotatedBoundingBox="32087,10865 32470,7530 33141,7607 32758,10942" semanticType="verticalRange" shapeName="Other">
            <msink:sourceLink direction="with" ref="{5A052455-B143-4478-82A7-AF68B794B405}"/>
            <msink:sourceLink direction="with" ref="{4D80DFEF-BC28-419D-9258-36FF5E817233}"/>
            <msink:sourceLink direction="with" ref="{AF66E72F-7809-4B53-9C00-6FF9DB936933}"/>
          </msink:context>
        </emma:interpretation>
      </emma:emma>
    </inkml:annotationXML>
    <inkml:trace contextRef="#ctx0" brushRef="#br0">414 7 220 0,'-10'-9'85'0,"5"14"-46"0,5-5-19 16,0 0 27-16,0 0-21 15,0 0-4-15,0 0-4 16,0 0 0-16,0 0-10 16,0 0-2-16,0 0 0 0,0 0 6 15,5 0 4-15,5 0 3 16,-10 0 1-16,10 0-11 0,-5-5-3 16,0 5-4-16,5 0-2 15,-5 0 3-15,10 5 2 0,-5-1-2 16,0 1 0-16,0 4-1 15,-5-1 1-15,15-3-4 16,-5 4 0-16,0 0 1 16,0-5 2-16,0 5-1 0,0 0-1 15,0 4 1-15,-5-4-1 16,10 0 2-16,-5 4 3 16,0 0-2-16,0-4-2 15,0 0 2-15,0 0 0 31,0 0-1-31,-5 0-2 16,0 0 1-16,-5 0-1 0,10-1-3 16,-5 6 2-16,0-1 3 15,-10 0 1-15,15 5-4 0,-10 0-1 16,-1 0 3-16,1 4 1 16,0 0 0-16,-5 0-2 15,10 0 1-15,-5 1 1 16,-5 3-3-16,0-4 0 15,0 1 1-15,10 3 2 16,-10-4-3-16,0 5 0 0,0-5 1 16,0 0 0-16,5 1 0 15,-5-1 2-15,5 4-3 16,0-3 0-16,0-1 1 16,-5 0 2-1,0-4-1-15,5 4 2 16,-5 0-4-16,10 0 0 15,-5-4 1-15,-5-5 0 16,0 1 0-16,0-1 2 16,0 0-1-16,0 1-1 0,0-1 1 15,0 5 1-15,5-1-1 16,-5 1-1-16,5 0-2 16,-5 4 1-16,0-4 1 15,0 9 0-15,0 4 0 0,0 0 2 16,0 0-3-16,0 0 0 15,0-5 1-15,0 1 0 16,-5 0 2-16,5 4 1 16,0-5-4-16,0-3 1 15,0 3 2-15,0 1 1 16,0-1-4-16,0 1-1 0,-5 0 3 16,5-1 1-16,-5 1 0 15,5 0 1-15,-10-5-4 16,10 0 0-16,-5 0 1 31,0 0 2-31,0 5-1 0,0 0-1 16,0 4-2-16,-5 4 1 15,10 1 1-15,-5 4 2 16,-5-1-1-16,10 1-1 16,-5 0 1-16,0 0-1 15,-4 5 2-15,-6-5 1 16,10 0-4-16,-5 0-1 0,0-1 1 15,-5 1 2-15,0-4-2 16,0-5 0-16,0-4 1 16,0-5 0-16,-5 0 2 15,10 5 1-15,-5-1-4 16,0 5 1-16,-5 5 0 16,-5 4 0-1,10 0 0-15,-5 0 0 16,0 0 0-16,5-1 2 0,0 6-3 15,0-1 0-15,0 5-1 16,-5-9 0-16,10 0 2 16,0-5 2-16,-5 1 1 15,0-1 3-15,-5-8-5 0,0-5-3 16,0 0 1-16,0 1 0 16,-5-1 1-16,0 0 0 15,-5 0 2-15,0 5 1 16,5-5-1-16,0 0-2 15,6-4 1-15,-1 0 1 16,0-5-1-16,-5-4-1 16,5 0 1-16,5-5 1 0,0 1-14 15,10-5-5-15,-5 0-64 16,0-5-26-16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7:53.67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F17ABF2-A2BD-4F08-8906-0BF8B3A19E37}" emma:medium="tactile" emma:mode="ink">
          <msink:context xmlns:msink="http://schemas.microsoft.com/ink/2010/main" type="inkDrawing" rotatedBoundingBox="7999,16950 10332,16998 10330,17097 7997,17049" semanticType="callout" shapeName="Other"/>
        </emma:interpretation>
      </emma:emma>
    </inkml:annotationXML>
    <inkml:trace contextRef="#ctx0" brushRef="#br0">176 45 148 0,'-10'-5'55'0,"10"5"-30"0,-5 0-23 15,5 0 12 1,0 0 2-16,0 0 2 16,0 0-3-16,0 0 1 15,-5 0-9-15,5-4-2 0,-5-1 1 16,5 1-1-16,-5-1 2 15,5 1 2-15,-5-1 2 16,0 1-3-16,5-1 0 0,-5 1-5 16,0 4 0-16,0 0-1 15,-5 0-2-15,0 0 1 16,0 0-1-16,0 0 0 16,-1 0 2-16,1 0 5 15,0 0 6-15,0 0-5 16,0 0-2-16,5 0 1 15,0 0 2-15,0 0 2 16,0 0 1-16,0 0-6 16,0 0-2-16,5 0-2 15,0 0-2-15,0 0-2 16,0 0 1-16,0 0 1 16,0 0 2-16,0 0-3 15,0 0-2-15,0 0-1 16,0 0 3-16,0 0 0 0,0 0 3 15,0 0-1-15,10 4-1 16,0 1 7-16,0-1 5 16,0-4-6-16,0 5-3 15,0-5 4-15,0 0 5 16,6 0-6-16,-6 0-1 16,0 4 1-1,5 1 3-15,-5-5-4 0,5 4-1 16,-5 1 0-1,5-1 0-15,0-4-2 0,0 0-2 16,0 5 1-16,0-5-1 16,0 0-3-16,1 0 2 15,-1 4 1-15,-5-4 2 16,0 0-1-16,0 5-1 0,0-5 1 16,0 4-1-16,0-4 0 15,0 0 0 1,0 0 0-16,-5 9 0 0,5-9 0 15,-5 0 0-15,5 0 15 16,5 0 7-16,0 0-13 16,0 0-4-16,-5 0-4 0,6 0 1 15,-6 0-3-15,0 0-2 16,5 0 2-16,-5 0 0 16,0 4-2-16,0-4 2 0,0 0 1 15,0 5 2-15,0-1-3 16,0-4 0-16,0 0 3 31,0 0 1-31,0 0-1 16,5 0-2-16,-5 0-2 0,6 0 1 15,-6 0 1-15,0 0 2 16,0 0-1-16,-5 0-1 16,0 0-2-16,0 0-1 15,0 0 4-15,0 0 1 16,5 0-3-16,0 0 1 0,0-4 0 15,5 4 2-15,0-5-3 16,5 5 0-16,0 0 1 16,0 0 2-16,1 0-3 15,-6 0 0-15,0 0 1 16,0 0 2-16,0 0-1 16,0 0-1-1,0 0 1-15,-5 0-1 16,5 0 0-16,-5 0 0 15,0 0-3-15,0 5 0 16,0-5 4-16,0 0 3 0,1 4-3 16,-1-4-1-16,0 5-2 15,5-5-2-15,0 4 5 16,0-4 3-16,0 0-1 0,0 0-2 16,-5 5-3-16,0-1 1 15,5 1-1-15,0-1 0 16,0 1 4-16,5-1 1 15,1 1 10-15,-1-5 6 16,-5 0-10-16,0 0-2 16,5 0-5-16,0 0-2 0,0 0 1 15,-5 0-1-15,0 0 0 16,0 0 0-16,1-5 0 16,-1 5 2-16,0-4-1 15,0-1-1-15,-5 1 1 16,0 4 1-16,5 0-3 15,-5-5 0 1,0 1 1-16,5-1 0 16,0 1 0-16,0 4 0 15,0-5 0-15,5 1 2 0,1 4-3 16,-1-5-2-16,0 5 2 16,0 0 0-16,0 0 1 15,0 0 2-15,0 0-1 16,0 0-1-16,0 0-2 0,1 0 1 15,-1-4 1-15,0 4 2 16,0 0-1-16,-5 0-1 16,0-9 1-16,0 9-1 31,0 0 0-31,0 0 0 0,0 0 0 0,0 0 0 16,1 0-3-1,-6 0 2-15,0 0 3 16,0 0 1-16,0 0-1 0,0 0-2 15,0 0-2-15,5 0 1 16,-5 0 1-16,5 0 0 16,0 0 2-16,0 0 1 15,0 0-4-15,0 0-1 16,0 9 1-16,1-5 0 0,-1 1-2 16,0-5 2-16,-5 0 3 15,0 0 1-15,0 0-4 16,0 0 1-16,0 0 0 15,0-5 0-15,-5 5 0 16,0 0 0 0,0 0 0-16,0 0 0 15,0 0 2-15,0 0 1 16,0 0-4-16,0 0 1 16,-5 0 0-16,5 0 2 0,0 0-3 15,5 0 0-15,0 0 1 16,-5 0 2-16,0 0 8 15,1 0 5-15,-1 0-5 16,-5 0-1-16,5 0-7 0,-5 0-2 16,5 0 0-16,-5 0 2 15,5 0-3-15,-5 0-2 16,0 0 2-16,0 0 2 16,5 0 0-16,-5 0 2 15,0 0-2-15,0 0-1 16,0 0 1-1,0 0 1-15,0 0-3 16,0 0 0-16,0 0 1 16,0 0 2-16,0 0-17 15,0 0-4-15,-5 0-66 16,-21 0-27-16,-14 9-52 16</inkml:trace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30:14.54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5F9E463C-667A-4BF6-8A1D-C48952FBF1F4}" emma:medium="tactile" emma:mode="ink">
          <msink:context xmlns:msink="http://schemas.microsoft.com/ink/2010/main" type="writingRegion" rotatedBoundingBox="25917,10800 31462,10661 31578,15252 26032,15392"/>
        </emma:interpretation>
      </emma:emma>
    </inkml:annotationXML>
    <inkml:traceGroup>
      <inkml:annotationXML>
        <emma:emma xmlns:emma="http://www.w3.org/2003/04/emma" version="1.0">
          <emma:interpretation id="{4316004D-AB27-4C86-90C1-F7C765E84220}" emma:medium="tactile" emma:mode="ink">
            <msink:context xmlns:msink="http://schemas.microsoft.com/ink/2010/main" type="paragraph" rotatedBoundingBox="25906,10815 28215,10712 28246,11423 25937,115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80DFEF-BC28-419D-9258-36FF5E817233}" emma:medium="tactile" emma:mode="ink">
              <msink:context xmlns:msink="http://schemas.microsoft.com/ink/2010/main" type="line" rotatedBoundingBox="25906,10815 28215,10712 28246,11423 25937,11526">
                <msink:destinationLink direction="with" ref="{5E37FFB9-54B4-4240-B9EB-352D955542C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9D7D7DD-B723-4BEE-A87A-4B803ACC0F48}" emma:medium="tactile" emma:mode="ink">
                <msink:context xmlns:msink="http://schemas.microsoft.com/ink/2010/main" type="inkWord" rotatedBoundingBox="25906,10815 28215,10712 28246,11423 25937,11526"/>
              </emma:interpretation>
              <emma:one-of disjunction-type="recognition" id="oneOf0">
                <emma:interpretation id="interp0" emma:lang="" emma:confidence="1">
                  <emma:literal>ere</emma:literal>
                </emma:interpretation>
                <emma:interpretation id="interp1" emma:lang="" emma:confidence="0">
                  <emma:literal>eve</emma:literal>
                </emma:interpretation>
                <emma:interpretation id="interp2" emma:lang="" emma:confidence="0">
                  <emma:literal>are</emma:literal>
                </emma:interpretation>
                <emma:interpretation id="interp3" emma:lang="" emma:confidence="0">
                  <emma:literal>ire</emma:literal>
                </emma:interpretation>
                <emma:interpretation id="interp4" emma:lang="" emma:confidence="0">
                  <emma:literal>ore</emma:literal>
                </emma:interpretation>
              </emma:one-of>
            </emma:emma>
          </inkml:annotationXML>
          <inkml:trace contextRef="#ctx0" brushRef="#br0">1312 1995 196 0,'-15'-5'74'0,"10"1"-40"0,-5-1 0 15,5 5 29-15,0-4-4 16,-5-5 1-16,0 4-12 15,0-3-3-15,5-1-25 16,0 4 2-16,0 1-1 0,0-1-5 16,5 1-1-16,0 0-14 15,0 4-3-15,0 0-1 0,0 13 1 16,0 5-1-16,-5 4 1 0,5 4 0 16,0 1-2-16,0-5 3 15,0-4 2-15,0 0 0 16,5-5 2-16,0 0-2 15,0-4-1-15,5 0 3 16,5-4 0 0,0-1-1-16,5-4-2 15,0-4-2-15,0-1 1 16,0 1 1-16,0-1 0 16,-5-4 0-16,0 0 2 15,0 5-3-15,0 0-2 0,-5-1 2 16,0 1 0-16,0 4-4 15,0 4 1-15,0 5-3 16,0 0 2-16,5 0 1 16,0 0 2-16,0 0-1 15,0-5-1-15,0 0 5 16,0 1 3-16,0-5-1 16,-1 0-2-16,1-5 0 15,0-3 1 1,0-6 1-16,5-4 1 15,-5-4-2-15,0-4-2 0,0-1 1 16,-5 0 1-16,0-4-3 16,0-4 0-16,-5 4 1 15,0 0 0-15,0 4 0 16,0-4 2-16,5-9-1 16,0 0-1-16,5 0 1 0,0 0-1 15,0 5 0-15,0-1 0 16,0 10 0-16,0 3 0 15,0 6 2-15,0-1 3 16,-5 5-4-16,0 4-3 16,0 4-2-16,0 5 3 0,0 9-2 15,-5 4-1-15,0 14 3 16,-5 13 2-16,0 4-2 16,0 14-2-16,0 9-12 15,0-1-5-15,0 1 8 16,0-9 4-16,0-14 3 31,0-4 4-31,0-9 0 0,0-4 1 16,0-10 0-16,0 1 0 0,0-5-3 15,0-4 2 1,0-9-1-16,0 0 0 0,0 0 2 16,5-4 2-16,0-5-1 15,5-4-1 1,0-5 1-16,5-4-1 0,0-1-3 15,0 1 2-15,0 5 1 0,-5-1 0 16,5 0 0-16,0 5 0 16,0 4-3-16,5 0 0 15,5 5-1-15,0 8 3 16,0 5 0-16,0 4 3 16,-5 5 1-16,-1 9 1 15,-4-5 0 1,-5 0 2-1,-5 0-5-15,0-4-3 0,0 0 1 16,-5-5 0-16,0 0-6 16,0 1-3-16,0-6-30 15,-5 1-13-15,5-4-44 16,0-5-16-16,10-9 3 16</inkml:trace>
          <inkml:trace contextRef="#ctx0" brushRef="#br0" timeOffset="474.1723">2465 1906 228 0,'-10'9'85'0,"5"-9"-46"0,5 9-19 0,0-1 27 16,0 1-3-16,5 0 4 0,0 0-12 15,0 4-4 1,0-4-18-16,5 0 0 0,0-4 0 15,0-5-1-15,5 0 0 16,0-5-7-16,5 1-2 16,0-5 0-16,-5 0 0 0,0 0-5 0,0-4 1 15,-5-5 2-15,0 0 1 16,-5 0-8-16,-5-4-4 16,-5 5-4-16,-5-1 0 15,0 0 5-15,-5 0 2 16,0 9-1-16,-5 1 2 15,0 3 1 1,0 5 2-16,0 13-4 16,5 14 2-16,0 0 2 15,0 4 1-15,0 4 1 16,0 5 0-16,5-4 8 0,5-5 7 16,5-5-3-16,5 1 1 15,0-5-10-15,5-4-2 16,5-5 3-1,5-4 2-15,5-4-13 16,5-1-6-16,5 0-46 0,0-8-19 16,0-5-42-1,-5-4-52-15,-5-5 57 16</inkml:trace>
          <inkml:trace contextRef="#ctx0" brushRef="#br0" timeOffset="882.0532">2745 1742 212 0,'-5'-5'79'0,"5"5"-42"0,5-4-8 0,0-1 30 16,0 1-12-16,5-1-5 15,5-3-7-15,0 3 0 16,0 1-19-16,0-1 0 0,0 5-2 0,-5 5-5 16,0 4-1-16,0 4-4 15,0 5-3-15,-5 8 0 16,0 14 1-16,0 0-3 0,0 4-2 15,-5 1 4-15,0-5 3 16,0-5-3-16,0-4-3 16,0-4 1-1,0-5 2-15,0-4 2 16,0-5 1-16,0-4-5 0,-5 0-1 16,0-5-4-16,0-4-1 15,5-8 4-15,0-6 1 16,0-8 2-16,0-13 2 15,5-5-3-15,5-5 0 16,0 5-1-16,4 0-2 0,6 5 3 16,0 4 0-16,0-5-24 15,5 10-10-15,0 3-48 16,0 6-20-16</inkml:trace>
          <inkml:trace contextRef="#ctx0" brushRef="#br0" timeOffset="1329.3627">3119 1910 180 0,'-10'5'68'0,"10"4"-36"0,0-5-13 0,0 0 23 0,0 5-8 15,5 0-2-15,0 0 1 0,-5 4 4 16,10 1-20-16,0-5 6 0,0-1 1 15,0 1-4-15,0-4 1 16,0-5-1-16,0 0 2 16,5-5-10-16,0-4-2 0,0-4-8 15,5-5-2-15,-5-4 2 16,0 0 1-16,0 0-1 16,-5-5-2-16,0 5 3 31,-10-5 0-31,0 5-4 15,-5-4 1-15,0 8-2 16,-10 4-2-16,0 10 0 16,0 4 3-16,0 9 0 0,0 4 1 15,0 14-5-15,-5 8 1 16,5 1 4-16,5 4 2 16,5 0 2-16,5 0 0 15,5-9 0-15,5-5 2 0,10-8-1 16,10 0 0-16,15-9-28 15,15-9-9-15,0-5-79 16,10-8-32-16,-10-5 5 16</inkml:trace>
        </inkml:traceGroup>
      </inkml:traceGroup>
    </inkml:traceGroup>
    <inkml:traceGroup>
      <inkml:annotationXML>
        <emma:emma xmlns:emma="http://www.w3.org/2003/04/emma" version="1.0">
          <emma:interpretation id="{FBFD2988-90B6-4373-A77B-C97608EB6DFC}" emma:medium="tactile" emma:mode="ink">
            <msink:context xmlns:msink="http://schemas.microsoft.com/ink/2010/main" type="paragraph" rotatedBoundingBox="26103,11806 29602,11324 29769,12538 26270,130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B1F3F6-5AA8-4C7C-8E08-E422F6033530}" emma:medium="tactile" emma:mode="ink">
              <msink:context xmlns:msink="http://schemas.microsoft.com/ink/2010/main" type="line" rotatedBoundingBox="26103,11806 29602,11324 29769,12538 26270,13020"/>
            </emma:interpretation>
          </emma:emma>
        </inkml:annotationXML>
        <inkml:traceGroup>
          <inkml:annotationXML>
            <emma:emma xmlns:emma="http://www.w3.org/2003/04/emma" version="1.0">
              <emma:interpretation id="{643813C4-C8D2-4720-8BF2-EB9FEA848977}" emma:medium="tactile" emma:mode="ink">
                <msink:context xmlns:msink="http://schemas.microsoft.com/ink/2010/main" type="inkWord" rotatedBoundingBox="26103,11806 27022,11679 27190,12893 26270,13020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985.1387">1467 2864 332 0,'-20'-17'126'0,"10"3"-68"0,5-4-35 0,5 10 35 15,0-6-21-15,0-3-4 16,5-6-8-16,0 1-2 31,5 0-12-31,0 0 4 0,-5 4 3 16,5 5-10-16,-5-1-2 15,0 10-9-15,0 8 0 0,0 10-1 16,5 8-1-16,-5 9 6 16,0 4 1-16,0-3-5 15,0-1 0-15,5 0-4 0,0 0 0 16,0-5 4-16,0-3 1 15,0-6 2-15,5-3 0 16,-1-5-3-16,6-14 2 16,0-4 1-16,10-4 0 15,10-14 2-15,10-8 3 16,0-14-2-16,0-9 0 0,-5-4-3 16,-5 0-3-16,-5 4 2 15,0 1 0-15,-15 12-15 31,-5 10-6-31,0 13-55 0,-5 8-23 16,-5 10-60 0,5 13-38-16,0 13 97 15</inkml:trace>
          <inkml:trace contextRef="#ctx0" brushRef="#br0" timeOffset="2328.4047">1771 3100 228 0,'-15'13'85'0,"15"-9"-46"0,0 5-19 0,0 0 27 0,0 0-3 16,0 0 4-16,0 0-10 15,0 0 0-15,0-1-22 16,0 1 0-16,5 0-2 0,0 0 1 16,5 0 1-16,10-5-6 15,10-4-2-15,10-4 0 16,10-5 0-16,-5 0-7 0,15-4-2 16,0 0 0-1,-5-1 0-15,-5 1 1 0,0 0 2 16,-11-1-8-1,-4 5-1-15,-5 1-27 0,-5-1-10 0,-5 0-44 16,0 4-19-16</inkml:trace>
          <inkml:trace contextRef="#ctx0" brushRef="#br0" timeOffset="2713.8055">2166 2891 252 0,'-20'-18'93'0,"15"18"-50"0,-5 0-17 0,10 0 31 16,0 0-10-16,0-4-3 15,0 4-11-15,0 0-4 16,0 0-16-16,0 0 3 0,0-5 2 16,0 1-6-16,0 4-2 0,0-5-5 15,0 1-2-15,0 4-1 16,0 0-2-16,0 0-2 15,0 0-1-15,0 0-1 0,0 0 0 16,5 4 3-16,0 5 0 16,-5 9 1-16,0 18 0 15,0 21-3-15,0 10 2 16,0 4 1-16,0 4 0 0,10-4 0 16,0 0 0-16,5-9 0 15,5-13 2-15,5-9-3 16,0-4 0-16,-1-10-10 15,1-4-5-15,0 1-45 16,0-10-20 0,0-13-82-1</inkml:trace>
        </inkml:traceGroup>
        <inkml:traceGroup>
          <inkml:annotationXML>
            <emma:emma xmlns:emma="http://www.w3.org/2003/04/emma" version="1.0">
              <emma:interpretation id="{680A2147-31CD-4386-8EBF-101C0E0D8D2A}" emma:medium="tactile" emma:mode="ink">
                <msink:context xmlns:msink="http://schemas.microsoft.com/ink/2010/main" type="inkWord" rotatedBoundingBox="27533,11672 29610,11386 29718,12165 27640,12451"/>
              </emma:interpretation>
              <emma:one-of disjunction-type="recognition" id="oneOf2">
                <emma:interpretation id="interp6" emma:lang="" emma:confidence="1">
                  <emma:literal>Y</emma:literal>
                </emma:interpretation>
                <emma:interpretation id="interp7" emma:lang="" emma:confidence="0">
                  <emma:literal>y</emma:literal>
                </emma:interpretation>
                <emma:interpretation id="interp8" emma:lang="" emma:confidence="0">
                  <emma:literal>T</emma:literal>
                </emma:interpretation>
                <emma:interpretation id="interp9" emma:lang="" emma:confidence="0">
                  <emma:literal>t</emma:literal>
                </emma:interpretation>
                <emma:interpretation id="interp10" emma:lang="" emma:confidence="0">
                  <emma:literal>}</emma:literal>
                </emma:interpretation>
              </emma:one-of>
            </emma:emma>
          </inkml:annotationXML>
          <inkml:trace contextRef="#ctx0" brushRef="#br0" timeOffset="3145.7745">2910 2758 228 0,'-15'4'88'0,"15"5"-48"16,-5-9-5-16,5 0 32 0,0 0-6 15,0 0 2-15,0 0-23 16,0 0-7-16,0 5-19 16,0-5-7-16,0 0 0 0,0 0-2 0,5 4 2 15,0 0-4-15,5 1-2 16,0-1 0-16,4 1-1 15,6-1 0-15,0-4 2 16,5-4-3-16,0 4 0 16,0-5 3-16,-5 5 1 15,0-4-10-15,-5-1-5 0,0 5-41 16,0-4-15-16,0 0-77 16,0-1-61-16,0-4 80 15</inkml:trace>
          <inkml:trace contextRef="#ctx0" brushRef="#br0" timeOffset="3546.4727">2934 2904 148 0,'-5'-4'57'0,"5"4"-30"0,-5 0-1 15,5 0 23-15,0 0 4 0,0 0 6 16,0 0-2-16,0 0-1 16,0 0-30-16,0 0 2 0,0 0 3 15,-4 0-11-15,4 0-3 16,-5 0-8-16,0 4-1 16,0 1-7-16,0-1-1 0,0 1 2 31,5-1 1-31,0-4 3 15,0 0 1-15,0 0-1 16,0 0-1-16,0 0 1 0,0 0 1 16,0 0-3-16,0 0-1 15,0 0-1-15,15 0 1 16,-1 0-2-16,11 0 2 16,5 0-4-16,5 0 0 0,5 0-17 15,0 0-5-15,0 0-66 16,5-4-29-16,10-19-45 15</inkml:trace>
          <inkml:trace contextRef="#ctx0" brushRef="#br0" timeOffset="4367.4095">3773 2474 212 0,'0'-14'82'0,"0"6"-44"0,5-6-16 0,0 10 26 16,0-5-14-16,0-4-5 15,-5 4-10 1,5-5-2-16,0 1-10 16,-5 4 5-16,5 0 1 0,-5-4 2 15,5 4 4-15,0 0 0 16,-5-4 3-16,5 0 3 15,0 4 4-15,-5 0-6 16,5 0-2-16,-5 0-8 16,5 0 0-16,-5 0-8 0,0 1-3 0,0 3-4 15,0 1 1-15,0-1-1 16,0 5-2-16,0 9-2 16,0 9 1-16,0 13 3 15,0 18 1-15,0 13-15 16,0 9-4-16,0 4-3 15,0 1-2 1,-5-14-5-16,0-9-2 16,0-4-17-16,5-9-9 15,0-5-29-15,-5-4-10 16,5-8-5 0</inkml:trace>
          <inkml:trace contextRef="#ctx0" brushRef="#br0" timeOffset="5053.6502">3778 2718 260 0,'0'-22'99'0,"-5"13"-54"0,10-5-31 0,0 6 26 16,0-1-13-16,0 0-3 0,5-4-12 15,0-5-3-15,0 0-5 16,5 0-1-16,0-4 3 0,0 4-3 15,0 1-2-15,0-1 0 16,0 5-1-16,0-1-3 16,0 5 2-16,0 5-1 15,0 4-2 1,-5 4 0-16,0 1 3 16,0 4 0-16,-5 0 3 15,-5 4-3-15,0 0-2 16,-5 14-23-16,0-5-10 15,-5 5-6-15,0-5 1 16,-5 0 11-16,-5 0 8 16,0-9 11-16,0 1 6 0,0-5 4 15,0-5 3-15,0-4 23 16,5 0 11-16,0 0 4 0,5-4 3 16,0-1-9-16,5 1-3 15,0-1-4-15,0 1-2 16,5 4-8-16,0-5 0 15,-5 1-6 1,5 4 1-16,-5 0-5 16,5 0-2-16,0 0 2 15,0 9 0-15,0 0-1 16,0 0-1-16,0 0-3 16,10-1 1-16,0 1 0 15,5 0 1-15,5 4-2 16,5 1-2-16,0-1 1 0,0 0-1 15,0 5 2-15,0-5 1 16,0 1-4-16,0-1 1 16,-5-4-2-16,0 0-2 15,-5-5 5-15,0 1 1 16,-5-1 0-16,0 1 1 0,-10-5-7 31,0 0 1-31,0 0-45 0,0-9-21 16,5-5-77-1,10-8-62-15,0-9 80 16</inkml:trace>
          <inkml:trace contextRef="#ctx0" brushRef="#br0" timeOffset="5441.9976">4203 2279 304 0,'-20'-5'115'0,"15"5"-62"0,0 0-33 15,5 0 30-15,0 0-16 16,0 0-5-16,0 0-3 16,0 0-2-16,0 0-13 0,0 0-2 0,0 9 1 15,0 0-4-15,0 4 2 16,0 0-3-16,5 1 0 16,0-1-3-16,0 0 1 15,5-4 4-15,5 0 4 16,5-4-2-16,4-5 0 0,6 0-5 31,0-5-3-31,10-4-3 16,5 0 1-16,0 1 1 0,-5-6 2 15,0 1-3-15,-5 4 0 16,-5 0 1-16,-5 0 0 16,-5 5-11-16,5-1-3 15,-10 1-22-15,-5 4-9 16,0 0-36-16,-10 0-16 0,-5 4-36 15,-10 5-37 1,0 5 72-16</inkml:trace>
          <inkml:trace contextRef="#ctx0" brushRef="#br0" timeOffset="5904.6165">4442 2469 264 0,'-10'5'99'0,"10"-5"-54"0,-5 4-28 15,5-4 27-15,0 0-1 16,0 0 4-16,0 0-11 16,0 0-2-16,0 0-19 15,0-4-5-15,-5 4 1 0,5-5-7 16,0 1-2-16,-5 4 1 0,5-5 2 16,0 1 0-16,0 0 0 15,0-1 3-15,0 1 3 16,0-1-2-16,0-4 2 15,0 5 0-15,0 0 3 16,0-5-5-16,0 4-1 16,0 1-2-1,0-1-1-15,0 1-3 16,0-1-2-16,0 5-2 16,0 0-1-16,0 9-1 15,0 5 3-15,0 8 0 0,0 4 1 16,5 6-7-16,0 7 0 15,0 10-2-15,0-4 3 16,0-5 6-16,0-5 4 0,0-4-1 16,-5-4-2-16,0-5-3 15,0-4 1-15,0-5-15 16,0-4-4-16,0-9-39 16,0-5-14-16,0-3-88 15,5-6-56 1,5 1 96-1</inkml:trace>
          <inkml:trace contextRef="#ctx0" brushRef="#br0" timeOffset="6829.1481">3424 2966 148 0,'-15'-8'57'0,"10"8"-30"0,0-5-7 16,5 5 19-16,-5 0 3 0,0 0 2 16,0 0 4-1,0-4 3-15,5 4-28 0,-5 0 16 0,5-5 5 16,-5 5-4-16,5 0 0 16,0 0-12-16,0 0-5 15,0 0-13-15,0 0-4 16,0 0-2-16,0 0 0 15,0 0-2-15,0 0-2 16,0 0 3-16,10 0 0 0,0 0 1 16,0 0 0-16,0 0-2 0,0 0-2 15,0 0 1-15,5 0-1 16,0 0 0-16,0 0 0 16,5 0 0-16,0 0 0 15,0 0-3-15,0 0 2 16,0 0 1-1,-6 0 2-15,1 0-1 16,0 0-1-16,5 0-2 16,0 0 1-16,0 0 1 15,5 0 0-15,0 5-3 16,0-5 2-16,0 0-6 16,5 0 0-16,0 0 1 15,-5 0 1-15,0-5 0 0,0 1 4 16,5-1-2-16,5 1-1 15,5-1-2-15,10 1-1 0,5 0 4 16,-5-1 1-16,0 5-1 16,-6-4 2-16,1-1 1 15,0 1 0-15,0 4 0 16,-5 0 2-16,0 0-1 0,0 0 2 16,0 0-4-16,-5 0-2 15,-5 0 2-15,5 0 2 16,-10-5-2-16,0 1 0 15,0-1 1-15,0 5 2 16,0-4-1-16,-5 0 2 16,0-1-2-1,0 1-1-15,0 4 1 16,0 0-1-16,-1-5 0 16,1 5 0-16,0 0-3 15,-5 0 0-15,0-4-20 16,-5-1-8-16,0 1-24 15,-5 0-8-15,-5-1-17 16,-5 14-7-16,0-5-33 16</inkml:trace>
        </inkml:traceGroup>
      </inkml:traceGroup>
    </inkml:traceGroup>
    <inkml:traceGroup>
      <inkml:annotationXML>
        <emma:emma xmlns:emma="http://www.w3.org/2003/04/emma" version="1.0">
          <emma:interpretation id="{A055F41F-FA71-4343-A32D-91D54623C79E}" emma:medium="tactile" emma:mode="ink">
            <msink:context xmlns:msink="http://schemas.microsoft.com/ink/2010/main" type="paragraph" rotatedBoundingBox="28717,13277 28933,12300 29411,12406 29194,133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4D8FAAC-B35B-43D7-AB9B-DB9546BC84D6}" emma:medium="tactile" emma:mode="ink">
              <msink:context xmlns:msink="http://schemas.microsoft.com/ink/2010/main" type="line" rotatedBoundingBox="28717,13277 28933,12300 29411,12406 29194,13383"/>
            </emma:interpretation>
          </emma:emma>
        </inkml:annotationXML>
        <inkml:traceGroup>
          <inkml:annotationXML>
            <emma:emma xmlns:emma="http://www.w3.org/2003/04/emma" version="1.0">
              <emma:interpretation id="{E0BB10CD-A93C-4B92-AFAC-28867EA41594}" emma:medium="tactile" emma:mode="ink">
                <msink:context xmlns:msink="http://schemas.microsoft.com/ink/2010/main" type="inkWord" rotatedBoundingBox="28717,13277 28933,12300 29411,12406 29194,13383"/>
              </emma:interpretation>
              <emma:one-of disjunction-type="recognition" id="oneOf3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7845.0451">4482 3126 228 0,'0'-9'88'0,"5"5"-48"0,-5-1-20 0,10 5 27 16,-10 0-7-16,5 0-1 15,0-4-11-15,0 4-3 0,0 0-14 16,0-4 2-16,-5-1 3 0,5 1-2 15,-5 4 0-15,0-5-6 16,0 1 0-16,0-1-1 16,0 1 1-16,-5-1-4 15,0 1-1-15,-5 0-1 16,0-1-2 0,-5 5-2-16,0 5 1 0,0 3-1 15,-5 10 0-15,-5 4-3 16,-10 1 1-16,0 3 4 15,-5 1 2-15,5-5-3 16,1 5-1-16,4 4 1 16,5-5 2-16,5-3 0 15,10-1-1-15,5 0-2 0,10-4-1 16,10-9 4-16,5-1 1 16,5-3 2-16,5-5 0 15,-1-13-2-15,1-1 1 16,0-4-4-16,0-4 0 15,0 0 3-15,-5 0 1 16,0 0-1 0,-5-5-2-16,-5 0 3 0,0 5 0 15,0 0-1-15,-5 4-2 16,0 1-2-16,-5 3 1 16,0 5 1-16,0 1 0 15,-5-1 0-15,0 4 0 16,0 1 0-16,0-1 0 15,5 5-3-15,-5-4 2 0,0 4-1 16,0 0 0-16,0 0 0 0,0 0 0 16,0 0 4-16,0 0 1 31,0 4-4-31,-5 5-1 16,0 5-4-16,-5 3 1 0,0 10 3 15,0 4 3-15,-5 9-2 16,0 13 0-16,-5 9 1 15,-5 9 0-15,-5-4-5 16,-5 17 1-16,0 5 4 16,5-9 2-16,10-9-3 15,5-14 1-15,10-8 0 16,5-4 0-16,5-10 2 16,5-8 3-16,0-5-2 0,10-13 0 15,0-9 1-15,-5-5 2 16,0-3-1-16,-5-6 0 15,0-8-3-15,-5-5-2 16,-5-4 3 0,-5-4 2-16,-5-5-2 0,-5 4-2 0,0 5-3 15,0 5-1-15,0 4 8 0,0 4 6 16,5 0-5-16,5 5-3 16,5 4-5-16,10 0 1 15,10 5-1-15,10-5-2 31,10 4 3-31,5 5 2 16,0 0-2-16,-5 0-2 16,-10 0-49-16,-5 5-22 0,-5-5-102 15</inkml:trace>
        </inkml:traceGroup>
      </inkml:traceGroup>
    </inkml:traceGroup>
    <inkml:traceGroup>
      <inkml:annotationXML>
        <emma:emma xmlns:emma="http://www.w3.org/2003/04/emma" version="1.0">
          <emma:interpretation id="{CF9DD289-9E17-49E5-817C-F98FAAF825F5}" emma:medium="tactile" emma:mode="ink">
            <msink:context xmlns:msink="http://schemas.microsoft.com/ink/2010/main" type="paragraph" rotatedBoundingBox="26412,13041 31567,13052 31562,15274 26407,152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1030445-FABF-4DFB-89C0-5B91E2E96E97}" emma:medium="tactile" emma:mode="ink">
              <msink:context xmlns:msink="http://schemas.microsoft.com/ink/2010/main" type="line" rotatedBoundingBox="26400,13151 30597,13046 30620,13958 26423,14064"/>
            </emma:interpretation>
          </emma:emma>
        </inkml:annotationXML>
        <inkml:traceGroup>
          <inkml:annotationXML>
            <emma:emma xmlns:emma="http://www.w3.org/2003/04/emma" version="1.0">
              <emma:interpretation id="{55920B22-D733-4B73-9D40-B3B8B470AEEF}" emma:medium="tactile" emma:mode="ink">
                <msink:context xmlns:msink="http://schemas.microsoft.com/ink/2010/main" type="inkWord" rotatedBoundingBox="26409,13489 26966,13475 26972,13704 26415,13718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9014.9688">1801 4409 192 0,'-10'-5'71'0,"10"5"-38"0,-5-4-12 0,5 4 22 16,0 0-1-16,0 0-1 16,0 0-3-16,0 0-1 15,0 0-20-15,-5 0 1 0,0 0 2 16,0 0-9-16,0 0-1 15,0 0-6-15,0 0-1 16,0 0 5-16,0 0 3 16,0 0-2-16,0 0 0 0,0 0-3 15,5 0 1-15,0 0-4 16,0 0-2-16,10 0 0 16,5 0-1-16,5 0 0 15,5 0 2-15,5 0-1 16,5 0-1-16,0 0 1 15,0 0 1 1,0 0 1-16,-5 0 3 16,0-5-5-16,-5 1-3 15,0-1-4-15,0 5-1 16,5 0-43-16,0 0-18 16,-5-8-61-16,10-6-63 15,-5-3 65-15</inkml:trace>
          <inkml:trace contextRef="#ctx0" brushRef="#br0" timeOffset="8576.7083">1731 4182 220 0,'-15'5'82'0,"10"-10"-44"0,0 5-20 0,5 0 23 16,0 0-15-16,0 5-4 16,-5-1-7-16,5 1 0 0,-5 3-8 15,5 1 2-15,0-4 4 16,0 4 2-16,0-5 3 0,0 5-1 31,0 0-1-31,0-9 3 16,0 0 0-16,10 4-2 0,5-4 0 15,5 0-9-15,10 0-3 16,5-4-3-16,5-1-2 16,5 1 1-16,-5 4-1 15,0 0 0-15,-10-4 2 16,5 4-3-16,-10 0 0 0,0-5-23 15,-5 1-12-15,-5 4-43 16,0 0-17-16,-5-5-47 16</inkml:trace>
        </inkml:traceGroup>
        <inkml:traceGroup>
          <inkml:annotationXML>
            <emma:emma xmlns:emma="http://www.w3.org/2003/04/emma" version="1.0">
              <emma:interpretation id="{3C2E5969-F385-4382-ABE7-773E5C7E11DF}" emma:medium="tactile" emma:mode="ink">
                <msink:context xmlns:msink="http://schemas.microsoft.com/ink/2010/main" type="inkWord" rotatedBoundingBox="27351,13127 30597,13046 30620,13958 27374,14040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9735.9426">2800 4351 204 0,'-15'18'77'0,"10"-18"-42"0,-5 0 5 0,5 0 33 16,0 0-20 0,0 0-5-16,0 0-17 0,5 0-7 0,0-5-14 15,0 1-2-15,0-1-1 0,5-3 1 16,5-1 2-16,0 0 4 15,5 0 1-15,0 0-4 16,0 0-1-16,0 0-4 0,0 5 1 31,0-1-2-31,0 5 0 16,0 0-6-16,0 9-1 16,-1 0-2-16,-4 4 3 15,0 1 0-15,-5-5 1 16,0 0-5-16,-10-1-1 15,0 6-6-15,-5 3-3 16,0 1 0-16,-4 4-1 0,-1 1 6 0,-5-6 6 16,0 1 1-16,0 0-1 15,0-5 5-15,0-4 1 16,0 0 0-16,0-5-2 16,0 1 3-16,5-1 0 15,0-4-4-15,0 0 1 16,0 0 0-16,5 0 2 0,5 0-3 15,0 0 0-15,5 0 1 16,5 0 2-16,10 0-3 16,10-4-2-16,10-1 4 15,0 1 1-15,0-1 6 16,5 1 3-16,0 0-4 16,4-1-2-1,-4 1 0-15,0-1 1 16,-5 1-1-16,-5-1 0 0,-5 1-6 0,0 0 1 15,-5-1 0-15,-5 5 2 32,0 0-39-32,0 0-14 15,0 0-50-15,0 0-19 16,10 0-9-16</inkml:trace>
          <inkml:trace contextRef="#ctx0" brushRef="#br0" timeOffset="10229.9665">3628 4178 280 0,'-5'-13'104'0,"10"17"-56"0,0-8-27 15,-5 4 30-15,5-5-16 16,-5 5-3-16,5-4-20 16,-5-1-8-16,5 1-3 15,-5 4-1-15,0-5 2 0,0 5-3 16,0 0-2-16,0 0 4 15,0 5 1-15,-5-1 2 16,0 5 2-16,-5 0-3 0,-5 0 0 0,-10 9 3 16,-4 4 1-16,-6 0-3 15,-5 5-3-15,0-1-3 16,0 1 1-16,5 4 1 16,5 9 0-16,0 9-3 15,10 4 0-15,5 0-1 31,5-8 3-31,10-5 0 0,10-9 3 0,10-5 1 16,5-8 1-16,15-9 2 16,0-9 1-16,0-9-1 15,0-9 1-15,-10-4-6 16,-5-5-1 0,-5 1 4-16,-5-5 5 15,-5 4-3-15,-6 0 2 0,-8 5-5 0,-6 0 0 16,-10 9-3-16,-10 4-3 15,-10 9-7-15,0 9-4 16,0 13-23-16,5 9-11 16,10 0-46-16,5 0-19 31,15-9-16-31</inkml:trace>
          <inkml:trace contextRef="#ctx0" brushRef="#br0" timeOffset="11278.462">3753 4364 316 0,'-15'0'118'0,"10"-4"-64"0,0-1-41 16,5 5 30-16,0 0-13 0,5 0-2 16,5-4-12-16,0 0-3 15,5-1-7-15,0 1 3 0,-5-1 3 16,5 1-4-16,0 4-2 16,-5 0-6-16,0 0 0 15,0 4 0-15,0 1 0 0,0 4-3 16,-10-9 2-16,5 8 3 15,0 1 1-15,0 5-1 16,-5-1-2-16,0 0-2 16,0 5-1-16,0 0-9 15,-5-1-3-15,0 1-5 16,0-4-3 0,0-1 2-16,0-4 2 15,5 0 4-15,-5-9 4 16,5 0 7-16,0-5 2 15,0-8 2-15,5 0 0 16,0-5 2-16,5 0 1 16,0 0-4-16,5 5 1 0,0-5 2 15,-5 5 1-15,0 0 1 16,5-1 2-16,-5 5 1 16,5 1 3-16,0 3-1 0,0 5 0 15,-5 0-5-15,0 5-3 16,0 3 0-16,0 1-1 15,-5 0 0-15,-5 4 2 16,0 5-1 0,-5 0-1-16,0 4-6 15,0 0-1-15,0 1-4 16,0-6 0-16,0-3-1 16,0-6 0-16,0 1 7 15,5-9 2-15,0-4 3 16,0-9 0-16,5-5 0 15,5 0 2-15,0 0-1 0,0 1-1 16,0-6 3-16,0 6 0 16,5-1 1-16,-5 0 2 15,5 0-1-15,0 1 2 16,0 3 2 0,0 1 5-16,0 4-4 15,0-4 0-15,0 8-2 16,0-4 0-16,0 5-4 15,-1 8-3-15,1 5 0 0,-5 9 1 16,0 0-3-16,-5 0 0 16,0 8 1-16,-5 5 2 15,0 5-3-15,0-1 0 16,0 1 1-16,0-5 2 16,0-4-21-16,0-10-7 0,0-3-49 15,0-14-19-15,0-5-44 16</inkml:trace>
          <inkml:trace contextRef="#ctx0" brushRef="#br0" timeOffset="11809.5677">4502 4116 252 0,'-10'4'96'0,"10"1"-52"0,0-1-14 0,0-4 31 15,0 0-11-15,0 0-5 0,0 0-10 32,5 0-5-32,0 0-16 15,0 4 0-15,-5-4 0 0,5 5-7 0,0 4-2 16,0-5-5-16,0 5-3 16,0 4 2-16,0 5 2 15,-5 0 0-15,5 4 2 16,0 5-2-16,0-5-1 15,0-4-2-15,0 4 1 0,-5 0-1 16,0 0 0-16,5 0 2 16,-5 5 2-16,5 0-1 15,-5-5-1-15,0 0 1 16,0 0 1-16,0-4-1 16,0-5 2-16,0 1-2 15,-5-5 2 1,5-9 0-16,5-5 3 15,5-8-3-15,0-5-2 0,5-9 2 16,5 1 0-16,10-14-1 16,-5-13 1-16,5-14 4 15,10 0 4-15,0-4-4 16,0 0 1-16,0 9-7 16,-6 9-1-16,-4 9-2 15,-10 8-2-15,-5 10-24 16,-5 8-9-16,-5 4-69 0,-5 10-31 15,-5 8-24 1</inkml:trace>
          <inkml:trace contextRef="#ctx0" brushRef="#br0" timeOffset="13136.0922">5316 4324 232 0,'5'-9'88'0,"-5"9"-48"0,5 0-31 0,0 0 19 0,0 0-8 0,5-4-1 16,0 0-3-16,0 8 3 16,-5-8-11-16,0-1 4 0,5 1 2 15,-5-1 4-15,0 1 1 16,-5-1-2-16,0 1 0 15,0 4-3-15,0 0-1 16,0-5-10 0,-5 5-1-16,-5 5-2 15,0 4 0-15,-5 4-3 16,-5 0 0-16,-5-4 2 16,0 9 2-16,0 4-2 15,0 5 0-15,5 4-1 16,0 4-2-16,5 1 3 15,5-5 0-15,0-4-2 0,5-5 2 16,5-9 3-16,0-13 3 16,10-4 2-16,5-10 1 15,0-3-4-15,0-6-1 16,5 1-1-16,-5 0 1 16,0 0-2-16,0 4-1 0,-5 0 16 31,5 1 6-31,-5-6-4 0,0 6 0 15,-5-1-11-15,0 0-4 16,0 5-2-16,0 4 1 16,0 5-6-16,-5 4 1 15,5 4-1-15,0 5-1 16,5 4 1-16,0 5 3 16,0 4 0-16,0 5 1 0,5 4 2 15,0 0 1-15,-5 0-1 16,5-9-2-16,0-4 1 15,0-9 1-15,5-14 1 16,0-4 1-16,5-8-5 16,-1-1 1-16,1 0 0 15,0 0 0 1,-5-4-3-16,-5-9 2 0,0-9 1 16,-5-9 2-16,-5-8-1 15,0-5-1-15,-5-5 1 16,0 0-1-16,0 10 0 15,0 4 0-15,5 4 0 16,0 9 0-16,0 4 0 16,0 10 0-16,0 3-3 0,-5 6 2 15,10 3-1-15,-5 10-2 16,5 8 0 0,0 19 0-16,-5 21 0 0,0 9 0 15,-5 23 3-15,0 8 0 16,-5-4 1-16,5 0 0 15,0 0 0-15,5 0 0 0,5-5 0 16,0-13 0-16,0-9-5 16,-5-13 1-16,0-13-22 15,-5-9-8-15,0-14-21 16,-5-8-7-16,-5-5-36 0,-5-9-14 16,5 0 6 15</inkml:trace>
          <inkml:trace contextRef="#ctx0" brushRef="#br0" timeOffset="13320.7378">5471 4284 376 0,'-10'-4'140'0,"10"4"-76"0,5 4-48 16,-5-4 35-16,0 0-27 16,0 0-7-16,5 5-11 0,5-1-3 15,15 1-1-15,15-5 1 0,14 0 0 31,6-5-15-31,-5-4-6 0,10-4-51 16,-5 0-22-16,-5-5-74 16</inkml:trace>
        </inkml:traceGroup>
      </inkml:traceGroup>
      <inkml:traceGroup>
        <inkml:annotationXML>
          <emma:emma xmlns:emma="http://www.w3.org/2003/04/emma" version="1.0">
            <emma:interpretation id="{A5B0B68A-E9AA-4900-9E7E-88CECEABC0C3}" emma:medium="tactile" emma:mode="ink">
              <msink:context xmlns:msink="http://schemas.microsoft.com/ink/2010/main" type="line" rotatedBoundingBox="27050,14292 31564,14302 31562,15274 27048,15265"/>
            </emma:interpretation>
          </emma:emma>
        </inkml:annotationXML>
        <inkml:traceGroup>
          <inkml:annotationXML>
            <emma:emma xmlns:emma="http://www.w3.org/2003/04/emma" version="1.0">
              <emma:interpretation id="{BB2680EE-3A32-451F-930A-40248050B071}" emma:medium="tactile" emma:mode="ink">
                <msink:context xmlns:msink="http://schemas.microsoft.com/ink/2010/main" type="inkWord" rotatedBoundingBox="27050,14423 28713,14427 28712,14903 27049,14899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4038.4562">2345 5203 332 0,'-10'-22'123'0,"10"13"-66"16,0 0-22-16,0 5 40 0,0-1-22 16,0 1-8-16,0-1-20 15,0 1-6-15,0-1-11 0,5 5-5 0,-5 0 0 16,5 0-7-16,5 5-1 15,0 4 2-15,0 4 1 16,0 5 2-16,0 8 2 16,0 10-6-16,0 4 1 15,-5 0-6-15,0 0 1 16,-5 0-7-16,0 0-1 16,-5-5-2-16,-5 1 1 15,0-10 2-15,0-4 4 16,0-4 7-16,5-9 4 15,0-5 7-15,0-12 4 16,10-6 2-16,5-8 3 16,0-13-7-16,0-5-3 15,5-5-3-15,0 1 0 0,10 0-2 16,5 8-1-16,5 1-2 0,5 8-1 16,0 5-20-16,0 0-10 15,-5 4-56-15,-5 4-22 16,5-3-44-1</inkml:trace>
          <inkml:trace contextRef="#ctx0" brushRef="#br0" timeOffset="14407.1256">2964 5150 332 0,'-15'-9'123'0,"15"9"-66"0,-5 0-49 16,5 0 27-16,0 0-18 15,-5 0-4-15,0 4-8 0,0 1-4 16,0 4 0-16,1 8-1 0,-6 1 0 0,5 4 0 16,0 5 0-16,0-5 6 15,5 0 6-15,0-4 3 16,5-5 3-16,5-4-8 16,4-9-1-16,11-9-5 15,0-4-1-15,0-5 1 0,-5 1 2 16,0-6-1-16,-5 6 2 31,-10-1-4-31,-5 0 0 0,-5 5-3 16,-5 4-1-16,-5 0-6 15,-5 5 0-15,0 4-21 16,0 8-7-16,0 6-33 16,0-1-11-16,11 5-65 15,13 0-34 1,11-5 87-16</inkml:trace>
          <inkml:trace contextRef="#ctx0" brushRef="#br0" timeOffset="14840.5614">3404 5150 300 0,'-15'-14'112'0,"5"14"-60"0,0-4-34 0,10 0 28 15,0-1-24-15,0 1-7 0,0 4-8 16,0 0 0-16,0 0-4 15,0 0-2-15,0 0 0 0,-5 0-4 16,0 0 2 0,0 4 1-16,-5 1 0 15,-5 3 0-15,-5 1 2 0,5 5-1 16,0 3 2-16,0 10-2 16,0 4-1-16,0 0 1 15,5 0 1-15,5-4 5 16,0-5 6-16,5-4-3 15,0-5 2-15,5-9-5 16,5-8 1-16,5-9-3 16,10-5 0-16,0-9-3 15,0 1 1-15,5-1 0 16,-10 5 1-16,0 0 2 16,-10 4 3-16,-5 5-2 15,-5-1 1 1,-5 1-7-16,-5 4-1 15,0 5-16-15,-5 4-4 16,5 0-41-16,0 9-15 0,5-1-49 16,10 6-61-1,10-1 60-15</inkml:trace>
          <inkml:trace contextRef="#ctx0" brushRef="#br0" timeOffset="15537.5357">3539 5172 376 0,'-5'-9'140'0,"5"5"-76"0,0 4-48 0,0 0 32 16,0 0-24-16,5 0-8 15,5 0-6-15,0 0-2 0,0 0-4 16,0 0-5-16,-1 4 0 0,1 0-1 16,0 5 0-16,0 5 2 15,-5 3 2-15,0 10-1 16,-5 4 2-16,0 0-7 15,-5 0 1-15,0 0-6 16,0-4-1 0,0-5-2-16,0-4 0 15,0-5 0-15,5-13 0 16,5-4 4-16,0-5 3 0,5-9 0 16,0-4 4-16,0-5 0 15,5-4 1-15,0 0 2 16,0 5 1-16,5 3 3 15,0 6 1-15,-5 3 1 0,0 1 0 16,-5 4-7-16,0 5 0 16,0 4-1-16,0 4 0 15,-5 5 0-15,0 9 0 16,0 4 0 0,-5 5 0-16,0-1 0 15,0 5 0-15,-5-4-3 16,0-5 2-16,5-4 1 15,-5 0 2-15,5-10-6 16,0-3 1-16,0-5 1 16,0-9 1-16,0-4-2 15,5-5 2-15,5-4 1 0,0 0 2 0,0-5-3 16,0 0 0 0,5 1 1-16,0-1 0 15,0 9 0-15,0 1 0 16,0 3 4-16,-5 5 2 0,0 0 0 15,0 5-1-15,0 4 1 16,0 4 1-16,0 5 3 16,-5 14 1-16,0 12-3 15,-5 9-3-15,0 1-2 0,0-1-3 16,0-4-6-16,0 4-1 16,0-4-59-16,5-9-25 15,5-8-80 1</inkml:trace>
        </inkml:traceGroup>
        <inkml:traceGroup>
          <inkml:annotationXML>
            <emma:emma xmlns:emma="http://www.w3.org/2003/04/emma" version="1.0">
              <emma:interpretation id="{5477B9A1-16BD-4241-8B2F-3A39EBDA356E}" emma:medium="tactile" emma:mode="ink">
                <msink:context xmlns:msink="http://schemas.microsoft.com/ink/2010/main" type="inkWord" rotatedBoundingBox="29157,14300 30645,14303 30644,14783 29156,14780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6104.2402">4577 5243 220 0,'-15'-5'85'0,"10"1"-46"0,-5 4-30 15,10 0 22-15,-5 0-2 16,0 0 5-16,0 0-9 16,0 0-6-16,-5 0-10 15,0 0 5-15,0 0 3 0,0 0 4 16,0 4 4-16,0 1-2 15,0-1 0-15,5 5-3 16,0 0-1-16,0 0-6 16,5 0 0-16,0 0-2 15,10 0 3-15,15-5-7 0,5-4-2 16,10 0-3-16,0-4-2 16,0-5 1-16,10 0-1 0,5 0 2 15,5 0 1-15,-5 0-8 31,-6 0-4-31,-4 0-17 16,-10 5-9-16,-10 0-39 16,-5-1-15-16,-10 1-35 15,-5 4-49-15,-5 0 57 16</inkml:trace>
          <inkml:trace contextRef="#ctx0" brushRef="#br0" timeOffset="16436.2104">4802 5025 256 0,'-15'-4'96'0,"10"0"-52"0,0 4-16 16,5 0 30-16,0 0-15 15,0-5-4-15,0 1-17 16,0-1-6-16,0 1-9 16,0-1 4-16,0 5 2 15,0 0-6-15,0 0-2 16,0 0-10-16,0 9-4 15,5 9 7-15,-5 4 3 16,5 0 0-16,-5 9-1 0,0 9-2 16,5 9-1-16,0 4 6 15,0 1 3-15,0-10-6 16,0-4 1-16,5-9-1 0,-5-4 0 16,0-10-29-16,0-3-10 15,5-5-30-15,0-9-11 16,0-9-37-16,5-5-33 15,9-8 60-15</inkml:trace>
          <inkml:trace contextRef="#ctx0" brushRef="#br0" timeOffset="16877.9514">5071 5238 192 0,'5'-4'74'0,"0"4"-40"0,0 0-2 0,-5 0 27 15,0 0-16-15,5 4-7 16,0 5-8-16,0 0-1 15,5 0-15-15,0 0 4 0,0 0 4 16,0 0-2-16,0-5 1 16,0-4-4-16,0-4-1 0,0-1-8 15,5-4-2-15,0-4 0 16,0 0 2-16,-5-1-3 16,5 1 0-16,-5 0-1 15,0 0-2-15,-10-1 1 16,-5 1-4-16,-5 4 2 15,0 0-6-15,-5 5 0 16,0 4-2-16,0 0 1 16,0 0 2-16,-5 0 2 15,5 4-1-15,0 5 4 16,5 4 0-16,0 5 1 0,5 4-3 16,5 9 0-16,5 0 4 31,5 0 1-31,0-4 0 15,5 0 1-15,10-10 0 0,0-8 1 16,5-9-2-16,0-4 1 16,0-5-26-16,0-9-12 15,-5 1-44-15,5-1-17 16,-5 0-18 0,-5 0-27-16,-5 1 57 0</inkml:trace>
          <inkml:trace contextRef="#ctx0" brushRef="#br0" timeOffset="17629.8704">5436 5141 252 0,'-5'-9'93'0,"5"9"-50"0,0-4-19 16,0 4 29-16,5 0-12 16,-5 0-3-16,5 0-14 15,0-5-2 1,0 5-13-16,0 0 3 0,0 0 4 16,-5 0-6-16,5 5-1 15,-5-5-3-15,5 4 1 0,0 0-4 16,0 5 0-16,-5 0 1 15,5 0 0-15,-5 4-2 16,0 1-2-16,0 3 1 16,0 1 1-16,0 0-8 0,0 0-3 15,0-5-9-15,0 0-3 16,0-4 0-16,0-4 0 16,0-5 12-16,0 0 7 15,0-5 2-15,0-4 3 16,5-4-2-16,0 0-1 15,5-5 3 1,0 0 2-16,5 0 0 16,0 5 2-16,4 0 2 15,1-1 5-15,0 6-2 16,0-1 3-16,0 0-4 16,0 4 1-16,0 1-7 15,-5 4-3-15,0 0 1 0,-5 0 0 16,0 4-4-16,-5 5-1 15,-10 9 3-15,-5 4 1 0,0 5-11 16,-5 4-4-16,0-4-5 16,0-1 1-16,5-4 0 15,0-4 1-15,5-9 9 16,0-5 3-16,5-8 6 16,5-9 1-16,5-5-1 0,0-4-2 15,0 0 3-15,5-1 2 16,0 1 4-16,-5 4 2 15,10 1-1-15,0-1-1 32,-5-4-5-32,5 8-1 15,-10 1 5-15,15 0 5 16,-10 4-5-16,0 0 0 0,0 5 0 16,0 4 0-16,-5 4-7 15,0 0 0-15,0 5-1 16,-5 5 0-16,0 3 2 15,0 6 3-15,-5 3 0 16,0 5 2-16,0 0-6 16,-5 0-1-16,0-4-22 0,0-5-8 15,0-8-40-15,0-6-15 16,0-3-24-16,0-10-10 0,20 1 12 16</inkml:trace>
        </inkml:traceGroup>
        <inkml:traceGroup>
          <inkml:annotationXML>
            <emma:emma xmlns:emma="http://www.w3.org/2003/04/emma" version="1.0">
              <emma:interpretation id="{85C54C3C-889A-4CD7-BE92-4017A1676DD1}" emma:medium="tactile" emma:mode="ink">
                <msink:context xmlns:msink="http://schemas.microsoft.com/ink/2010/main" type="inkWord" rotatedBoundingBox="31124,14080 31577,14714 30753,15302 30300,14667"/>
              </emma:interpretation>
              <emma:one-of disjunction-type="recognition" id="oneOf8">
                <emma:interpretation id="interp16" emma:lang="" emma:confidence="1">
                  <emma:literal>p.</emma:literal>
                </emma:interpretation>
                <emma:interpretation id="interp17" emma:lang="" emma:confidence="0">
                  <emma:literal>p</emma:literal>
                </emma:interpretation>
                <emma:interpretation id="interp18" emma:lang="" emma:confidence="0">
                  <emma:literal>P.</emma:literal>
                </emma:interpretation>
                <emma:interpretation id="interp19" emma:lang="" emma:confidence="0">
                  <emma:literal>pa.</emma:literal>
                </emma:interpretation>
                <emma:interpretation id="interp20" emma:lang="" emma:confidence="0">
                  <emma:literal>P</emma:literal>
                </emma:interpretation>
              </emma:one-of>
            </emma:emma>
          </inkml:annotationXML>
          <inkml:trace contextRef="#ctx0" brushRef="#br0" timeOffset="18225.6151">6140 5065 208 0,'-15'5'79'0,"10"-1"-42"0,-5 1-19 15,5-1 25-15,0 1-13 16,0-1-3-16,0-4-9 16,0 4-1-16,0 1-10 15,0-5 11-15,0 0 5 0,0 0-3 16,0 0 1-16,0 0 8 0,5 0 3 16,-5 0 1-16,5 0 2 15,0 0-4-15,0-5-1 16,5 1-6-16,-5-5-1 15,0 0-6-15,5 0 0 16,0 1-8 0,0-1-1-16,0 0-6 15,0 0-2-15,0 0 0 16,0 0 0-16,-5 0-3 0,5 5 2 16,0-1-4-16,0 14-3 15,0 13-1 1,0 1-6-16,0 12-3 15,-5 27-1-15,5 23-1 0,0 3 4 16,0 14 5-16,-5-8 1 16,5-19 2-16,0 0 2 15,-5-12 2-15,0-10 4 16,-5-4 2-16,0-9 0 16,-5-9 1-16,0-5-9 15,-5-3-3-15,0-10 0 16,-5-9 0-16,0-4-30 0,5-9-11 31,-5 1-24-31,5-6-6 16,10-8-32-1,5-9-40-15,10-13 53 16</inkml:trace>
          <inkml:trace contextRef="#ctx0" brushRef="#br0" timeOffset="18595.4119">6075 5372 176 0,'0'-31'68'0,"0"17"-36"0,-5-8-2 0,5 13 28 15,5-4-3-15,0-5 3 16,0 0-18-16,5 1-4 16,0-1-21-16,0 5 2 0,0-1 3 15,0 1 0-15,5 0 3 16,5-1-7-16,-5 1 1 16,0-5-4-16,4 0 2 0,1 5-6 15,0 0-3-15,0 0-6 16,0-1-2-16,0 1 1 15,0 4 2-15,-5 0-2 16,0 9 0-16,-5 5-1 16,-5 3-2-16,-10 15 0 31,-5-1 0-31,-10 4 3 0,0 10 0 16,-5 4 1-16,-5 9 2 15,0-5-6-15,0-4 1 16,1-9-8-16,9-9-1 15,5-8-13-15,5-10-6 0,5-8-37 16,5-10-16-16,5-3-20 16,5-6-8-16,15 6 14 15</inkml:trace>
          <inkml:trace contextRef="#ctx0" brushRef="#br0" timeOffset="19096.2029">6769 5416 276 0,'0'-9'104'0,"-5"9"-56"0,10-4-14 0,-5 4 34 15,0 0-4-15,0 0-1 16,0 0-20-16,0 0-6 15,0 9-22-15,0-5-2 0,0-4 0 16,0 4-5-16,10 1 0 16,-10-5-2-16,10 0-1 31,0-5-3-31,5 1-2 0,-10 0 3 16,5-1 0-16,0 1 5 15,-5-1 3-15,0 1-2 16,-5-1 2-16,0 5-8 15,-5 0-4-15,0-4-36 16,0-1-15-16,0 1-116 16,5-5-51-16</inkml:trace>
        </inkml:traceGroup>
      </inkml:traceGroup>
    </inkml:traceGroup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30:00.46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AF66E72F-7809-4B53-9C00-6FF9DB936933}" emma:medium="tactile" emma:mode="ink">
          <msink:context xmlns:msink="http://schemas.microsoft.com/ink/2010/main" type="writingRegion" rotatedBoundingBox="29583,9266 32160,8540 32409,9423 29832,10149">
            <msink:destinationLink direction="with" ref="{5E37FFB9-54B4-4240-B9EB-352D955542CC}"/>
          </msink:context>
        </emma:interpretation>
      </emma:emma>
    </inkml:annotationXML>
    <inkml:traceGroup>
      <inkml:annotationXML>
        <emma:emma xmlns:emma="http://www.w3.org/2003/04/emma" version="1.0">
          <emma:interpretation id="{9B759CEB-09C8-4EBE-9D14-FD0A3208E6B3}" emma:medium="tactile" emma:mode="ink">
            <msink:context xmlns:msink="http://schemas.microsoft.com/ink/2010/main" type="paragraph" rotatedBoundingBox="29583,9266 32160,8540 32409,9423 29832,101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7352ED-C408-463D-88C2-1850248CA7C9}" emma:medium="tactile" emma:mode="ink">
              <msink:context xmlns:msink="http://schemas.microsoft.com/ink/2010/main" type="line" rotatedBoundingBox="29583,9266 32160,8540 32409,9423 29832,10149"/>
            </emma:interpretation>
          </emma:emma>
        </inkml:annotationXML>
        <inkml:traceGroup>
          <inkml:annotationXML>
            <emma:emma xmlns:emma="http://www.w3.org/2003/04/emma" version="1.0">
              <emma:interpretation id="{48873BDA-17BF-4345-B08F-03E1618725C6}" emma:medium="tactile" emma:mode="ink">
                <msink:context xmlns:msink="http://schemas.microsoft.com/ink/2010/main" type="inkWord" rotatedBoundingBox="29583,9266 30264,9074 30417,9618 29737,9810">
                  <msink:destinationLink direction="with" ref="{E5A0FFA4-AA79-46F5-A344-641C7904A28A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5116 24 112 0,'-5'-13'44'0,"5"8"-24"0,-5-3-4 16,5 8 18-16,0-5 6 0,0 1 5 15,0-5-7-15,0 4 0 16,0-4-22-16,0 5 6 0,-5-5 5 31,5 5 7-31,-5-1 4 0,0 1-5 16,0-1 0-16,5 1-6 15,-5 0-2-15,0-1-9 16,0 1-3-16,5-1-3 16,-5 1-1-16,5-1-3 15,0 5 1-15,0 0-2 16,0 0 2-16,0 0-2 0,0 0 0 16,0 0-3-16,0 0-2 15,0 0-4-15,0 0 0 16,0 0 2-16,0 14 1 0,5 8-2 15,0 13 2-15,0 14 1 16,0 4 2-16,0 5-1 16,0 4 2-16,0-8-4 15,-5 3-2-15,0-12 4 16,0-5 1-16,-5-9-11 31,0-5-7-31,-5-4-27 0,-5-8-12 16,0-5-35-16,0-5-16 15,0-4-31 1</inkml:trace>
          <inkml:trace contextRef="#ctx0" brushRef="#br0" timeOffset="494.706">5351 60 236 0,'0'0'90'0,"0"0"-48"0,0 0-18 16,0 0 29-16,0 0-9 15,0 0-2-15,0 0-12 16,0 0-6-16,0 0-14 15,0 0-2-15,0 0 2 0,0 0 0 16,0 0 2 0,0 0-9-16,0 0-3 15,5 4-4-15,-5-4 3 16,5 5 9-16,0-1 6 16,0 0-4-16,5-4-3 0,0 0-2 15,0 0 1-15,5 0-3 16,0 0-2-16,-5 0 0 15,5 0-1-15,0 0 0 16,0 0 2-16,0 0-1 16,0-4 2-16,0 0-2 15,0-1-1-15,-1 1 1 0,1 4-1 16,-5 0-5-16,0-5 1 16,-5 5-33-16,0 0-13 31,0 0-61-31,5 0-26 0,0 0 3 15</inkml:trace>
        </inkml:traceGroup>
        <inkml:traceGroup>
          <inkml:annotationXML>
            <emma:emma xmlns:emma="http://www.w3.org/2003/04/emma" version="1.0">
              <emma:interpretation id="{7074242E-1881-4997-86F3-5C66FE1D4399}" emma:medium="tactile" emma:mode="ink">
                <msink:context xmlns:msink="http://schemas.microsoft.com/ink/2010/main" type="inkWord" rotatedBoundingBox="30639,8985 32164,8555 32409,9423 30884,9853"/>
              </emma:interpretation>
              <emma:one-of disjunction-type="recognition" id="oneOf1">
                <emma:interpretation id="interp1" emma:lang="" emma:confidence="1">
                  <emma:literal>x</emma:literal>
                </emma:interpretation>
                <emma:interpretation id="interp2" emma:lang="" emma:confidence="0">
                  <emma:literal>X</emma:literal>
                </emma:interpretation>
                <emma:interpretation id="interp3" emma:lang="" emma:confidence="0">
                  <emma:literal>+</emma:literal>
                </emma:interpretation>
                <emma:interpretation id="interp4" emma:lang="" emma:confidence="0">
                  <emma:literal>k</emma:literal>
                </emma:interpretation>
                <emma:interpretation id="interp5" emma:lang="" emma:confidence="0">
                  <emma:literal>l</emma:literal>
                </emma:interpretation>
              </emma:one-of>
            </emma:emma>
          </inkml:annotationXML>
          <inkml:trace contextRef="#ctx0" brushRef="#br0" timeOffset="2041.8372">6135 179 240 0,'-5'-4'90'0,"5"4"-48"0,-5 4-34 0,5-4 21 0,0 0-15 16,0 0-5-16,0 0-6 15,0 9 0-15,0 0-2 16,0 0 8-16,0 0 4 0,0 0 5 16,5 0 1-16,0-5 1 15,5 1 2-15,0-1-6 16,0 1-1-16,5-5-7 16,0-5 0-1,0 1-3-15,-6-5 2 16,6 0-4-16,-5 0 0 15,5 0-3-15,-5-4-3 16,0-1 4-16,0 1 3 16,0 0-1-16,0 0-2 0,-5-5 0 15,0 0-1-15,0 0 0 16,-5 1 2-16,0-1-1 16,0 4-1-16,0 1 1 15,0 0-1-15,-5 4-3 0,0 0 2 16,0 0 1-16,0 5 0 15,0-1-5-15,0 5 1 16,0 0 0-16,-5 0 2 16,0 0 1-1,0 5 3-15,0-1-1 0,0 1-1 16,0 4 1-16,0-1-1 16,1 1-3-16,-1 0 2 15,0 0-1-15,0 4 0 16,0 1 2-16,0 3 0 15,0 1 0-15,0 4 0 16,0 5 2-16,0 0 1 0,5-1 1 16,0 10 0-16,0-1 4 15,5 1 3-15,5-5-4 16,5 0-2-16,5 0 2 16,0 0 0-1,10-9-3-15,0-4-3 16,4-5 2-16,16-8 0 15,5-5-1-15,5-5 1 16,0-4-11-16,-10-4-4 16,-15 0-56-16,-10-1-25 15,-5-12-65-15</inkml:trace>
          <inkml:trace contextRef="#ctx0" brushRef="#br0" timeOffset="9397.3745">6589-380 256 0,'-10'-26'96'0,"5"26"-52"0,5-5-23 0,5 1 30 16,0-1-5-16,0-3 0 15,0-1-6-15,0 0-2 16,10 0-21-16,-5 0 1 0,-5 0 2 0,0 0-5 16,0 5 0-16,0-1-9 15,-5 1-4-15,5 0-1 16,-5 4-1-16,0 0-3 15,5 4 2-15,0 5-1 16,5 0-2 0,0 4 3-16,-5 9 0 15,5-4 1-15,0 4 0 16,0 5 0-16,0-1 2 16,0 1-1-16,0 0-1 15,0-1-2-15,-5-4 1 16,0-4 1-16,0 0 2 15,-5-5-1-15,10 1 2 0,-5-10-2 16,5-4 2-16,5-9 0 16,5-9 1-16,0-4-5 15,4-13 1-15,1-10 0 16,0-3 2-16,0-6 1 0,-5 5 1 16,0 1-5-16,-5 12-1 15,-5 5-10-15,0 9-5 0,0 4-31 16,-5 5-14-16,0 4-42 15,0 9-17-15,5 0-15 16</inkml:trace>
          <inkml:trace contextRef="#ctx0" brushRef="#br0" timeOffset="9840.1482">7023-282 168 0,'-15'-4'66'0,"15"8"-36"0,-5-8-9 0,5 4 25 16,0 0-4-16,0 0 0 16,0 0-4-16,0 0-1 0,0 0-20 15,0 0 3-15,0 0 3 0,0 0-6 0,0 0 1 16,0 0-5-16,10 4 0 16,0-4-7-16,10-4-2 15,10-1 0-15,5-4 0 16,20 0-2-16,0 0-2 15,-5 1 1-15,-5-6 1 0,5 1-1 16,-5 0 2-16,-5 4-2 31,-5 0-1-31,-5 4-24 16,-11 1-9-16,-4 4-40 16,-10 4-17-16,-5-4-49 15</inkml:trace>
          <inkml:trace contextRef="#ctx0" brushRef="#br0" timeOffset="10294.5962">7268-491 148 0,'-10'0'57'0,"10"0"-30"0,-5 0 1 0,5 0 27 0,0 0-2 15,0 0 2-15,0 0-12 16,0 0-1-16,0-4-24 15,0 0 5-15,0-5 4 0,-5 4-9 16,5 1-2-16,0-1-5 0,0 1 0 16,0-1-2-16,0 1 2 31,0 0-6-31,0-1-1 16,0 1 0-16,0-1 0 0,0 1-5 15,0 4-1-15,0 0-2 0,5 9 3 16,-5 4 0-16,0 0 3 15,0 10-3-15,-5 8-2 16,0 0 2-16,-5 4 0 16,0-8-2-16,0 13 2 15,5-5 1-15,5 1 2 16,0-10-3-16,10 1 0 16,5-5 3-16,5-4 3 0,5-5-2 31,5 1 0-31,-5-6 1 15,-5-3 2-15,0-5-32 0,-5-5-12 0,5-8-80 16,5-5-34-16,0-4 17 31</inkml:trace>
        </inkml:traceGroup>
      </inkml:traceGroup>
    </inkml:traceGroup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29:28.56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7A3893-85FF-4B24-9154-79FE0EDE6220}" emma:medium="tactile" emma:mode="ink">
          <msink:context xmlns:msink="http://schemas.microsoft.com/ink/2010/main" type="writingRegion" rotatedBoundingBox="22470,10755 32000,10428 32199,16216 22668,16543"/>
        </emma:interpretation>
      </emma:emma>
    </inkml:annotationXML>
    <inkml:traceGroup>
      <inkml:annotationXML>
        <emma:emma xmlns:emma="http://www.w3.org/2003/04/emma" version="1.0">
          <emma:interpretation id="{DFE23B11-4972-4C8F-955C-71806427455E}" emma:medium="tactile" emma:mode="ink">
            <msink:context xmlns:msink="http://schemas.microsoft.com/ink/2010/main" type="paragraph" rotatedBoundingBox="22478,10739 27047,10718 27052,11821 22483,118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D96442-73BD-48B0-A306-D197E82EB16A}" emma:medium="tactile" emma:mode="ink">
              <msink:context xmlns:msink="http://schemas.microsoft.com/ink/2010/main" type="line" rotatedBoundingBox="22478,10739 27047,10718 27052,11821 22483,11842"/>
            </emma:interpretation>
          </emma:emma>
        </inkml:annotationXML>
        <inkml:traceGroup>
          <inkml:annotationXML>
            <emma:emma xmlns:emma="http://www.w3.org/2003/04/emma" version="1.0">
              <emma:interpretation id="{3795A1AB-1175-4A6D-BDF8-1D65BC8754FE}" emma:medium="tactile" emma:mode="ink">
                <msink:context xmlns:msink="http://schemas.microsoft.com/ink/2010/main" type="inkWord" rotatedBoundingBox="22478,10739 24627,10729 24632,11832 22483,1184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568 779 136 0,'-5'-9'52'0,"0"9"-28"0,10-5-2 15,-5 5 23-15,0 0-1 16,0 0 4-16,0 0-12 15,0 0-2-15,0 0-19 16,0 0-2-16,-5 0 0 0,5 0-7 16,0 0-3-16,0-4-2 15,0 4-1-15,0 0-3 16,0 0 0-16,10 0-1 16,-10 0 3-16,20 4 20 15,5-4-8-15,0 0-1 16,0 5-5-16,0-5-2 15,6-5-1-15,9 1 1 16,5-5 0-16,5 4 1 16,6 1-5-16,-6 0 1 15,-5-1 0-15,-10 1 0 16,-5 4 0-16,-9 0 2 16,-6 4-47-16,-10 5-20 15,-5 0-40 1,-5 0-47-16,-5 4 50 15</inkml:trace>
          <inkml:trace contextRef="#ctx0" brushRef="#br0" timeOffset="529.5599">774 618 180 0,'-5'-5'68'0,"5"5"-36"0,-5 0-18 0,5 0 22 16,0 0-3 0,0-4 1-16,0-1-8 15,0 1-2-15,0 0-13 16,0-1 2-16,0 1 3 0,0-1-2 16,0-4 2-16,0 0-3 15,5-4 0-15,0-1-3 0,0 1 1 0,-5 4-8 16,5 5-2-1,-5-1-1-15,0 1 2 16,0 4-3-16,0 0 0 16,0 0-1-16,5 9-2 15,0 9 3-15,0 8 0 16,0 6 1-16,0 3 2 16,0 1-3-16,-5 4-2 0,0 5 4 0,0 4 1 31,0 0-3-31,0-4 1 15,0-5 0-15,0-9 0 16,0-4 0-16,0-4 0 16,0-5 2-16,0-1 1 0,0-3-12 15,0-5-4-15,0 0-10 16,0-9 0-16,0 0-4 0,0 0 2 16,0 0-6-1,0-5-3-15,0-8-17 16,5-5-7-16,5-13-22 15,5-5-19-15,10 0 45 16</inkml:trace>
          <inkml:trace contextRef="#ctx0" brushRef="#br0" timeOffset="1297.8599">1181 394 148 0,'-25'-4'57'0,"25"-9"-30"0,-10 22 1 16,10-9 25-16,0 0-1 0,-5 0 2 15,5 0-15-15,0 0-4 16,0-9-20-16,0 9 2 16,-5-5 1-16,5 1-4 15,0-1 2-15,0-4-3 0,0 0 0 16,0 0-5-16,0-4 0 16,0 4-3-16,0 0 0 0,0 0 1 15,0 0 1 1,0 0 1-16,0 0 2 15,-5 0-5-15,5 0-3 16,0 5-4-16,0 0 1 16,0-1 1-16,0 1 0 15,0 4-3-15,0 0 2 0,0 0-6 0,0 9 0 32,5 4 5-32,0 9 3 15,0 10 1-15,0 17-2 0,-5 13-8 16,0 5-5-1,0-4-11-15,0 4-5 0,-5 9 16 16,0 0 6-16,0-9 6 16,0-9 1-16,0-9 0 0,0-9 0 0,0-8 0 15,0-6 0-15,5-8 2 32,0-4 1-32,0-5-4 15,0-9-1-15,5-9-4 16,0-9 1-16,0-9 3 0,5-4 3 0,0-5 0 15,0 0-1 1,0 5-2-16,-5 4 1 16,5 0 3-16,0 5 1 15,0 4-4-15,0 0-1 16,0 5 1-16,0 4 0 16,0 0 1-16,0 0 2 15,0 5-1-15,0-5-1 0,1 4 1 16,-1 5-1-16,0 0-3 15,0 0 2 1,0 5 3-16,0 4 1 16,0 8-1-16,-5 10 1 15,0 9-2-15,0 9-1 16,0-1-2-16,-5 1 1 0,0-5 1 16,0-4 2-16,0-9-1 15,0-5 2-15,0-8 0 0,0-6 1 16,0-8-7-1,0 0 0-15,-5-4-48 16,0-9-18-16,0-5-62 16,5 0-31-1,0-4 79-15</inkml:trace>
          <inkml:trace contextRef="#ctx0" brushRef="#br0" timeOffset="-567.6215">15 341 116 0,'-10'-31'46'0,"10"31"-24"0,-5-5 3 0,5 5 22 0,0-4-8 16,0-1 0 0,0-4-11-16,0 0-5 15,0 0-13-15,0-4-2 0,0 0 2 0,0-1-6 16,5 5 0-1,0 0 0-15,0 0 0 16,0 0-2-16,0 0 1 16,0 0-4-16,0 5 0 0,0 0 1 15,5-1 0-15,0 5 2 16,-5 0 1-16,0 0 1 16,5 5 0-16,0 3-5 15,0 6 1-15,0-1 0 16,0 5 0-16,0 5-3 15,0 3 2-15,0 1 1 16,6 9 2-16,-6 4-1 16,0 5-1-16,0-1 1 15,0-3 1-15,0-6-3 16,0 1 0-16,0-5 3 16,0-4 1-16,0-4-4 0,0-5 1 15,0-5 0-15,0-4 2 16,0 0 1-16,0-5 1 15,0-4 0-15,5-9 0 16,1-9 0-16,-1-4 0 16,0 0-2-16,5-10-2 15,-10-3 1-15,5-1 1 16,0 0-1-16,-5 0 2 16,0-4 0-16,-5-9 1 15,0 0 2-15,-5 0 1 16,0 4 1-16,0 5 2 15,0 4-1-15,-5 9 2 16,0 5 0-16,5 0 1 16,5-1-6-16,0 5-4 15,0 5 1-15,5 4-4 16,0 0 0-16,5 5-4 16,0-1 1-16,6 5 2 15,-1 0 1-15,5 0 1 16,0 0 0-16,-5 5 0 15,0-1 2-15,0 5-34 16,0 0-13-16,0 0-42 16,1 0-15-16,-1 0-6 15</inkml:trace>
          <inkml:trace contextRef="#ctx0" brushRef="#br0" timeOffset="1905.8747">1649 520 160 0,'-6'-5'60'0,"1"5"-32"0,0 0-11 0,5 0 20 0,0 0-6 15,0 0 2-15,-5 0-6 16,5 5-2-16,-5-5-13 0,5 0 1 0,0 0 3 16,0 4-6-1,0-4-3-15,0 0-4 16,0 0-3-16,0 0 3 16,10 5 2-16,6-1 2 15,4 0 3-15,0 1-3 16,5-1 1-16,5-4-5 15,0 0-2-15,0 0 0 16,1 0 1-16,4 0-1 0,0 0-1 16,0-4 1-16,0-1-1 15,-5 1 0-15,6 0 2 16,-6 4-1-16,-5 0 2 16,-10-5-15-16,0 5-7 15,-5 0-41-15,-5 0-18 16,-5-4-26-16,0 4-28 15,0 9 56 1</inkml:trace>
          <inkml:trace contextRef="#ctx0" brushRef="#br0" timeOffset="2552.9247">1694 721 116 0,'-5'-5'44'0,"5"5"-24"0,0 0 1 15,0 0 17-15,0 0-5 16,0 0-2-16,0 0-4 0,-5 0-2 16,0 5-14-16,0-5 0 0,5 0 2 15,0 0 4-15,0 0 4 0,0 0 2 16,0 0 1 0,0 0-5-16,0 0-1 15,0 0-4-15,0 0-1 16,0 0-7-16,0 0-2 15,0 0-2-15,0 0-2 16,0 0 1-16,0 0-1 16,5 0-3-16,5 0 0 15,0 0-1-15,5 0 3 16,0 0 0-16,5 0 3 0,0 0-1 16,0 0-1-16,0 0 1 15,0 0 1-15,1 0-1 16,-6 4-1-16,0-4 1 15,0 0 1-15,0 0-1 16,0-4-1-16,5 4 1 16,-5 0-1-16,10 0 19 15,0 0-10-15,1 0-3 16,-6-5-2 0,0 5-1-16,0 0-4 15,-5 0 1-15,0 0-2 16,-5 0 0-16,-10 0 2 15,0 0 2-15,5 5-39 16,-5-5-14-16,0 0-43 16,10-9-76-1</inkml:trace>
        </inkml:traceGroup>
        <inkml:traceGroup>
          <inkml:annotationXML>
            <emma:emma xmlns:emma="http://www.w3.org/2003/04/emma" version="1.0">
              <emma:interpretation id="{DD7BE145-C3FB-44E0-A29A-A435BED0F300}" emma:medium="tactile" emma:mode="ink">
                <msink:context xmlns:msink="http://schemas.microsoft.com/ink/2010/main" type="inkWord" rotatedBoundingBox="25784,10964 27048,10958 27051,11669 25788,11675"/>
              </emma:interpretation>
              <emma:one-of disjunction-type="recognition" id="oneOf1">
                <emma:interpretation id="interp1" emma:lang="" emma:confidence="0">
                  <emma:literal>5 t</emma:literal>
                </emma:interpretation>
                <emma:interpretation id="interp2" emma:lang="" emma:confidence="0">
                  <emma:literal>ST</emma:literal>
                </emma:interpretation>
                <emma:interpretation id="interp3" emma:lang="" emma:confidence="0">
                  <emma:literal>5</emma:literal>
                </emma:interpretation>
                <emma:interpretation id="interp4" emma:lang="" emma:confidence="0">
                  <emma:literal>55</emma:literal>
                </emma:interpretation>
                <emma:interpretation id="interp5" emma:lang="" emma:confidence="0">
                  <emma:literal>57</emma:literal>
                </emma:interpretation>
              </emma:one-of>
            </emma:emma>
          </inkml:annotationXML>
          <inkml:trace contextRef="#ctx0" brushRef="#br0" timeOffset="8482.0638">3886 314 244 0,'-10'4'90'0,"10"1"-48"0,-6-1-25 16,6-4 25-16,0 0-5 16,0 0 1-16,0 0-13 15,0 0-5-15,0 0-11 16,0 0-6-16,0 0-2 0,0 0-4 15,0 0 0-15,0 0 6 16,0 0 3-16,11 5-1 16,-6-1 2-16,5 1-4 0,0-5 0 15,0 0 1-15,-10 0 0 16,5 0 2-16,-5 0 1 16,5 0-1-16,-5 0-1 15,0 0-3-15,0 0 1 16,0 0-2-16,0 0 2 15,0 0 0-15,0 0 3 16,0 0-5-16,-5 0-1 16,0 0-2-16,-5 0 0 15,0 0-14-15,-5 0-6 16,4 4-9-16,-4 10-1 16,0 4 1-16,0 4 5 15,-5-4 3-15,0 4 4 0,0-4 9 16,5 4 3-16,0 1 2 15,0-5 4-15,5-1-2 16,0 1 1-16,5-4 0 16,5-1 0-16,0 1 2 15,0-6 0-15,5-3 0 16,5-5 0-16,0 0 2 16,5 0 1-16,-5-5 3 15,0 1 3-15,0-5 0 16,0 0 2-16,0 5-6 15,0-1-1-15,0 1-4 16,5-5-1-16,-5 4-1 0,5 5 0 16,-5 0 0-1,0 5 0-15,1-1 2 0,-1 5 0 16,0 5-3-16,-5-1 2 16,-5 5 3-16,0 0 1 15,-5 4-1-15,0-4 1 16,-5 0 0-16,-1 0 1 15,-4 4-2-15,0-4-2 16,-5 0 3-16,0-5 0 16,0 1-1-16,0-5 1 15,0-5-9-15,5-4-3 0,0-4-35 16,5-1-16 0,10-4-22-16,5-13-40 15,15-5 37-15</inkml:trace>
          <inkml:trace contextRef="#ctx0" brushRef="#br0" timeOffset="8964.0295">4041 225 192 0,'-15'4'74'0,"15"1"-40"0,-5-1-9 0,5-4 25 16,0 0-3 0,0 0 1-16,0 0-17 0,0 0-7 15,0 5-14-15,0-1-4 0,-5 0-2 16,5 1-2-16,0-1-2 16,0 1-2-16,0 4 1 15,0 0 1-15,0 0 0 16,0 0 0-16,0 0 2 15,5-1-3-15,0-3 0 0,5 4 3 16,0 0 1 0,6-5 1-16,4 1 2 15,5-1 3-15,0-4 2 16,10 0-1-16,-5 5 1 16,5-5-11-16,6 0-2 15,-1-5 3-15,0 5 3 16,-5 0-3-16,0 0-3 0,-4 0 1 15,-6-4 2-15,-5 4 0 16,-5 0-1-16,0 0 1 16,-5 0-1-16,0-5-40 15,0 1-18-15,0-5-30 16,-10 4-10-16</inkml:trace>
          <inkml:trace contextRef="#ctx0" brushRef="#br0" timeOffset="9533.9707">4112 582 96 0,'0'-9'35'0,"5"9"-18"0,-5 0 4 0,5 0 17 15,-5-4-1-15,0-1 1 16,5 1-6-16,0-5-2 16,0 0-17-16,-5 0 5 0,10 0 5 15,-5-4 1-15,-5-5 3 16,0 4-2-16,5-4 0 16,0 1-3-16,-5 3 1 15,5-4-7-15,0 0 1 16,0-4-6-16,0 4-1 0,0 5-4 15,0-1-1-15,-5 1-3 16,0 4 1-16,0 0-4 16,0 5-2-16,5-1-1 0,-5 5 0 15,5 5 0 1,0 8 0-16,0 5 5 16,0 13 1-16,0 14-7 15,0 4-4-15,-5 5-13 16,5-5-4-16,-5-4 14 15,0-1 6-15,0 1 5 16,0 0 1-16,0-1 0 16,-5-4 0-16,5-8 0 15,0-5 0-15,-5-5 2 0,5-4 3 16,0-9 7-16,-5 0 2 16,5-5-3-16,-5-4-1 15,0-4-6-15,0-5-3 16,0 0-11-16,0-5-6 15,0 1-50-15,-5 0-21 16,-5 4-46-16</inkml:trace>
          <inkml:trace contextRef="#ctx0" brushRef="#br0" timeOffset="7537.4432">3433 511 152 0,'0'0'57'0,"0"0"-30"0,5 0-12 0,-5 0 20 0,0 0-6 31,0-5 0-31,0 1-10 16,0-1-1-16,0 1-11 15,0 4 5-15,0-5 3 0,0 1-3 16,-5-10 5-16,5 5-1 16,-5 1-2-16,0-1-1 15,5 4-10-15,-5 1-3 16,0-1-1-16,0 5 2 16,0 9-2-16,0 0-2 15,-5 4-1-15,0 5 3 16,0 0 0-16,0 5 3 0,0 3-3 15,0 1 0 1,0 0-1-16,0-5-2 16,4 1 3-16,1-5 0 15,5-1 3-15,5 1 1 16,6-4-4-16,-1-1 1 16,5-4 2-16,0 0 1 15,5-5 1-15,0-4 0 0,0-4 0 16,0 0 2-16,0-5-1 15,0 0 2-15,1-9 0 16,-11 0 3-16,0 0 1 16,-5-4 1-16,0-5 0 15,-10 0 2-15,0 0-5 0,-5-4-3 16,0 0-1 0,-1 4-1-16,-4 5-5 15,0 4 1-15,-5 9-11 0,0 4-3 16,-5 5-28-1,0 18-13-15,0 4-44 16,0 1-19-16,9 8 15 16</inkml:trace>
        </inkml:traceGroup>
      </inkml:traceGroup>
    </inkml:traceGroup>
    <inkml:traceGroup>
      <inkml:annotationXML>
        <emma:emma xmlns:emma="http://www.w3.org/2003/04/emma" version="1.0">
          <emma:interpretation id="{9381B02B-6216-4A36-85E8-1C7D517E5759}" emma:medium="tactile" emma:mode="ink">
            <msink:context xmlns:msink="http://schemas.microsoft.com/ink/2010/main" type="paragraph" rotatedBoundingBox="24971,11454 31533,11210 31593,12818 25031,130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75EF130-0BFB-4665-8499-5D45202A0306}" emma:medium="tactile" emma:mode="ink">
              <msink:context xmlns:msink="http://schemas.microsoft.com/ink/2010/main" type="line" rotatedBoundingBox="24971,11454 31533,11210 31593,12818 25031,13063"/>
            </emma:interpretation>
          </emma:emma>
        </inkml:annotationXML>
        <inkml:traceGroup>
          <inkml:annotationXML>
            <emma:emma xmlns:emma="http://www.w3.org/2003/04/emma" version="1.0">
              <emma:interpretation id="{D277D421-C5F1-4F7D-A298-FEAB29DEF5FC}" emma:medium="tactile" emma:mode="ink">
                <msink:context xmlns:msink="http://schemas.microsoft.com/ink/2010/main" type="inkWord" rotatedBoundingBox="24976,11589 28432,11461 28466,12376 25010,12504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0254.4028">2558 1257 160 0,'-10'0'63'0,"10"-5"-34"0,-5 5-5 0,5 0 24 0,-5 0-9 15,0 0 0 1,0 0-5-16,5 5-1 15,0-5-18-15,0 0 4 0,-5 0 2 16,5 0-5-16,0 0-1 0,-5 4-5 16,0 1 1-16,5 4-6 15,0-5-3-15,0 5-1 16,0 0-1-16,10 0-3 16,5 0 2-16,5-5 1 15,6 1 0-15,4-1 2 16,10-4 1-16,5 0-1 15,0-4-2-15,1-1 1 16,4 1 1-16,-10 0-3 16,-5-1 0-16,-4 1 1 15,-6-1 2-15,0 1-1 0,-5-5-1 16,0 4-15 0,0 1-7-16,-5-1-40 15,0 1-15-15,-5-1-17 16,0 5-47-16</inkml:trace>
          <inkml:trace contextRef="#ctx0" brushRef="#br0" timeOffset="10660.8018">2840 1194 140 0,'-5'-18'52'0,"5"18"-28"0,0-22 9 0,0 18 28 0,5-1-7 16,0-4-1-16,0-4-15 16,0-1-4-16,0 1-19 15,0 0-2-15,5-1 0 0,0 1-3 16,-5 4 0-16,0 0-9 16,0 4-2-16,0 1-3 15,-5 4 0-15,0 9 3 16,0 4 2-16,0 10-2 15,0 8-2-15,0 14 2 0,-5 17 0 16,0-8 1 0,0-5 0-16,0 0 0 15,-5-4 0-15,5-5-3 0,0-4 2 16,0-5 1 0,0-9 2-16,0-4 1 0,0-4 3 15,5-5-5-15,-5-5-1 16,5-8-42-16,0-1-17 15,5-4-21-15,5-9-8 16,0-8-10-16</inkml:trace>
          <inkml:trace contextRef="#ctx0" brushRef="#br0" timeOffset="11350.9043">3121 935 200 0,'-10'5'77'0,"5"-1"-42"0,0-4-19 0,5 0 22 0,0 0-5 16,0 0 3-16,0-4-9 15,0-1-2-15,0 1-14 16,0-5 2-16,0 0 1 0,0 0-3 16,5 4 1-16,-5 1-7 15,0-1-1-15,0 1-2 16,0 0-2-16,0 4-2 15,0 0 1-15,0 8-1 16,0 10-2-16,0 9 3 16,0 13 0-16,0 14 1 15,0 9 0-15,0 17-18 0,-5-9-8 16,0 1 9 0,0-1 7-16,0-4 6 0,0-4 5 15,0-9 2-15,0-14 1 16,5-9-2-16,0-8-2 15,0-6 5-15,0-12 4 16,0-10-5-16,0-8 0 16,5-9-2-16,0-5 1 15,5 0-4-15,0 0-2 16,0 5 2-16,5-9 0 16,-4 4 1-16,4 4 2 15,0 1 1-15,0 0 3 16,0 4-1-16,-5 4 2 15,0 1 0-15,0 0 3 16,0 4-7-16,0 0-4 16,0 4 0-16,0 1 2 0,0 4-2 15,0 4-2-15,0 5 2 16,0 5 2-16,1 4 0 16,-1 4-1-16,0 0-2 15,0 5 1-15,-5 4 3 16,0 10 1-16,-5-1-4 15,0 0 1-15,0-4 0 16,-5-5 2-16,0-4-6 16,0-5 1-16,0-8-19 15,0-6-8-15,0-8-28 16,0-8-11-16,5-6-28 16,5-8-31-1,5-1 49-15</inkml:trace>
          <inkml:trace contextRef="#ctx0" brushRef="#br0" timeOffset="11860.3337">3599 1261 228 0,'-15'-4'85'0,"15"4"-46"0,0-5-15 0,0 5 27 0,0 0-6 16,0 0-2-16,0 0-11 15,0-4-5 1,-5-1-15-16,5-3 1 0,0 3 1 16,0 1-7-16,0-1-4 15,0 1-2-15,0-1-1 0,0 1-3 16,0 4 0-16,0 0 2 16,0 0 0-16,5 4-2 15,0 23 0 1,5 4 2-16,-5 1-2 15,0-1-1-15,-5 0 3 16,0 0 2-16,0-4-2 16,-5 0 0-16,0 0-8 15,-5-5-2-15,0 1-1 16,0-6 0-16,0-3 4 16,0-1 5-16,5-8 2 15,0-5 1-15,0-5 2 16,0-4 1-16,5-4 1 0,5-5 0 15,5 0-2-15,0-9-2 16,5-8 1-16,5-6-1 16,5-3 0-16,0 3 0 15,0 6-5-15,-5 3 1 16,1 6-25-16,-6 3-10 16,0 10-49-16,0 4-20 15</inkml:trace>
          <inkml:trace contextRef="#ctx0" brushRef="#br0" timeOffset="12488.4164">3830 1489 164 0,'-5'18'63'0,"5"-22"-34"0,-5-1-1 0,5 5 25 0,0 0-5 16,0 0-1 0,0 0-13-1,5 0-4-15,5 0-17 0,0 0-1 0,0-4-1 16,5-1-2-16,1-4 0 15,4-4-5 1,5-1-1-16,0-3-1 0,0-1-2 16,-5-5 3-16,0 6 0 0,-5-1-4 15,0-5 1-15,-4 5 2 16,-6 1 1 0,0-1 1-16,-5-5 0 15,0 5-5-15,-5 1 1 0,-6 3 4 0,1 5 2 31,0 0-5-31,-5 5 0 16,-5 8-3-16,0 1-2 16,5 4 3-16,0 4 2 0,0 1-2 15,0 3 0 1,0 1 1-16,0 5 0 0,5-1-3 16,-1 5 0-16,6 0-1 15,5-5 3-15,0 0 0 16,5-4 1-16,6 0 0 15,4 0 0-15,5-5 0 16,0-4 0-16,5 0 0 16,5-4 0-16,0-1 0 15,0-4 2-15,1 0-28 16,-1-4-9-16,10-5-27 0,-5-5-9 0,-5 1-26 31,1-5-35-15,-1 0 46-16</inkml:trace>
          <inkml:trace contextRef="#ctx0" brushRef="#br0" timeOffset="13226.2317">4444 1181 200 0,'0'-9'74'0,"0"13"-40"0,5-12-11 15,-5 8 26-15,10 0-3 16,0 0 0-1,0 0-6-15,5 0-2 0,0 0-21 16,-5 0-4-16,0 0-1 16,0 0-5-16,0 0 1 15,-5 0-5-15,0 0-2 16,5 0 0-16,-5-5-1 0,0 5 2 16,0-9 3-16,0 5-4 15,0-1-3-15,0 1-2 16,0-1 3-16,-5 1 2 15,0 4 4-15,0 0 0 16,0-5 0-16,-5 5-1 16,0 0 0-16,0 5-11 15,-5-1-3-15,-5 1-6 16,0 4-3-16,-5 4-3 16,0-4-1-16,0 4 6 15,-5 5 3-15,0 0 3 16,4 0 5-16,1 0 1 15,0 0 3-15,5 0 1 0,5 0 1 16,0-5 0-16,5-4 2 16,0 0-3-16,0 0-2 15,5-5 2-15,0 5 2 16,0-9 0-16,5 5-1 16,0-1 1-16,5-4-1 15,0 0 4-15,5-4 2 16,5-5 4-16,0 4 4 15,1-4-4-15,-1 5 0 0,0-1-9 16,0 1-2 0,-5 4 2-16,0 0 1 15,-5 0 0-15,0 4-2 16,0 5-2-16,-5 5-1 16,0 4-1-16,-5-1 3 15,-5 6 2-15,-5-5 2 16,0 4-1-16,-5 0-2 0,-5 5 3 15,-5 0 0-15,0-5-4 16,-6 1 1-16,6-6-7 16,-5-3-3-16,5-5-12 15,0-5-4-15,0-4-28 16,5-9-10-16,5 0-20 16,10-4-40-1,20-9 36-15</inkml:trace>
          <inkml:trace contextRef="#ctx0" brushRef="#br0" timeOffset="13994.8533">4720 944 164 0,'-20'-4'63'0,"10"4"-34"0,0 0-10 0,5 0 21 16,0 0 0-16,0 0 0 15,0 0-8-15,0 0-5 16,0-5-15-16,0 1 8 0,0-1 3 16,0 1 0-16,5-5 0 15,0 0-1-15,0 0-2 16,0 0-4-16,0 0 0 16,0 0-3-16,0 0 2 0,0 0-8 15,0 5-2-15,0-1-5 16,5 1-1-16,-5-1 1 15,5 5 2-15,-5 0-6 16,5 5 1-16,5 8 1 16,0 14 1-16,-5-5-2 15,0 28 0-15,0 12-16 16,-5 1-5-16,0 4 1 16,-5 4 3-16,0-8 10 15,0-10 3-15,0-8 5 16,0-5 1-16,0-8 1 15,0-6 0-15,0-3 0 16,5-10 0-16,0 1-3 0,0-6 2 16,0-3-6-16,0-1 0 15,0-4-2-15,0 0 1 16,0-4 2-16,0-1 4 16,0 1 1-16,5-5 1 15,0-4 0-15,5-10 0 16,5 1 0-16,0-5 0 15,5 0 6-15,0-4 4 16,0 4-1-16,0 0 0 16,0 5 1-16,1 4 1 15,-6 5-8-15,0-1-1 16,0 10 0-16,0 4 3 16,-5 0-2-16,0 9-2 15,0 4 0-15,0 10-1 0,0 3-3 16,0 6 2-16,-5-1 1 15,0-4 2-15,0 0-1 16,-5-5-1-16,0 0 1 16,0-4 1-16,0-4 1 15,0-1 1-15,0-4-16 16,0-5-4-16,-5 1-30 16,5-5-12-16,0 0-32 15,0-14-13-15,25 1 4 16</inkml:trace>
          <inkml:trace contextRef="#ctx0" brushRef="#br0" timeOffset="14399.6909">5258 1284 220 0,'-5'0'85'0,"5"4"-46"0,0-4-21 0,0 0 25 15,0 0-18-15,0 5-3 16,-5-1-14-16,0 1-5 15,0-1-2-15,0 1-1 0,0 3 0 16,-5 1 0-16,0 5 0 0,0-1 0 16,0 1 0-1,0-1-3-15,-1 5 0 0,6-5 2 16,0 1 2 0,0-5-2-16,5 0 0 0,0-1 1 0,5-3 0 15,5-1 6 1,6-4 6-1,-1 0 3-15,0-4 0 0,0-9-1 16,0-1 1-16,-5-4-2 16,0 0 2-16,-5-4 3 15,0 4 1-15,-5 0-8 16,-5 0-2-16,-5 5-7 16,-5 4-2-16,-5 0-11 15,-5 9-5-15,0 9-30 16,4 5-10-16,-4-1-37 15,10 0-14-15,10 1 0 16</inkml:trace>
          <inkml:trace contextRef="#ctx0" brushRef="#br0" timeOffset="15043.998">5399 931 124 0,'-10'-5'46'0,"5"10"-24"0,0-5-10 0,5 0 16 0,-5 4 4 15,5-4 3-15,-5 0 5 16,5 0 4-16,-5-4-23 16,5-1 6-16,-5 1 3 0,5-5-1 15,0 0 3-15,0 0-1 16,0-4 1-16,0-1-11 0,0 1-5 0,0-1-7 15,0 1-1 1,0-1-3 0,0 1 2-16,0 4-6 15,0 0-1-15,0 0 0 0,5 0 0 16,-5 5-3-16,0-1 2 16,0 1-1-16,0-1 0 15,0 5 2-15,0 0 0 16,5 5-5-16,-5 8 1 15,0 14 2-15,0 18 3 16,5 13-11-16,0 18-3 16,0 9-21-16,0 9-7 15,-5-9 10-15,0-9 7 0,0-9 15 16,0-5 8 0,0-13-1-16,0-9 1 15,0-8 3-15,0-10 3 0,-5-9 0 16,5-8 2-16,0-5-35 15,0-9-13-15,5 0-40 16,0-9-13-16,10-13 3 16</inkml:trace>
          <inkml:trace contextRef="#ctx0" brushRef="#br0" timeOffset="15687.3344">5851 1190 264 0,'-5'0'101'0,"0"4"-54"0,0-4-35 16,0 0 24-16,5 0-15 15,-5 0-4-15,0 0-6 0,0 0 0 16,0 0-6-16,0 0-3 0,0 0-1 16,0 0 7-16,0 0 5 15,0 5 0-15,0-5 2 16,0 0-8-16,0 4-4 15,-5 1 0-15,0-1 0 16,-5 5-4-16,-1 0-1 0,-4 4-2 16,0 5 0-1,-5 5 0-15,0 4 3 16,0 4 0-16,5-4 3 16,0-1-1-16,5-3-1 15,4-5-2-15,6-1-1 16,5-3 2-16,5-5 2 15,6-5 2-15,4-4 1 0,5-4-2 16,0-10 1-16,5-3-4 16,0-10 0-16,-5-5 3 15,0-3 1-15,0-5-1 16,-4-1 1-16,-6 1-2 16,0-5-1-16,0-13 5 15,-5 0 4-15,-5 0-1 16,0 4 1-16,0 5-1 15,0 9 2-15,-5 4-5 0,5 5-1 16,0 9-2-16,0 4 1 0,-5 9-4 31,0 4-2-31,5 5-1 16,-5 18 0-16,0 27 3 0,0 27 0 16,-6 21 1-16,6 15 0 15,5-10-3-15,5-9 0 16,6-4 2-16,4-13 0 15,5-19-6-15,5-12 0 16,5-24-26-16,10-8-10 16,-5-9-44-16,1-13-20 15,9-9-18 1</inkml:trace>
        </inkml:traceGroup>
        <inkml:traceGroup>
          <inkml:annotationXML>
            <emma:emma xmlns:emma="http://www.w3.org/2003/04/emma" version="1.0">
              <emma:interpretation id="{8338B15C-F1D7-4F92-9DF9-113E1186794D}" emma:medium="tactile" emma:mode="ink">
                <msink:context xmlns:msink="http://schemas.microsoft.com/ink/2010/main" type="inkWord" rotatedBoundingBox="28655,11317 31533,11210 31593,12818 28715,12926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8736.9677">7998 1029 236 0,'5'4'88'0,"-5"-4"-48"0,5 5-5 0,-5-5 32 0,0 0-17 16,0 0-3-1,0 4-17-15,-5 1-6 16,0-5-14-16,0 4-6 0,0 1-1 16,-5-1-2-16,-5 1 2 15,4 4-7-15,-4 0 1 16,-5 4 1-16,-5 5 1 15,-5 9 1-15,0 8 2 0,5-3-6 16,0 8 1 0,4 0 1-16,6 0 1 0,5-4 1 15,0-9 0-15,5-5-3 16,5-4 2-16,5-4 1 16,5-6 0-16,0-8 0 15,10-4 0-15,1-9 2 16,4-5 1-16,0-9-1 15,-5 0-2-15,0-4 1 16,-5-5-1-16,0 5 2 16,-5 0 1-16,-5 4-1 15,0 0-2-15,-5-4 3 16,0 8 2-16,0 5 0 16,0 5 0-16,0 4-8 15,0 5 0-15,0 4-1 16,10 4-1-16,0 5 4 15,6 9 2-15,-1 13-5 16,0 9 1-16,0 1 1 0,0-1 1 16,0-4 1-16,0-5 2 15,0-9-12-15,5-4-6 16,0-9-35-16,10-9-17 16,-4-13-25-16,-1-10-9 15,5-4-3 1</inkml:trace>
          <inkml:trace contextRef="#ctx0" brushRef="#br0" timeOffset="19648.6677">8430 841 272 0,'-20'-13'101'0,"20"8"-54"0,-5-4-26 16,5 9 30-16,0-4-5 15,0 0 0-15,0-1-12 16,0 1-6-16,0-1-16 15,0-4-3-15,0 5 1 0,-5-5-2 16,0 0 1-16,0 4-5 16,-5 1-3-16,0-1 0 15,0 5-1-15,0 0-3 16,0 5 2-16,0 4-1 16,-6 4-2-16,1 5 3 15,0 9 0-15,0 13 1 16,0 9 0-16,0 0 0 0,5-4 0 15,0 0-3 1,5-5 2-16,5-4-1 0,0-5 0 16,5 0 0-16,5-13 0 15,5-4 2-15,5-10 0 16,0-4 0-16,0-9 2 16,0 0-3-16,-4-4 0 15,-1-5 1-15,0-4 2 16,-5-1-1-16,0 1 2 15,-5-5-2-15,-5 0 2 16,0-4-2-16,0 4-1 16,-5 0-2-16,0 1 1 15,0 3 3-15,0 1 1 0,0 4 5 16,0 0 3 0,0 0-6-16,0 0-3 15,0 5 1-15,0 0 0 0,5-1-4 16,0 1 1-16,0-1 2 15,0 5 1-15,0-4-4 16,0 4-1-16,0 0 1 16,0 0 2-16,0 5 2 15,0-1 1-15,0 1-7 16,0 4-2-16,0 0 2 16,0 0 1-16,0 18-1 15,5 9 0-15,5 26-14 0,0 19-4 16,0 17-11-1,0 9-3-15,-5 5 6 16,0 13 4-16,0 5 2 0,-5-9-1 16,-5-1 14-16,0-8 5 15,-5-13 4-15,-5-15 3 16,-5-7 1-16,-6-15 1 16,-4-8 0-16,0-14 0 0,-10-13-2 15,0-5 1 1,0-4-2-16,-1-9-1 15,6-9 3-15,5-4 0 16,5-5 12-16,10-13 5 16,5-5-6-16,10-4-1 15,10-14-5-15,5-4-3 16,5-9-2-16,5 0 0 16,5 5-2-16,10 3 2 15,-4-3-4-15,-6 4 0 0,0 4-32 16,0 5-15-16,-5 0-47 15,5-5-19-15,11 5-2 16</inkml:trace>
          <inkml:trace contextRef="#ctx0" brushRef="#br0" timeOffset="16484.9513">6233 1235 220 0,'-15'-18'85'0,"10"13"-46"0,0-4-13 0,5 0 31 0,-5 5-10 16,0-1 0-1,5 1-12-15,0-5-4 16,0 0-17-16,0 0 0 0,0 5 2 16,0-1-4-16,0 1-2 0,0 4-3 15,0 0 0-15,0 0-6 16,0 0-1-16,5 13 0 16,5 5 0-16,5 4-3 15,0 1 2-15,5 3 1 16,0 1 0-16,6 0-3 15,-1-5 2-15,-5 1 3 16,0-1 1-16,0-4-4 16,-5-5-1-16,0 1 3 15,-5-5 3-15,0 0-1 16,0-5-2-16,-10-4 0 16,10-9-1-16,6-4 2 15,-1-10-3-15,0-8 0 16,10-9 1-16,5-5 2 15,5-8-1-15,0-10-1 16,6 5-2-16,-11 9 1 16,0 4 1-16,-10 9 0 15,-5 10-18-15,0 3-5 16,0 10-38-16,-10 4-15 16,-5 9-31-16,-5 0-11 15,10 9 13 1</inkml:trace>
          <inkml:trace contextRef="#ctx0" brushRef="#br0" timeOffset="16935.3968">6947 1087 208 0,'-10'9'79'0,"10"-5"-42"0,-5 14-17 0,5-18 24 15,0 0-9 1,0 0-1-16,0 0-15 15,0 0-6-15,0 0-8 16,-5 5-6-16,5-5 0 0,-5 4 1 16,0 5 2-16,0 5-1 15,-5 4 2-15,0-1-2 0,-5 10-1 16,-10 9 1 0,-1 4-1-16,-9 0-3 15,10-4 0-15,0 0 2 16,5-5 0-16,5-4-2 0,10-5 2 15,5-8 7-15,10-5 6 16,10-9 3-16,5-9 0 16,5-9-7-16,5-9-5 15,-4-4 0-15,-1-9 2 16,0-5 2-16,-5 5 1 16,-5 4-2-16,-10 5 1 15,-5 4-4-15,-5 4 0 16,-5 1-1-16,0 9 1 15,-5 4-13-15,0 4-6 0,0 10-16 16,0 8-5 0,0 5-33-16,5-5-15 0,5-4-32 15</inkml:trace>
          <inkml:trace contextRef="#ctx0" brushRef="#br0" timeOffset="17475.5388">7123 783 224 0,'-15'-4'85'0,"10"-1"-46"0,0 1-13 0,5 4 29 16,0 0-9-16,-5 0-2 15,0 0-17-15,0-5-4 16,0 1-13-16,5-1-4 0,0 1 0 16,0-1 1-16,0 1 1 15,0 0-2-15,0-5-1 16,0-5-1-16,5 1 0 16,0-1 6-16,0-3 4 15,0-1-5-15,0 0-1 16,0 0-4-16,-5 4-3 0,5 1 0 15,-5 0 1 1,5 4-3-16,-5 0 0 16,0 0 1-16,5 4 0 15,-5 5-5-15,5 9-1 16,0 23 0-16,-5 3-9 0,0 15-6 16,0 30-17-1,0 14-6-15,0 9-4 16,0-1 0-16,0-8 24 15,0-4 14-15,0-19 9 16,0-8 4-16,-5-10-4 16,5-8 1-16,0-14 2 15,0-4 3-15,-5-9 9 16,5-5 3-16,-5-4-22 16,5-4-10-16,-5-5-48 15,5-5-20-15</inkml:trace>
          <inkml:trace contextRef="#ctx0" brushRef="#br0" timeOffset="17821.2977">7213 1212 280 0,'-15'0'107'0,"10"0"-58"0,-5 5-24 0,10-5 33 15,-5 4-20-15,0 1-6 16,5-5-19-16,0 0-6 16,5 9-5-16,5-5-2 0,0 0 1 15,11 1-1-15,-1-1 0 0,5-4 0 16,5 0 0-16,10-4 4 16,5-1 2-16,1-3-2 15,-1 3-1-15,-5 1-1 16,0-10-2-16,1 1 3 15,-6-1 0-15,-5 1-10 16,-5-5-5-16,-5 5-47 0,-5 4-19 16,-5-5-24-1,0 5-7-15</inkml:trace>
          <inkml:trace contextRef="#ctx0" brushRef="#br0" timeOffset="18196.4278">7500 1069 192 0,'-5'-9'74'0,"0"0"-40"0,5-9-7 0,0 10 29 15,0-6-7-15,0-4 1 16,5-4-11-16,0 0-1 16,0-1-22-16,0 1 2 0,0 4 0 15,-5 5-8-15,5-1-3 16,-5 5-4-16,0 0 0 15,0 5-2-15,0 4-1 16,0 0-4-16,0 18 0 0,0 13 2 16,0 14 1-1,0 8 1-15,-5 10 0 16,5-1-5-16,0 5 1 0,0-8 2 16,0-10 1-16,0-9 1 15,0-4 0-15,0-10 0 16,5-3 2-16,0-5-1 15,0-5-1-15,0-4-30 16,5-5-13-16,0-8-27 16,0-9-11-16,11-5-29 15,-1-5-31 1,10 1 58-16</inkml:trace>
          <inkml:trace contextRef="#ctx0" brushRef="#br0" timeOffset="20101.729">8480 1212 212 0,'-10'14'82'0,"5"-10"-44"0,0 9-18 16,5-8 27-16,0-1-10 0,0 1-1 15,0 4-7-15,5-5-4 16,0 1-13 0,5-1 1-16,0 1 3 0,5-5 5 0,6-5 2 15,4-4-6-15,5 0 0 16,0-9-6-16,0 1-1 15,0-1-6-15,1-5-3 16,-6 1 0-16,0-9-1 16,-10-1 0-16,5 1 2 15,-10-5-1-15,-5 1-1 0,-5-1 1 16,0 5-1 0,-5 8 0-16,-5 5 0 15,-10 5-3-15,5 9 2 0,-5 13-1 16,-5 13-2-16,-1 14 0 15,11 4 3 1,5 9-2-16,10 9 1 0,10 5 0 16,5 4 0-16,21-14 2 15,4-12 2-15,15-19-39 16,5-9-14-16,6-22-59 16,9-9-24-16,-4-4 10 15</inkml:trace>
        </inkml:traceGroup>
      </inkml:traceGroup>
    </inkml:traceGroup>
    <inkml:traceGroup>
      <inkml:annotationXML>
        <emma:emma xmlns:emma="http://www.w3.org/2003/04/emma" version="1.0">
          <emma:interpretation id="{C876B55E-EFEA-4F2E-ABA8-28EEFF9AF6AD}" emma:medium="tactile" emma:mode="ink">
            <msink:context xmlns:msink="http://schemas.microsoft.com/ink/2010/main" type="paragraph" rotatedBoundingBox="24883,12869 25521,12869 25521,14048 24883,1404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C2478F7-5B80-411F-BE0B-4AA1AEAA8014}" emma:medium="tactile" emma:mode="ink">
              <msink:context xmlns:msink="http://schemas.microsoft.com/ink/2010/main" type="inkBullet" rotatedBoundingBox="24805,14002 25006,12827 25564,12922 25363,14097"/>
            </emma:interpretation>
          </emma:emma>
        </inkml:annotationXML>
        <inkml:trace contextRef="#ctx0" brushRef="#br0" timeOffset="22250.0189">2694 2450 124 0,'0'-13'46'0,"5"8"-24"0,-5-4 3 0,0 5 22 16,0-1-1-16,0 1 0 16,0-5-10-16,0 0-3 15,0-5-18-15,0 1 0 0,0 0 1 16,0-1-4-16,0 1 1 0,0-1-6 16,5-3 1-1,-5 3 4-15,5 1 2 16,-5-1 6-16,0 5 2 15,0 0-3-15,0 1-1 16,0-1-4-16,0 0-1 0,0-5-5 16,0 5 0-16,0 5-3 15,0-5 0-15,0 4-6 16,0 1 1-16,0 0 2 16,0-1 1-16,0 5-4 15,0 0-1-15,0-4-2 16,0 4 3-16,0 9-5 15,0 8 2-15,0 1 0 16,0 18-1-16,0 18 4 16,0 8 2-16,0 1-5 0,5 4 1 15,0 9 1 1,-5-5 1-16,0-4 3 0,0-4 1 16,0-14-4-1,0-9 1-15,0-4 0 0,0-5 0 16,-5-4 0-16,0-5 0 15,0-4 0-15,0 0 2 16,0-4-8-16,0-1-1 16,0-4-7-16,0 0-2 15,-5-5-9-15,0 1-2 16,0-5-1-16,0 0 2 16,0-5 8-16,0 1 4 15,-5-1 8-15,0-4 3 16,0 0 11-16,-1 1 7 15,-4-1 8-15,0-5 3 16,0 1 0-16,5-1-1 16,0-3-6-16,0-1 1 0,0 4-7 15,5-4-3-15,0 5-3 16,5 0 0-16,0-1-6 16,0 5-3-16,5 0-2 15,0 5 3-15,0 4-2 16,10 9-1-16,0 4 0 15,5 5 3-15,0 4 0 16,5 1 3-16,0 4-1 0,0-1-1 0,0 10-2 16,0 4-1-1,-5 1 4-15,-4-1 1 0,-1 0-3 32,-5-4 1-32,-5-5 2 15,0-4 3-15,0-9-4 0,0-5-1 16,0 0 0-16,0-4 2 15,0-9-1-15,10-9-1 16,5-13 1-16,5-14-1 16,0-8-3-16,15-1 0 15,0 5 4-15,1 9 1 16,-1-1-14-16,0 10-4 16,-15 4-27-16,-5 0-13 0,-15 9-94 31,0 9 13-16</inkml:trace>
        <inkml:trace contextRef="#ctx0" brushRef="#br0" timeOffset="22743.6904">2659 2222 196 0,'10'-18'74'0,"-5"14"-40"0,0 4-29 0,-5 0 17 0,10-5-3 15,0-4 1 1,0 0-3-16,0 0 0 16,0 1-9-16,0-1 4 0,0 4 1 15,1 1 5-15,-6-1 1 16,0 1 1-16,-5 4 0 16,0 0-3-16,0 0 0 15,0 0-5-15,0 13 0 16,0-4-5-16,-10 9-2 15,-6 4-2-15,-4 14-3 16,-5 13 3-16,-10 14 0 16,-10-1-19-16,0-8-9 0,4 0-16 15,6-14-5-15,10-5-13 16,5-21-5-16,10-19-1 16,10-12 1-16,10-10-1 15,10-9-7 1,0-4 28-16</inkml:trace>
        <inkml:trace contextRef="#ctx0" brushRef="#br0" timeOffset="22957.3">2709 2177 204 0,'5'0'77'0,"-5"9"-42"0,5-4-15 0,-5-5 27 16,10 4 1 0,0-4 6-16,0 5-5 15,6 4-3-15,4 4-25 16,10 0-4-16,0 5 0 0,-5 0-11 15,5 0-4-15,-5 4 1 0,1-4 0 16,-6 0 1-16,-5 0 0 0,0 0-22 16,-5-5-10-1,0 1-61-15,5-1-27 16,-10 5-26 0</inkml:trace>
      </inkml:traceGroup>
    </inkml:traceGroup>
    <inkml:traceGroup>
      <inkml:annotationXML>
        <emma:emma xmlns:emma="http://www.w3.org/2003/04/emma" version="1.0">
          <emma:interpretation id="{2A20E498-1796-402C-BFAA-98412516FACD}" emma:medium="tactile" emma:mode="ink">
            <msink:context xmlns:msink="http://schemas.microsoft.com/ink/2010/main" type="paragraph" rotatedBoundingBox="24523,14087 32117,13826 32199,16216 24605,1647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611149A-C53B-4FA6-98D3-3C070F756958}" emma:medium="tactile" emma:mode="ink">
              <msink:context xmlns:msink="http://schemas.microsoft.com/ink/2010/main" type="line" rotatedBoundingBox="24523,14087 32117,13826 32162,15146 24569,15407"/>
            </emma:interpretation>
          </emma:emma>
        </inkml:annotationXML>
        <inkml:traceGroup>
          <inkml:annotationXML>
            <emma:emma xmlns:emma="http://www.w3.org/2003/04/emma" version="1.0">
              <emma:interpretation id="{1679DC61-21B0-4511-95D0-38E89802A2AB}" emma:medium="tactile" emma:mode="ink">
                <msink:context xmlns:msink="http://schemas.microsoft.com/ink/2010/main" type="inkWord" rotatedBoundingBox="24529,14256 25576,14220 25612,15262 24565,15298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6757.9356">2599 4068 192 0,'-15'4'74'0,"10"1"-40"0,0-1-9 16,5-4 25-16,0 4-8 15,0 1-2-15,-6-5-9 16,6 0-3-16,0 0-15 16,0 0 8-16,0 0 5 0,0-5-1 15,0 1 3-15,0 0-7 16,0-5-1-16,0 0-5 16,0 0-1-16,0 4-11 15,0 1-1-15,0-1-4 16,6 5-2-16,-6 0 3 15,10 9 0-15,0 5-2 16,5 4 2-16,0 8 1 16,-5 6 2-16,0 8-10 15,0 0-4-15,-5 5-3 16,-5-5-1-16,-5-4-7 0,-5-5 0 16,-5-4-19-16,0-5-6 15,-5 0-14-15,0-4-4 16,4-4-37-1,1-5-34-15,10-18 55 16</inkml:trace>
          <inkml:trace contextRef="#ctx0" brushRef="#br0" timeOffset="26378.6521">2307 4045 144 0,'-10'0'55'0,"10"0"-30"0,-5 5-1 0,5-5 22 0,0 4-1 15,0 1 3-15,0-1-3 16,0 1 0-16,-5-1-25 16,5-4-1-16,0 0 0 0,0 0-9 15,0 0-3-15,0 0 2 16,0 0 2-16,10 5-6 16,0-1-3-16,10 0 1 15,5 1 0-15,10-5-1 16,11 0 1-16,4 0 7 15,0 0 3-15,1 0-6 16,-6-5-2-16,0 1-3 16,-5 0-2-16,0-5 1 15,-4 0 1-15,-1 0 1 0,-15 0 1 16,0 0-22-16,-5 0-10 16,-5 4-33-16,-5 1-13 15,-5-1-21-15,0 1-8 16</inkml:trace>
          <inkml:trace contextRef="#ctx0" brushRef="#br0" timeOffset="27188.7892">2905 3902 224 0,'-5'-13'85'0,"10"8"-46"0,-10-4-21 0,5 5 23 0,0-1-6 16,0-3 2-16,0-1-4 0,0 0 0 16,5 0-18-1,0 0 4-15,0 0 4 0,-5 0-3 0,0 4 0 16,0 1-16-1,0 0-4-15,0-1-3 16,0 5 1-16,0 0-1 16,5 5-1-16,0 3 3 15,0 10 2-15,0 9-2 16,6 13 0-16,-1 10 3 16,0-1 3-16,-5 4-4 0,0 10-1 15,-5 4-2-15,0-5 0 16,-5-3 2-16,0-15 2 15,-5 1-12-15,0-5-3 16,-1-9-34-16,1-4-12 16,0-9-33-16,0-9-15 15,5-9-6 1</inkml:trace>
          <inkml:trace contextRef="#ctx0" brushRef="#br0" timeOffset="25957.5835">2121 3777 220 0,'-15'-13'82'0,"10"4"-44"0,-5 0-16 16,5 9 28-16,0-5-8 16,0 1-3-16,0-1-6 15,0 1-1-15,0-5-18 16,0 0-4-16,5-4 1 0,0-1 4 0,0-4 5 16,0 1-1-16,0 3-2 15,0 5-5-15,0 0 0 16,0 0-5-16,0 5-2 15,5-1-2-15,-5 5-3 16,0 0-4-16,5 14 0 16,0 8 2-16,0 0 3 15,5 10 0-15,0 17-1 16,-5 9 1-16,5 5-1 16,0-5 0-16,0-9 0 15,-5-9 2-15,0-9 1 0,0-4-4 16,0-9-1-16,0 0 3 15,0-5 3-15,0-4-3 16,0-9-1-16,5-13 0 16,5-14 2-16,1-18-1 15,-1-4-1-15,5-4-2 16,5-6 1-16,5 1 1 16,5 0 0-16,0 5 0 15,-4 8 0-15,-6 9 0 16,-5 5 0-16,-5 9 0 15,0 4 0-15,-5 4-3 16,-5 1 2-16,0 4-17 16,0 4-5-16,0 1-33 0,-5 0-14 15,0 4-27 1,5 8-78 0</inkml:trace>
          <inkml:trace contextRef="#ctx0" brushRef="#br0" timeOffset="27977.1919">2890 4179 204 0,'0'5'77'0,"5"-10"-42"0,0-4-12 15,-5 9 24-15,10 0-4 16,0-4-1-16,5-1-12 16,1 1-4-16,4-1-15 15,-5 1 4-15,0 0 5 0,0-1-11 16,-5 1-5-16,0 4-2 15,0 0 0-15,0 0-1 16,0 0-1-16,0 0 1 16,-5 0-1-16,0 0-18 15,0-5-8-15,0 1-15 16,-5-5-7-16,0-5-7 16,0 1-2-16,0-5 8 0,5-4 4 15,-5-5 19-15,0 0 8 16,0 0 9-16,0 0 4 15,0 5 18-15,0 0 9 16,0 4 17-16,0 0 8 16,0 5-2-16,0-1-3 15,0 1-8-15,0 4-4 16,-5 0-3-16,5 0-2 16,0 0-8-16,0 5-2 15,0-1-7-15,0 1-3 16,0-1-2-16,0 1 0 15,0-1-2-15,0 1-1 16,0-1 3-16,0 5 0 16,0 0 1-16,0 0 0 15,0 0-2-15,0 0-2 16,0 0 1-16,0 0-1 0,0 0 0 16,0 0 0-16,0 0-5 15,0 0 1-15,0 5 2 16,0 4 1-16,0 9-2 15,5 13 0-15,0 14-5 16,0 8 0-16,-5 1 4 16,0 8 2-16,0 5-1 15,0-4 2-15,0 0 1 16,0-5 2-16,0-14-1 0,-5-3-1 16,0-10 1-1,5-4 1-15,-5-5-1 0,5-4 2 16,-5 0-2-16,5-5-1 15,0-4 3-15,0 0 2 16,-5-5 0-16,5 1 0 16,0-1-6-16,0-4-1 15,0 0-41-15,0 5-17 16,-5-10-147 15</inkml:trace>
        </inkml:traceGroup>
        <inkml:traceGroup>
          <inkml:annotationXML>
            <emma:emma xmlns:emma="http://www.w3.org/2003/04/emma" version="1.0">
              <emma:interpretation id="{E025C7B6-88CE-4ACA-B7E7-1D8CFF00ED8F}" emma:medium="tactile" emma:mode="ink">
                <msink:context xmlns:msink="http://schemas.microsoft.com/ink/2010/main" type="inkWord" rotatedBoundingBox="26132,14455 26494,14443 26501,14646 26139,14659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29637.0554">3674 3911 120 0,'-15'5'46'0,"15"-5"-24"0,0 0-4 16,0 0 18-16,0 0 2 16,0-5 2-16,0 1-11 15,0-5-3-15,0 4-15 16,0 1 2-16,0-1 3 0,0 1 3 15,0-1 3-15,5 1 1 0,-5 4 3 16,0 0-5-16,0 0-1 16,0 0-7-16,0 0 0 15,0 0-8-15,0 0-3 16,5 0-1-16,5 4-1 0,1-4-3 16,-1 0 2-16,5 0 1 15,0 0 0-15,0 0 2 16,0 5 3-16,-5-1-2 15,0 1-2 1,0-1 0-16,0 5-1 16,5-4 0-16,0-1 0 15,0 1 0-15,0-5 2 16,1 0-1-16,-1-5-1 0,5 1 1 16,0-5-1-16,0 0-7 15,0 4-3-15,0 1-74 16,-5 4-33-16,0 9-18 15</inkml:trace>
          <inkml:trace contextRef="#ctx0" brushRef="#br0" timeOffset="29126.0433">3735 3724 136 0,'-10'-5'52'0,"5"5"-28"0,0 0 0 16,5 0 22-16,-5 0-3 15,0 0 1-15,0 0-7 16,0 0 0-16,0 0-21 16,-1 0 0-16,1 0-2 0,0 0-5 15,0 0-1-15,5 0-6 16,0 0-4-16,0 0 1 0,0 0 0 16,5 5 1-1,5-1 0-15,1-4 0 16,4 4 0-16,0 1 2 0,0-1 1 15,0 1-1-15,0-1-2 16,0-4 1-16,0 0-1 16,0 0 0-16,0 0 0 15,0-4 0-15,0 4 0 16,1-5 2-16,-1 5 3 16,0-4-35-16,0-1-17 15,0 1-27-15,0 4-9 16,-5 0-18-16</inkml:trace>
        </inkml:traceGroup>
        <inkml:traceGroup>
          <inkml:annotationXML>
            <emma:emma xmlns:emma="http://www.w3.org/2003/04/emma" version="1.0">
              <emma:interpretation id="{805D9CBD-0871-408F-AAC6-51C19DFA88D5}" emma:medium="tactile" emma:mode="ink">
                <msink:context xmlns:msink="http://schemas.microsoft.com/ink/2010/main" type="inkWord" rotatedBoundingBox="26981,14119 28507,14067 28548,15270 27023,15323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1828.5585">5424 3625 132 0,'-15'-4'52'0,"10"4"-28"0,-5 4-2 0,5 1 20 0,0-5 2 16,0 0 3 0,0 0-4-16,0 0-2 15,0 0-22-15,0-5 4 0,-1 1 1 16,6-1 3-16,-5 1 3 16,0-1-7-16,0-4-4 15,-5 0-11-15,0 1-5 0,0-1-5 16,0 4 1-16,5 1 1 15,-5 4 2-15,0 4-3 16,0 5-2-16,-5 4-1 16,-5 5 3-16,0 5 0 15,-5-1 1-15,-6 5-3 16,6 9 2-16,0 4-1 0,5 4-2 16,5-3 5-1,5-1 1-15,5-9-3 16,0-4 1-16,10-5 0 15,5-13 0-15,5-9 0 0,5-9 2 16,0-9-1 0,5-4-1-16,0-5 3 15,1 0 0-15,-6 1-1 0,-5 3 1 16,-5 5-4-16,0 1 0 16,-5 3 1-16,0-4 2 15,-5 5-1-15,0 0-1 16,-5-1 1-16,0 1-1 15,0-1 0-15,0 5 0 16,0 0 2-16,5 0 1 16,0 1 3-16,0-6 1 15,-5 1-1-15,5-1 1 16,0 1-4-16,0 4-2 0,-5-4 0 16,5 4-1-16,0 0 0 15,0 0 2-15,0 4-3 16,0 1 0-16,0-1 1 15,0 5 0-15,0 0-5 16,0 14-1-16,0 8 0 16,5 5 2-16,0 4 4 15,0 18 2-15,0 18-20 16,0 18-8-16,5 5-3 16,0 3 0-16,0-3 12 15,-5-10 7-15,0-13 9 16,-5 0 3-16,-5-9 0 15,0-8-2-15,-5-10 3 16,-5-4 2-16,-5-10 4 16,-5-8 5-16,-5-4-2 15,-6-5 3-15,1-5-4 16,0-4 1-16,0-4 2 0,5-5 3 16,4 0-5-16,6-5-2 15,5 1-3-15,10-5-2 16,10-9-6-16,10-13-1 15,0 9 1-15,26-18 0 16,-1 4-2-16,5 5 2 16,-5-1-34-16,1 6-17 15,-11 3-31-15,0 6-13 16,-5 3-34 0</inkml:trace>
          <inkml:trace contextRef="#ctx0" brushRef="#br0" timeOffset="32675.805">5550 3808 192 0,'-11'0'74'0,"11"0"-40"0,-5 0-7 0,5 0 29 16,0 0-11-1,-5 0-2-15,0 0-24 16,5 0-9-16,-5 0-7 16,5 0 0-16,0 0 0 0,0 0 1 15,0 0 2-15,0 0 8 16,0 0 5-16,0-4 2 0,5-5-1 15,0 0-6-15,0 0-1 16,0 0-10 0,1-4-2-16,4-1 1 15,0 1 1-15,-5 0-1 0,0 4-2 16,0 0-2-16,0 0 1 16,0 4 1-16,-5 1 0 15,0-1-3-15,0 5 2 16,0 0 1-16,0 0 0 15,5 9-5-15,-5 5 1 16,0-1 2-16,0 14 1 16,0 13-8-16,0 14-4 15,0 4 7-15,0-5 2 16,0-8 4-16,0 0 2 16,0-5-3-16,0-9 0 15,0-8 3-15,0-5 1 16,0-1-1-16,0-8 1 15,0-4-7-15,-5-1 1 0,0-8-45 16,0-5-21-16,0-5-26 16,0 1-9-16,5-5 3 15</inkml:trace>
          <inkml:trace contextRef="#ctx0" brushRef="#br0" timeOffset="32176.8319">5539 3348 176 0,'-20'9'68'0,"15"-4"-36"0,-5-1 7 0,10-4 30 16,0 0-7-16,0 0-1 16,0 0-21-1,0 0-8-15,0 0-18 16,5 4-9-16,5 1-1 0,0-5-5 0,0 4 0 16,1 1 1-16,4-1 0 15,0 1-3-15,0 4 0 16,0-5 2-16,0 1 2 15,0-1-22-15,-5-4-11 16,0 0-43-16,-10 0-17 16,5 9-36-1</inkml:trace>
          <inkml:trace contextRef="#ctx0" brushRef="#br0" timeOffset="30463.4986">4569 3607 192 0,'-5'0'74'0,"5"-9"-40"0,-5 0-5 0,5 9 30 15,0-4-8 1,0 0-2-16,0-1-17 15,0-4-5-15,0 0-16 16,0 0 0-16,0-4 0 0,0-1-4 16,5-3 1-16,-5-1-1 0,0-9 3 15,5 9-3-15,-5 5 1 16,0-1-1-16,0 5 1 16,0 0-4-16,0 5-1 15,0-1-1-15,0 1-2 16,0 4-2-16,0 9-1 15,5 13-1-15,0 9 3 16,0 14-2-16,-5 9 1 16,0 4-7-16,0 9-4 15,0 4 4-15,0 1 5 0,0-5 3 16,0-9 1 0,0 0 2-16,-5-9 1 0,0-13-1 15,5-5 1-15,-5-8 0 16,5-1 1-16,0-9-2 15,-5-4-2-15,0 0 1 16,5 0 1-16,-5-4-30 16,0-5-13-16,0 0-30 15,0-5-13-15,0-4-19 16,0-4-35 0,20-10 47-16</inkml:trace>
          <inkml:trace contextRef="#ctx0" brushRef="#br0" timeOffset="30883.8353">4800 3853 200 0,'-5'-4'77'0,"5"4"-42"0,0-5-10 0,0 5 25 16,0 0-19-16,0 0-4 15,0 0-17-15,0 9-4 16,-5 4-4-16,0 5-2 0,0 5 3 15,-5 8 0-15,-5 5 3 16,0-1-3-16,0 6-2 16,5-1-3-16,5 0 1 15,0-9 1-15,5-4 2 16,5-4-1-16,10-10 2 16,0-4 13-16,10-14 9 0,5-8-6 15,1-5-3-15,-1-9-7 16,0-8-4-16,-5-6 0 15,-5-3 1-15,-5 3-1 16,-10 6 0-16,-5-1-3 16,-10 9 1-16,-5 5-2 15,-10 4-1-15,-5 9-15 0,-5 5-5 16,-1 12-17 0,6 6-6-16,5 4-8 15,5 0-4-15,10 0-31 16,5-5-46-1,15-4 40-15</inkml:trace>
          <inkml:trace contextRef="#ctx0" brushRef="#br0" timeOffset="33149.5001">5952 3813 156 0,'-10'-5'60'0,"5"5"-32"0,5 0 2 0,0 0 26 16,0 0-6-16,0 0-2 16,0 0-16-16,0 0-5 15,0 0-16-15,5 0 0 0,5-4 0 16,0-1-2-16,0 1 2 15,0 0-4-15,0-1-2 16,0 1-5-16,0-1 0 16,0 1 0-16,0-1 2 15,-5 1 5-15,0-1 6 16,-5 1-3-16,0-1 2 16,-5 1-5-16,0-1-2 0,0 1 0 15,-5-1-1-15,-5 5-5 16,-5 0-1-16,0 0-2 15,-5 5 0-15,-1 8 3 16,1 5 0 0,5 9-2-16,0 9 2 0,5 4-1 15,5 5-2-15,5-1 3 16,5-3 0-16,5-6 3 16,5-3 1-16,5-10-4 15,10-9 1-15,5 1 0 16,-4-10 2-16,-1-8-50 15,5-10-21-15,0-8-83 16</inkml:trace>
        </inkml:traceGroup>
        <inkml:traceGroup>
          <inkml:annotationXML>
            <emma:emma xmlns:emma="http://www.w3.org/2003/04/emma" version="1.0">
              <emma:interpretation id="{B6D6067C-5537-4FEB-96C3-0263FFBF87FE}" emma:medium="tactile" emma:mode="ink">
                <msink:context xmlns:msink="http://schemas.microsoft.com/ink/2010/main" type="inkWord" rotatedBoundingBox="28847,13939 32117,13826 32157,14979 28886,15091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6136.2901">6962 3451 212 0,'-5'-45'82'0,"5"23"-44"0,0 4-11 16,0 14 27-16,0-5-4 16,0 0 0-1,0 0-12-15,0-5-6 16,0 1-18-16,0-5 4 0,0 0 3 15,0 0-3-15,0 0 2 0,0 1-9 16,0 3-4 0,0 5-2-16,0 0-1 0,0 5-5 15,0 4-1 1,0 9-2-16,0 13 0 16,5 9 3-16,-5 10 0 0,0 12 1 15,0 14 0-15,0 5-9 0,0 8-2 16,0 1-3-1,0 4 1-15,0-5 5 0,0-13 4 0,-5-13 5 16,5-10 2-16,0-8 1 31,0-9 0-31,-5-9-2 16,5-5 1-16,0-8-9 16,0-10-3-16,0-4 0 15,0-4 0-15,0-5 1 0,0 0 0 16,0-4 5-16,0-1 3 15,5-3-1 1,0-1-2-16,5 0 2 16,5 0 0-16,0 5-2 0,5-1 2 15,1 6 3-15,4-1 3 16,0 4 4-16,-5 5 2 16,5 0-5-16,-5 9-2 0,0 5 0 15,0 4 2-15,-5 9-1 16,-4 13 0-16,-6 14-3 15,0 4 1-15,-5 0-4 16,0-9 0 0,0-4 1-16,0-5 2 15,0-4 1-15,0-9 1 16,0-5-7-16,0-4 0 16,-5-4-23-16,0-10-11 0,5-4-27 15,0-9-12-15,0-8-50 16,5-6-37-1,10 1 71-15</inkml:trace>
          <inkml:trace contextRef="#ctx0" brushRef="#br0" timeOffset="36588.4292">7379 3715 304 0,'-20'-5'112'0,"20"5"-60"0,-10 0-32 0,10 0 32 15,0 0-17-15,0 0-5 16,0 0-6-16,0 0-1 16,0 0-13-16,0 0 1 0,0 0 0 15,0 0 0-15,0 0 1 16,0 0-6-16,0 0-4 16,0 0-1-16,10 0-1 15,0 0-3-15,0 5 0 16,5 4 2-16,1-1 0 15,-1 10 1-15,0 5 0 16,-5 3-3-16,0 10 2 16,-5 0-6-16,-5 4 0 15,-5 0-4-15,0-4 2 16,0-5-2-16,0-4 0 0,0-4 3 16,-5-6 5-16,0-8 2 15,5-4 3-15,0-14-1 16,5-9-1-16,10-18-2 15,5-8 1-15,5-6 1 16,0 6 0-16,5-1-3 16,0 0 2-16,0 5-23 15,-5 4-10-15,1 1-39 16,-1 8-17-16,-10 5-47 16</inkml:trace>
          <inkml:trace contextRef="#ctx0" brushRef="#br0" timeOffset="37127.8045">7681 3840 144 0,'-15'9'55'0,"10"-5"-30"0,-5 1-16 0,10-5 16 0,0 0-3 15,0 4-1 1,0 5 2-16,-5 0 2 15,0 0-13-15,5 0 2 0,0 0 0 16,0 4 4-16,0 1 1 16,0-6-4-16,0 1 1 15,5 0-5-15,5-9-1 16,0-4 0-16,5-10 1 16,5-3-3-16,5-10-3 15,5 0-2-15,6 0-3 0,-6 5 1 16,0-1-1-1,-5 1 2-15,-10 0 1 0,-5-1-1 16,-5 1 1-16,-5 0-2 16,-5 4-1-16,-5 4 1 0,-5 1-1 15,-5 4-5-15,0 5-1 16,0 4 0 0,0 9 2-16,0 8-1 15,-1 1 4-15,6 5-2 0,0-1 1 0,5 5 0 16,0 4 0-1,5 9 0 1,5 5-2-16,0 0 5 0,5-1 1 16,5-8 2-16,10-5 2 15,0-8-1-15,6-5 0 16,4-9-8-16,0-9 0 16,0-9-34-16,0-9-16 15,0-9-54 1,16 0-44-16,-1 0 60 15</inkml:trace>
          <inkml:trace contextRef="#ctx0" brushRef="#br0" timeOffset="35446.827">6706 3746 108 0,'-5'-18'41'0,"10"14"-22"0,-5-1-7 0,0 5 13 16,0-4 6-1,5-1 4-15,-5 1-4 0,5-5-1 16,-5 0-17-16,0 4 1 0,0 1 0 16,0-5-3-16,0 4 1 15,5 1-7-15,-5-1-1 16,0 1-2-16,0 4 1 16,0 0-2-16,0 0 2 15,0 0 0-15,0 0 3 16,0 0-1-16,0 0 0 15,0 0-1-15,0 0 2 16,0 0-3-16,0 0-2 16,0 0 2-16,0 0 0 15,0 0-1-15,0 0 1 16,5 0 0-16,-5-4 3 0,0-1 6 16,0 1 2-16,5-1-3 15,-5 1 1-15,5-1 2 16,-5 1 1-16,5-1-4 15,-5 1 1-15,0-1-5 16,0 1-2-16,5-5-2 16,-5 0 0-16,5 5-2 15,-5-1-1-15,5 1 1 16,-5-1 1-16,0 5-3 16,0 0 0-16,5-4-1 15,-5 4 0-15,0 0 2 16,0 0 0-16,0 0-3 15,0 0 2-15,0 0 1 0,0 0 2 16,0 0-1-16,0 0 2 16,0 0-4-16,0 0-2 15,0 0 2-15,0 0 0 16,0 0 1-16,0 0 2 16,0 0-3-16,0 0 0 15,0 0 3-15,0 0 1 16,0 0-4-16,0 0-1 15,0 0-2-15,0 0 3 16,5 9 0-16,0 4 3 0,0 5-3 16,-5 4 0-16,0 5-1 0,-5 9 0 15,0 13 0 1,-5 9 0-16,5 0 4 16,-5 0 1-16,5-9-1 15,-5-8-2-15,5-10 1 16,0-4 1-16,0-5-1 15,0-9-1-15,5 1 1 16,-5-5 1-16,5-9-43 16,-5-5-17-16,5-4-33 15,0-4-11-15,0-5-5 16</inkml:trace>
          <inkml:trace contextRef="#ctx0" brushRef="#br0" timeOffset="37832.0649">8244 3741 176 0,'-15'5'66'0,"5"-5"-36"0,5-5 11 0,5 5 33 0,0 0-2 15,0-4 0-15,0 4-25 16,0-5-11-16,5 5-21 16,5-4-5-16,0 4-3 0,0 0-6 15,-10 0 0-15,0 0-1 16,10 0 2-16,0 0-1 0,0 0 2 16,0 0-4-1,0 0-2-15,0 0 4 16,0 0 1-16,1 0 0 15,-1 0-2-15,-5 0 3 16,0-4 0-16,-5 4-1 0,-5 0 1 16,0-5-4-16,-5 5-2 15,-6 0-16-15,-4 0-7 16,-5 0-12-16,-5 9-3 16,-5 0 2-16,5 0 1 15,-6 0 13-15,1 4 5 16,5 1 9-16,5 3 7 15,0 1 5-15,5 0 2 16,5-4-1-16,5-1-2 16,5 0 1-16,5 1-1 15,0-1 4-15,5-4 5 16,5 0 1-16,0-4 2 16,5-5-2-16,0 0-1 0,0-5 3 0,0-4 5 31,5 0-3-31,0 0 0 0,-5-4-6 15,10 4 0-15,-9 0 1 16,-1 0 2-16,0 0-3 16,0 5-3-16,-5-1-2 15,0 5 0-15,0 5-4 16,-5 4 0-16,0 4 1 16,0 9 0-16,-5 5 2 15,-5 9 1-15,-5 4-4 16,-5-4 1-16,-5 0 0 15,0 4 0-15,0 0-9 16,-6-4-4-16,1-9-18 0,5-9-5 16,0-5-21-1,5-13-9-15,5-13-13 16,5-19-43-16,30-4 29 16</inkml:trace>
          <inkml:trace contextRef="#ctx0" brushRef="#br0" timeOffset="38495.5196">8435 3496 200 0,'-20'-5'77'0,"20"10"-42"0,-5-5 7 0,5 0 37 16,0 0-19-16,0-5-4 0,0 1-24 0,0-5-8 31,0 0-14-31,0 0-4 0,0 0 0 15,-5 0-1-15,5-4 2 0,0-1-2 16,0-4 0-16,0 5-1 16,0-1 0-16,0 1 2 15,0 0 3-15,0 4-4 0,0 0-1 16,0 0 0 0,0 4 2-16,-5 5-8 15,5 0 0-15,0 14-5 16,0 13 2-16,0 8 3 15,5 10 1-15,-5 18-10 16,0-5-3-16,0 4-13 0,0 10-5 16,0 4 12-1,0-5 7-15,-5-4 8 16,0-13 3-16,0-9-1 0,0-10 2 16,0-8 1-16,5-5 2 15,-5-8-1-15,5-10 2 16,0-4-4-16,5-13 0 15,0-5 1-15,0-9 2 16,0-9-1-16,5-4 2 16,0 5 0-16,0-1 3 15,0 9-1-15,0 0 0 0,0 5 3 16,0 4 5 0,0 5-5-16,5 8-2 15,0 5-3-15,1 9-3 16,-6 9 3-16,0 13 2 15,0 9-2-15,-5 1 0 0,0-1-1 16,0-4-2-16,-5-5 1 16,0-4-1-16,0-5-11 15,0-4-5-15,0-5-19 16,0-4-7-16,0-9-25 0,5-9-9 16,5-4-33-1,5-9-29 1,5-5 59-16</inkml:trace>
          <inkml:trace contextRef="#ctx0" brushRef="#br0" timeOffset="38868.0473">8888 3786 184 0,'-26'0'71'0,"16"0"-38"0,5 5-8 0,5-5 27 15,0 4-17-15,-5-4-5 16,5 4-18-16,-5-4-5 15,0 5-5-15,0 4 1 0,0 4 0 16,0 5-4-16,0 4-1 16,0 5 1-16,0 5 0 15,5-6 1-15,0 1 0 16,5-4 4-16,5-6 5 16,0-8 8-16,0-4 7 15,0-10-4-15,5-8-2 16,0-9-4-16,1-5 1 15,-6-4 1-15,0-1 2 0,-5 5-8 16,-5 1-3-16,-10 3-2 16,0 10 1-16,-6 4-8 15,-4 0-3-15,-5 5-8 16,-5 8-3-16,0 5-18 16,5 0-7-16,5 0-41 0,5 0-15 15,10-5-24 1</inkml:trace>
          <inkml:trace contextRef="#ctx0" brushRef="#br0" timeOffset="34545.9159">6399 3844 64 0,'-10'0'27'0,"10"0"-14"0,0 0 0 0,0 0 11 0,0 0 5 31,0 0 2-31,0 0 8 16,0 0 5-16,0 0 0 0,5 0 3 16,0 0-26-1,0 0 4-15,0-4-1 0,-5-1-8 16,0 5-2-16,0-4-6 0,0 4-3 15,5 0-5-15,-5 0-2 16,0-5 1-16,0 5 0 16,0 0 3-16,0 0 1 15,0 0 1-15,0 0 2 16,0 0 1-16,0 0 3 16,0 0-5-16,0 0-3 15,0 0 1-15,0 0 0 16,0 0-1-16,0 0 1 15,0-4 0-15,0 4 1 16,0 0-5-16,0 0-1 16,0-5 3-16,0 5 1 15,0 0 0-15,0 0 1 0,0 0-2 16,0 0-1-16,0 0-2 16,0 0 1-16,0 0 1 15,0 0 0-15,0 0 0 16,0 0 0-16,0 0 0 15,0 0 0-15,0 0 0 16,0 0 0-16,0 0 0 16,0 0 2-16,0 0-1 15,0 0 2-15,0 0-4 16,0 0 0-16,0 0 1 16,0 0 0-16,10 0 2 15,0 0 1-15,0 5-4 0,5-1 1 16,1 1 0-16,4-1 2 15,5-4 3-15,5 0 4 16,10 0 0-16,0-4 0 16,6-1 1-16,-6 1 4 15,-5-1-6-15,-5 1-2 16,0-1-6-16,-5 1 0 16,-4 4 0-16,-1 0 0 15,-5 0-3-15,0 0 2 16,-5 0-28-16,0 0-13 15,0 4-33-15,-5 1-14 16,0-1-23-16,-5-4-25 16,10 5 57-1</inkml:trace>
          <inkml:trace contextRef="#ctx0" brushRef="#br0" timeOffset="39410.1323">9053 3513 136 0,'-10'-8'52'0,"10"3"-28"0,5-4-4 0,-5 5 21 15,0-5 6-15,0 4 29 16,0-13-16 0,0 5-31-16,0 0 5 0,0-1 1 15,0 1-13-15,5-1-2 16,-5-4-10-16,5 1-2 15,-5-1-4-15,5 0-1 16,0 4 3-16,-5-3 3 16,0 3-2-16,0 1-2 0,0-1 4 15,6 1 4-15,-6 4-5 16,0 0-2-16,0 5-1 16,0-1-1-16,0 1-5 15,0 17-3 1,0 9 1-16,5 19 0 15,0 12-1-15,-5 19-11 16,0-1-5-16,0 19-9 16,0 12-3-16,0 1 5 15,0-5 1-15,0-8 10 0,0-5 7 0,0-14 6 32,0-17 4-32,0-14 2 15,0-9 3-15,0-8-5 0,0-19-3 16,-5-8-26-16,5-14-11 15,0 0-38-15,0-13-13 16,5-1-10 0</inkml:trace>
          <inkml:trace contextRef="#ctx0" brushRef="#br0" timeOffset="40054.0965">9360 3777 228 0,'0'-9'88'0,"0"5"-48"0,0-1-9 15,0 5 32-15,0 0-13 16,0-4-2 0,0-1-16-16,0 1-5 0,0 4-16 15,0 0-7-15,0 0 0 0,0 0-1 16,0 0 3-16,0 0-3 16,0 0-2-16,0 0 2 15,0 0 2-15,0 0 0 16,0 0 0-16,0 0-6 15,-5 0 1-15,-5 4 0 16,-5 5 0-16,-5 5 0 16,0 8 0-16,0 9 2 15,-1 9 1-15,6-8-6 16,-5 17 0-16,0-4-4 0,5-10 0 16,5-3 1-16,10-6 2 15,0-8-1-15,5-13 1 16,0-5-4-16,5-9 0 15,5-13 2-15,5-10 3 16,5-12 2-16,6-1 1 16,4 0-3-16,-5 0 0 15,0-4 2-15,-5 0 0 16,-5 0 1-16,-5-5 2 0,-10-4 1 16,-5 0 1-1,-5 0 0-15,0-4 0 16,-5 12 2-16,0 10 1 15,0 9-1-15,0 9-1 16,0 8-6-16,-5 14 1 16,15 14-5-16,-5 8-1 15,0 18 3-15,5 18 3 0,0 14-1 16,0 4 0-16,5 9-1 0,10 4 0 0,10-9 2 31,5-13 0-31,6-13 0 16,-6-14 2-16,0-13-17 15,0-14-4-15,0-17-20 0,-5-5-7 16,1-9-40-16,-11 0-15 0,0 5-9 31</inkml:trace>
        </inkml:traceGroup>
      </inkml:traceGroup>
      <inkml:traceGroup>
        <inkml:annotationXML>
          <emma:emma xmlns:emma="http://www.w3.org/2003/04/emma" version="1.0">
            <emma:interpretation id="{2C123EE9-4429-425E-A8BA-6DB803F784A8}" emma:medium="tactile" emma:mode="ink">
              <msink:context xmlns:msink="http://schemas.microsoft.com/ink/2010/main" type="line" rotatedBoundingBox="29061,14890 31754,14974 31713,16278 29020,16193"/>
            </emma:interpretation>
          </emma:emma>
        </inkml:annotationXML>
        <inkml:traceGroup>
          <inkml:annotationXML>
            <emma:emma xmlns:emma="http://www.w3.org/2003/04/emma" version="1.0">
              <emma:interpretation id="{1BEA514D-A481-41ED-88E4-E42F8E4BA6B1}" emma:medium="tactile" emma:mode="ink">
                <msink:context xmlns:msink="http://schemas.microsoft.com/ink/2010/main" type="inkWord" rotatedBoundingBox="29061,14890 30695,14941 30669,15781 29035,15730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41271.9196">7219 4617 260 0,'-6'5'99'0,"6"-1"-54"0,-5-4-24 0,5 0 30 16,0 0-18-16,0 0-4 16,-5-4-13-16,0-1-3 15,0 1-7-15,0 4-2 0,0 0 0 16,0 0-11-16,-5 0-3 15,0 4 9-15,-5 10 7 16,0 3-2-16,-5 10-2 16,-5 5-6-16,5 3-2 15,0 1 5-15,4 4 2 16,1-4 1-16,5-5-2 16,10-8-2-16,5-5-1 0,10-10-1 15,6-12 3-15,9-5 2 16,5-13 4-16,5-10-2 15,-5-8 0-15,-5 0 1 16,-4 0 0-16,-6 4 0 16,-5 0 2-16,-10 9-1 15,-5 1 0-15,-5 3-10 16,-10 10-2-16,-5 4-20 16,-6 9-10-16,-4 9-14 15,0 9-4-15,5 4 1 16,5 0 3-16,0-4-33 15,15 0-28-15,15-9 45 16</inkml:trace>
          <inkml:trace contextRef="#ctx0" brushRef="#br0" timeOffset="41737.8457">7465 4376 120 0,'-35'0'46'0,"25"9"-24"0,0-14-2 0,10 5 19 15,0 0 1-15,0-4 0 16,0-1-8-16,0 1-5 0,0-5-15 16,0 0 21-16,0 0 12 0,5 0-3 15,0 0 0-15,0-4-18 16,-5-1-4-16,10 1-14 15,0 0-4-15,0-5-2 16,0 4 0-16,0 1 0 16,0 0 0-16,0 4 0 15,-5 0 0-15,0 4 0 16,0 1 2-16,5 4-3 16,-5 9-2-16,0 13-12 15,5 23-2-15,-5-1-5 16,-5 10 0-16,0 18 0 15,0 12 0-15,-5 1 11 0,0-4 5 16,0-5 5 0,0-9 3-16,0-9-1 0,0-9-1 15,0-9-8-15,0-13-5 16,0-5-24-16,0-17-51 16,0-10 7-1,0-4-9 1</inkml:trace>
          <inkml:trace contextRef="#ctx0" brushRef="#br0" timeOffset="42051.7288">7591 4613 244 0,'0'0'90'0,"-5"0"-48"0,10 4-27 0,-5-4 26 0,0 0-15 15,0 0-3-15,5 9-9 16,0 0-4-16,0 0-5 16,5 0 1-16,0-5 0 0,5 1 4 15,10-1 1-15,10-4 6 16,15 0 3-16,6-4-6 16,-1-1-1-16,0 1-5 15,-9-5-3-15,9 0-2 16,-10 0-3-16,-5 0-6 15,-5 0-4-15,-9 5-41 16,-6-5-16-16,-10 4-30 0,-5 1-12 16,0-1 4-1</inkml:trace>
          <inkml:trace contextRef="#ctx0" brushRef="#br0" timeOffset="42413.1288">7872 4421 204 0,'-20'-9'77'0,"10"9"-42"0,0 0-15 0,10 0 24 16,-5 0 2-16,5 0 2 0,0 0-13 15,0-5-4 1,0 1-18-16,0-5-6 0,0 0 0 0,5 0 0 0,0 0 3 16,0 0-5-1,-5 5-1 1,0-1-2-16,5 1-2 0,-5 4 1 15,0 0-1-15,5 13-3 16,0 9 2-16,-5 1 1 16,0 8 2-16,-5 18-3 15,0 14-2-15,0 4 2 0,0-9 0 16,5-9 1 0,0-4 0-16,0-10 0 15,5-8 0-15,0-4-22 16,5-6-8-16,0-12-20 0,0-10-7 0,5-3-33 31,0-10-57-31,5 0 37 16</inkml:trace>
          <inkml:trace contextRef="#ctx0" brushRef="#br0" timeOffset="40821.1372">6645 4653 228 0,'-20'-9'85'0,"15"5"-46"0,-10-10-2 0,10 10 34 16,0-5-11-16,0-5-2 15,0 1-20-15,0 4-9 16,0-4-16-16,0 4-4 0,5 0 1 16,0 0-6-16,0 4 0 15,0 1-2-15,0 4-2 16,0 9-2-16,0 4-1 16,5 10 2-16,5 8 0 15,0 9 1-15,0 0 0 16,0 0-3-16,0-4 0 15,5-5 2-15,-5-4 0 16,1-4 1-16,-1-5 2 16,5-1 1-16,-5-8 1 15,5 0-2-15,0-9 1 0,5-9-4 16,0-13 0-16,0-14 1 16,5-8 2-16,-5-6-1 15,6 1-1-15,-1 9-2 16,0 4 1-16,-5 5 1 15,0 9 2-15,-5-1-12 16,0 5-3-16,-5 1-27 16,0 3-12-16,-5 5-30 15,0 9-13-15,5-9-37 16</inkml:trace>
        </inkml:traceGroup>
        <inkml:traceGroup>
          <inkml:annotationXML>
            <emma:emma xmlns:emma="http://www.w3.org/2003/04/emma" version="1.0">
              <emma:interpretation id="{928B1087-C4B0-44FD-A45A-053630E227ED}" emma:medium="tactile" emma:mode="ink">
                <msink:context xmlns:msink="http://schemas.microsoft.com/ink/2010/main" type="inkWord" rotatedBoundingBox="30578,14970 31753,15007 31713,16278 30538,16241"/>
              </emma:interpretation>
              <emma:one-of disjunction-type="recognition" id="oneOf9">
                <emma:interpretation id="interp13" emma:lang="" emma:confidence="0">
                  <emma:literal>age</emma:literal>
                </emma:interpretation>
                <emma:interpretation id="interp14" emma:lang="" emma:confidence="0">
                  <emma:literal>ago</emma:literal>
                </emma:interpretation>
                <emma:interpretation id="interp15" emma:lang="" emma:confidence="0">
                  <emma:literal>aga</emma:literal>
                </emma:interpretation>
                <emma:interpretation id="interp16" emma:lang="" emma:confidence="0">
                  <emma:literal>ague</emma:literal>
                </emma:interpretation>
                <emma:interpretation id="interp17" emma:lang="" emma:confidence="0">
                  <emma:literal>agar</emma:literal>
                </emma:interpretation>
              </emma:one-of>
            </emma:emma>
          </inkml:annotationXML>
          <inkml:trace contextRef="#ctx0" brushRef="#br0" timeOffset="42956.6395">8319 4559 252 0,'5'-9'96'0,"-5"5"-52"0,0-5-1 0,0 9 38 16,0-5-25-16,0 5-6 16,-5 0-26-16,0-4-7 15,0 4-11-15,0 0-4 0,0 0-1 0,0 4-1 0,-5 5 0 16,0 0-3 0,0 5 2-1,-5 3-1-15,-5 6 0 0,-5 8 0 16,5 5-2-16,0 0-2 15,0-1-1-15,-6 1 4 16,11-5 3-16,0-4-1 16,10 0-2-16,0-9-5 15,10 0-2-15,5-9 2 0,5-5 5 16,10-8-3-16,1-10 2 16,-1-8 0-16,0-9 2 15,0-5-4 1,0-4 2-16,-5 4 2 15,-5 0 3-15,-5 9 2 16,-5 1 3-16,-5 3 6 16,0 5 4-16,0 5-4 0,0 4-2 15,0 5-8-15,0 4-1 16,0 13-1 0,0 9 0-16,5 10-3 0,0 8 2 0,6 4-4 15,4-3 1 1,0-6 2-16,0 1 3 15,0-5-13-15,0-8-5 16,0-23-31-16,5-9-11 16,5-9-27-16,5-13-9 0,1-10-15 31</inkml:trace>
          <inkml:trace contextRef="#ctx0" brushRef="#br0" timeOffset="43746.4718">8762 4385 268 0,'-10'-9'101'0,"5"4"-54"0,-10 1-24 15,10 4 31-15,-5 0-8 16,0-4 0-16,-1 4-15 0,-4 0-7 16,10-5-13-1,-5 1-5-15,0 4-2 0,0 0-5 16,0 0 1-16,0 4 2 0,0 5 1 16,-5 0-6-1,0 4 0-15,-5 5 1 16,0 0 3-16,0 4-2 15,-1 5-2-15,1 4 2 16,5 10 2-16,0-1-2 0,5 0-2 16,5-9 2-1,5-4 0-15,0-9-6 0,10-9-3 16,5-9 6-16,5-13 3 0,5-10 0 16,6-4-2-1,-1 1-1-15,-5-1 3 16,0 5 0-16,-5-1 3 15,-10 1-1-15,-5 4-1 16,0 0 1-16,-5 5 1 0,-5-1 1 0,0 1 3 16,0-1 6-16,0 1 4 15,0 0-6-15,0-1-1 32,0-4 1-32,5 1 1 15,-5-1-3-15,5 0-3 16,0 0 0-16,0 4-1 0,0 1-5 15,0 4 1-15,0 0 0 16,0 5 2-16,0-5-3 16,0 9-2-16,0 0 2 15,0 0 2-15,0 13-2 16,5 5 0-16,0 9-1 0,0 9 0 16,5 4-11-1,0 27-7-15,5 22-14 16,-5 14-3-16,11 4 6 0,-11 1 5 15,-5-6 16-15,-5 1 6 16,0-5-4-16,-5-13 1 16,-5-9 3-1,-1-13 4-15,-9-14 5 0,-5-13 2 16,-5-9-6-16,0-14 0 16,0-4-3-16,0-9-2 15,-6-5 3-15,6-8 0 16,0-5 7-16,5-4 4 15,0-1 12-15,5 1 6 16,5-5-1-16,5 0 1 16,5 1-14-16,10-6-3 0,10-8-9 15,5-9-2 1,0-9 0-16,5 0 0 16,10 0 0-16,0-5 0 0,6 5-18 15,-1 4-8 1,-5 5-50-16,0 9-21 0,-5 9-36 15</inkml:trace>
          <inkml:trace contextRef="#ctx0" brushRef="#br0" timeOffset="44261.9175">8938 4577 140 0,'-10'0'55'0,"10"4"-30"0,-10 5-1 15,5 0 22-15,0 0 1 16,0 0 2 0,0 5-8-1,0 3 0-15,-6 1-23 16,6 5 5-16,0-1 1 0,0 0 1 0,0 1 0 16,-5-1-12-16,10-4-3 0,0 0-6 15,0-5-1-15,10-4 3 16,5 0 1-1,-4-4 1-15,9-19 2 16,5-8-5-16,0-5-1 16,0-4-2-16,0-1 1 15,-10 1 0-15,5 4 1 16,-5 1-2-16,-10 3-2 16,0 1 1-16,-5 4 1 15,0 0-1-15,-5 5-1 0,-5-1 1 16,0 5-1-1,-10 0 0-15,10 5 0 0,-5-1 0 16,0 5 0-16,0 9 2 16,5 9 1-16,0 14-4 15,10 17-1-15,10 9-2 16,5-5 0-16,10 1 3 0,0 0 0 16,10-10-13-16,6-12-3 15,4-14-57-15,5-27-26 16,10-27-53-1</inkml:trace>
        </inkml:traceGroup>
      </inkml:traceGroup>
    </inkml:traceGroup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32:24.44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F8B6F28-5C2C-4042-AE93-68D5098413E2}" emma:medium="tactile" emma:mode="ink">
          <msink:context xmlns:msink="http://schemas.microsoft.com/ink/2010/main" type="writingRegion" rotatedBoundingBox="22464,15203 32075,15795 31930,18154 22318,17562"/>
        </emma:interpretation>
      </emma:emma>
    </inkml:annotationXML>
    <inkml:traceGroup>
      <inkml:annotationXML>
        <emma:emma xmlns:emma="http://www.w3.org/2003/04/emma" version="1.0">
          <emma:interpretation id="{E4BB98CE-E9A0-4117-A921-EF8CB477AE14}" emma:medium="tactile" emma:mode="ink">
            <msink:context xmlns:msink="http://schemas.microsoft.com/ink/2010/main" type="paragraph" rotatedBoundingBox="22464,15203 30142,15676 30067,16889 22389,164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06E232-52AC-4AA5-82A4-01B741B15186}" emma:medium="tactile" emma:mode="ink">
              <msink:context xmlns:msink="http://schemas.microsoft.com/ink/2010/main" type="line" rotatedBoundingBox="22464,15203 30142,15676 30067,16889 22389,16416"/>
            </emma:interpretation>
          </emma:emma>
        </inkml:annotationXML>
        <inkml:traceGroup>
          <inkml:annotationXML>
            <emma:emma xmlns:emma="http://www.w3.org/2003/04/emma" version="1.0">
              <emma:interpretation id="{7431E3F0-77D4-419F-BF94-4520B7BA0143}" emma:medium="tactile" emma:mode="ink">
                <msink:context xmlns:msink="http://schemas.microsoft.com/ink/2010/main" type="inkWord" rotatedBoundingBox="22453,15372 24473,15497 24409,16540 22389,1641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613 634 140 0,'-15'4'52'0,"10"1"-28"0,-5-1-2 15,5 1 23-15,0-1-5 0,0 1-1 16,0-5-9-16,0 4-4 15,0-4-14-15,5 0 1 0,0 5 3 16,0-5-6-16,0 4-1 16,0 0-1-16,0 5 9 31,0 0-3-31,0 9 8 16,5-5-7-1,5-4-2-15,5 0-5 16,10-5 0-16,5 1-3 15,5-10 2-15,4 1-4 16,6 0-2-16,0-5-3 16,0 0 1-16,-5 4 1 0,-5 1 2 15,-5-5-17-15,-5 9-6 16,-5 0-37-16,-5 0-14 16,-5 0-25-1,-10-4-51-15,0-1 40 16</inkml:trace>
          <inkml:trace contextRef="#ctx0" brushRef="#br0" timeOffset="481.8511">842 452 200 0,'-5'-18'77'0,"0"9"-42"0,5-4-8 0,0 9 27 0,0-1-6 15,5-4-1-15,-5 1-13 16,0-1-4-16,5 0-17 16,-5 0-1-16,0 4 1 0,0 1-7 15,5 0-1-15,-5-1-3 16,0 1 1-16,0-1-2 0,5 1 2 31,-5-1-4-31,0 5-2 0,5 0 2 16,-5 0 2-16,0 0-2 15,0 0 0-15,0 0-1 16,0 0-2-16,5 9 0 16,0 9 3-16,0 9 0 15,-5 13 1-15,0 8-3 16,0 6 2-16,0 8 1 0,-5 9 2 16,0 0-3-16,0-9 0 15,5-13 1-15,0-5 2 16,0-8-3-16,5-5 0 15,5-5 1-15,0-3 0 16,5-1 0-16,0-5 2 16,5-3-1-1,0-5 2-15,-5 0-9 16,0-5-3-16,5 0-72 16,0-4-34-16,15-4-21 15</inkml:trace>
          <inkml:trace contextRef="#ctx0" brushRef="#br0" timeOffset="-659.1925">14 301 200 0,'0'-13'74'0,"-10"4"-40"0,5 9-5 0,5 0 28 16,0-4-14-16,0-5-4 0,0 9-12 15,0-9-3-15,0 0-13 16,0 5-2-16,0-1-2 16,0 1 1-16,0-1 2 15,0 1 4-15,0-1 1 16,5 1 3-16,-5 4 3 16,0-5-7-16,0 5-3 15,0 0-6-15,0 0-2 16,0 0-1-16,0 0-2 15,0 0-2-15,0 0 1 0,5 9-4 16,0 0 1-16,5 0 4 16,-1 0 2-16,1 0-3 15,5 4-1-15,0 9 1 0,0 9 2 16,0 9 0-16,0 9 2 16,5 0-4-16,-5-5 0 31,0 1-1-31,0-1 0 0,0-4 2 15,-5-9 2-15,5-4-1 16,-5-10 2-16,0-3 0 16,0-14 3-16,5-14-3 15,0-8 0-15,0-13-1 16,0-14 1-16,0-4 0 16,0-1 1-16,5 6-5 0,0-1 1 15,0 0 2-15,5 0 1 16,0 0-4-16,-5 5 1 15,0 0 0-15,0 4 0 16,-5 9 0-16,0 0 2 16,-5 8-21-16,0 6-7 15,-5 3-82 1,0 5-34-16</inkml:trace>
          <inkml:trace contextRef="#ctx0" brushRef="#br0" timeOffset="1115.7836">1461 448 180 0,'-5'0'68'0,"5"0"-36"0,-5 4-7 16,5-4 27-16,-5 5-11 31,0 3-1-31,0 1-17 0,0 0-4 16,0 0-11-16,0 0-1 0,0 0 3 15,0 0-2-15,5 0 3 16,0-1 0-16,0-3 1 15,0-1 5-15,0 1 1 16,0-5-5-16,0 9 0 16,0-9-6-16,5 4 1 15,-5-4-5-15,10 4-2 0,0 1 0 16,5-5 1-16,0 0 1 0,5 0 1 16,5-5-2-16,5 1 1 15,5 0-2-15,0-1-1 16,0 1 1-16,-5-1-1 15,0 1-3-15,-5-1 2 16,0 1 3 0,-5 0 1-16,0-1-12 15,-5 1-7-15,0-1-29 16,0 1-13-16,0-1-41 16,0 1-15-16,0-1 1 15</inkml:trace>
          <inkml:trace contextRef="#ctx0" brushRef="#br0" timeOffset="1716.4484">1531 763 124 0,'0'-9'46'0,"0"9"-24"0,0-18-6 0,0 14 18 16,0 4-3-16,0-5-1 16,0 5-10-16,0 0-2 0,0 0-11 15,5 0 5-15,-5 0 3 0,0 0-3 16,0 0-2-16,0 0-3 15,0 0 0-15,0 0 2 16,-5 0 2-16,5 9 6 16,0 0 1-16,0 0 4 15,0 0 1-15,-5-5 1 0,5-4 0 16,0 5-5-16,0-5 1 16,0 4-5-16,0-4-1 15,0 0-4-15,0 0 1 16,0 0-6-1,0 0-3-15,5 0-4 0,0 0 1 0,5-4 1 32,5-5 2-32,5 9-3 15,5-5 0-15,0 1 1 0,5-1 0 16,0 1 0-16,0 0 0 16,0-1 0-16,-5 1 0 15,-5 4 2-15,0-9 1 16,0 9-4-16,0-9 1 15,0 4 0-15,-5 1 0 0,0 0 0 16,-5-1 0-16,0 1-60 16,5-5-24-16,0-4-68 15,5-1-40 1,5-4 91-16</inkml:trace>
        </inkml:traceGroup>
        <inkml:traceGroup>
          <inkml:annotationXML>
            <emma:emma xmlns:emma="http://www.w3.org/2003/04/emma" version="1.0">
              <emma:interpretation id="{5B7AD7C9-508B-421F-B1AE-97FEB9792163}" emma:medium="tactile" emma:mode="ink">
                <msink:context xmlns:msink="http://schemas.microsoft.com/ink/2010/main" type="inkWord" rotatedBoundingBox="24649,15686 26119,15057 26530,16019 25061,1664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157.1999">2904 425 216 0,'-10'0'82'0,"10"0"-44"0,0 0-20 0,0 0 23 16,5-4-15-16,0 0-4 15,5-5-11-15,5-5-5 32,0 1-3-32,5 0 6 0,0-1 4 15,0 1 0-15,0 0 0 0,0 4-1 16,0 0 2-16,0 0-5 15,-5 0-3-15,0 5-3 16,0-1-3-16,-5 5 1 16,0 0-1-16,0 0 0 15,0 0 0-15,5 0 0 16,-5 5 0-16,0-1-3 0,0 1 2 16,0-1 1-16,-10-4 2 15,5 5-1-15,-5 4 2 16,0-1-2-16,-5 1-1 0,-5 5-6 15,-5-1-1-15,-5 0-4 16,0 1 0-16,0-1 6 16,0 0 2-16,0-4 5 15,5 0 1-15,0-5-1 16,0 1-2-16,5-5 3 16,0 0 0-1,0-5 12-15,5 1 7 16,0-1-5-16,0 1-2 15,0 0-2-15,0-1-1 16,0 1-2-16,0 4-1 0,0 0 1 16,0 0 1-16,0-5-1 0,0 5 1 15,0 0-2 1,0 0 0-16,5 0-1 16,0 0 0-16,0 0-4 15,0 0-3-15,0 0-3 0,10 9 1 0,5 4 1 31,0 5 0-31,5 9 0 16,0 4 0-16,5 4-3 16,0-4 2-16,0 1 3 0,-5-6 3 0,0 5-4 15,-5-4-3-15,-5-5 1 16,0-4 0-16,0-5 3 16,-5-4 3-16,-5-5-13 31,0-8-5-31,-5-9-53 15,0-5-21-15,0-4-88 16</inkml:trace>
          <inkml:trace contextRef="#ctx0" brushRef="#br0" timeOffset="3583.3934">3343 17 288 0,'-15'0'110'0,"15"0"-60"0,0 0-28 0,0 0 33 16,0 0-16-16,0 0-5 16,0 0-11-1,5 5-4-15,-5-5-11 16,0 0-1-16,5 4 0 0,0 5-3 15,0-5-1-15,0 5 1 16,0 0 2-16,0 4-1 16,0 1 0-16,0-5-6 15,0 0 1-15,5-5 2 16,5 0 3-16,10-4 0 0,10-4 0 16,10-5-6-16,5 0 1 15,0-4 0-15,-5 4 0 16,-10 0 0-16,0 5 2 15,-5-1-1-15,-10 1-1 16,0-1-10-16,-5 1-4 16,0 0-53-1,-5 4-22-15,0 0-52 16,-10 0-50-16,0 0 76 0</inkml:trace>
          <inkml:trace contextRef="#ctx0" brushRef="#br0" timeOffset="4062.9872">3473 181 220 0,'-15'0'82'0,"10"0"-44"0,0 5-9 16,5-5 28-16,0 0-12 0,0 0-1 15,0 0-16-15,0 0-8 16,0 0-11-16,0 0 5 0,0 0 5 15,0 0-6-15,0 0-2 16,0 0-2-16,0 0 1 16,0 0-7-16,0-5-2 15,0 1 1 1,0 0 1-16,5-5-1 16,0 0-2-16,-5 0 1 15,0 4 1-15,0 1-1 0,0 4 2 16,0 0-9-1,5 13 4-15,0 10 0 16,5 3-3-16,-5 5 1 16,0 5 2-16,0 8 1 15,0 5 1-15,0 0 2 0,0-5-3 16,-5-4 0-16,0-9 1 16,0-4 2-16,0-5-1 15,0-4-1-15,0-9 3 16,0-9 2-16,0 0-33 15,0-9-15-15,5-5-83 16,0 1-33-16,5 4 33 31</inkml:trace>
          <inkml:trace contextRef="#ctx0" brushRef="#br0" timeOffset="2317.4102">2774 217 212 0,'-5'-5'82'0,"5"5"-44"0,0-4-16 0,0 4 26 16,0 0-5-16,0 0 1 16,0 0-13-16,0-4-7 15,0-1-13-15,5-4 6 0,0 5 3 16,0-5-6-16,0 0-3 16,5 0 2-16,-5-4 2 15,5 0-4-15,0-1-1 0,-5 1-4 16,0 0 1-16,0-5-2 15,0 5 2-15,0-1-2 16,0 1 2-16,0 4-4 0,-5 0-2 16,0 0 0-16,5 5-1 15,-5-1-3-15,5 19-2 16,5 8 0 0,0 13 1-16,0 14 2 15,-5 5-8 1,5 21-3-16,-5 9-22 15,0 1-8-15,-5 3-21 16,-5-8-10-16,-5-9-51 16,0-4-39-1,0-18 68-15</inkml:trace>
          <inkml:trace contextRef="#ctx0" brushRef="#br0" timeOffset="4810.9421">2495 758 220 0,'-5'5'85'0,"0"-5"-46"0,0 0-19 0,5 0 24 0,0 4-9 16,-5 1-3-16,5-1-3 16,-5 1-1-16,5-5-15 15,-5 0 3-15,5 4 2 16,-5 0 1-16,5 1 3 0,-5 4-1 0,5-5-1 16,0 5-4-16,0-5 0 15,0 1-5-15,-5 4-1 16,5-5-6-16,0-4-1 15,0 0-1-15,0 0-2 16,10 5 3-16,0-5 0 16,5 0-4-1,5 0 1-15,5 0 0 16,0-5 2-16,5 1-1 16,10-5-1-16,14 0-2 15,11 0 1-15,0 0 1 0,5 0 2 16,5 5-6-16,5 0 1 15,-5-5-4-15,-5 0 2 16,10-5 3-16,4 6 1 0,1-1 1 16,-5 0 0-16,-10 4-3 15,-5 1 2-15,-10-1 1 16,-5 1 2-16,-10 4-1 16,-10-4-1-16,-5 4 5 15,-10 0 1-15,0 0-5 16,-5 0 0-1,-5-5-17-15,-5 5-6 16,0 0-69-16,0 0-29 16</inkml:trace>
        </inkml:traceGroup>
        <inkml:traceGroup>
          <inkml:annotationXML>
            <emma:emma xmlns:emma="http://www.w3.org/2003/04/emma" version="1.0">
              <emma:interpretation id="{172BD192-4533-4B03-AAD2-75696346AED9}" emma:medium="tactile" emma:mode="ink">
                <msink:context xmlns:msink="http://schemas.microsoft.com/ink/2010/main" type="inkWord" rotatedBoundingBox="26668,15822 28497,15935 28460,16537 26631,16424"/>
              </emma:interpretation>
            </emma:emma>
          </inkml:annotationXML>
          <inkml:trace contextRef="#ctx0" brushRef="#br0" timeOffset="6512.7208">4257 647 228 0,'-15'0'88'0,"10"0"-48"0,0 0-16 16,5 0 27-1,0 0-20-15,0 5-7 16,-5-1-14-16,5 1-7 16,-5-1-2-1,0 9-1-15,0 10-3 16,5-1 0-16,0-4 2 16,0-1 6-16,0-3 5 15,0-5 3-15,0 4 3 0,5-4-3 16,5 0 2-16,5-5-2 15,5-4 0-15,10-4-5 16,10-5 0-16,5-9-3 0,0 0 2 16,-5 5-6-16,0 0-3 15,-5 4 3-15,0 0 1 16,-10 0-3 0,-5 4 1-16,-5 1-31 15,-6 4-12-15,-9 0-38 16,0 13-16-16,-9-4-30 15</inkml:trace>
          <inkml:trace contextRef="#ctx0" brushRef="#br0" timeOffset="6898.2862">4262 940 176 0,'-25'18'68'0,"20"-18"-36"0,-5 9-2 0,10-5 26 0,0 1-2 16,0-1 1-16,0-4-12 15,0 0-3-15,0 0-23 0,0 0 3 0,0 0 1 16,0 0-5-16,0 0-1 16,0 0-7-16,0 0-3 15,0 0-2-15,10 5-3 16,5-5-2-1,5 0 1-15,5 0 3 16,10-5 1-16,5-4-1 16,0 0-2-16,0 1 1 15,-5-1-1-15,-5 4 0 16,0 1 2-16,-5-1-3 16,-10 5 0-16,0-4-37 15,-5 4-14-15,0 0-73 0,0 0-30 16,-1-4 32-1</inkml:trace>
          <inkml:trace contextRef="#ctx0" brushRef="#br0" timeOffset="7695.7694">5191 678 204 0,'-15'-17'77'0,"10"21"-42"0,0-4-1 15,5 0 29-15,-5 0-10 16,0 0-4-16,5 0-12 0,0 0-4 16,0 0-18-16,0 0-2 0,0 0-2 15,5 0 0-15,0-4 3 16,5-1-1-16,0 1 0 16,0-1-5-16,5 1 0 15,0-1-7-15,0 5-1 16,0 0-2-1,0 0 0-15,0 5 2 16,-6-1 0-16,1 1 0 16,0 4 2-16,0 4-3 0,-5 0 0 15,0 9-1 1,-5 1-19-16,-10 3-9 16,-5 1-9-16,-9 0-1 15,-6-1 2-15,-5 5 3 0,0-9 20 16,0 5 8-16,0-5 6 15,5-4 1-15,5-5 2 16,5 1 1-16,-5-5 14 16,10-1 8-16,5 1-6 15,0-4-1-15,5-1-4 16,0 1-1 0,0-5-5-16,0 0 0 0,0 0-1 15,5 0 3-15,5 0 6 16,5-5 4-1,5-4-4-15,10 0 1 16,10-4-8-16,5 0-1 16,0-1-4-16,0 1-3 0,0 0-3 15,-5 4 1-15,-5 5-1 0,4-1 0 16,-4 1 4-16,-5 4 1 16,0 0-4-16,0 0 1 15,-5 0 0-15,5-5 0 31,-5 1 0-31,-5-1-20 16,0 1-9-16,-5-1-51 16,0 1-21-16,0 0-54 15</inkml:trace>
          <inkml:trace contextRef="#ctx0" brushRef="#br0" timeOffset="8326.2947">6004 612 208 0,'10'0'79'0,"-5"0"-42"0,0 0-6 0,-5 0 29 0,0 0-13 16,10 0-4-16,-10 0-23 16,5 0-8-16,-5 0-7 15,0 0-2-15,0 0 1 0,5 0-5 0,0 0 1 16,0-5 2-16,-5 1 1 15,0 0 16-15,0-1 8 16,0-4-8-16,0 0-1 16,0 0-6-16,-5 1-2 15,0-1-4-15,-5 0-1 32,0 0-6-32,-5 5 1 0,-5-1 0 15,-5 5 0-15,1 9-3 16,-6 4 2-16,-5 5-1 15,0 4-2-15,5 5 3 16,0 13 0-16,5 4 1 16,0 5 0-16,0 4-5 0,-5 1 1 15,5-15 4-15,5-3 4 0,10-5-3 16,5 0-3-16,5-4 1 16,10-1 0-16,0-3-2 31,10-10 2-31,5-4 3 15,10-9 3-15,5-5-2 0,5-4 0 16,-5 1-1-16,0-1 1 16,-10-5 0-16,-5 1 1 15,-10-5 6-15,-11 1 4 0,-8-1-5 16,-11-4-3-16,-10 8-3 16,-10 5 0-16,0 5-7 15,0 13 1-15,-5 4-6 16,0 5 1-16,0-5-27 15,0 5-9-15,10 4-38 0,5 0-15 16,15 1-47 0,10-1-20-16,25-5 88 31</inkml:trace>
        </inkml:traceGroup>
        <inkml:traceGroup>
          <inkml:annotationXML>
            <emma:emma xmlns:emma="http://www.w3.org/2003/04/emma" version="1.0">
              <emma:interpretation id="{41CFA150-40EB-40AE-A1E2-F0744FD513A0}" emma:medium="tactile" emma:mode="ink">
                <msink:context xmlns:msink="http://schemas.microsoft.com/ink/2010/main" type="inkWord" rotatedBoundingBox="29111,15797 30130,15860 30087,16565 29067,16502"/>
              </emma:interpretation>
              <emma:one-of disjunction-type="recognition" id="oneOf2">
                <emma:interpretation id="interp2" emma:lang="" emma:confidence="1">
                  <emma:literal>mV</emma:literal>
                </emma:interpretation>
                <emma:interpretation id="interp3" emma:lang="" emma:confidence="0">
                  <emma:literal>M V</emma:literal>
                </emma:interpretation>
                <emma:interpretation id="interp4" emma:lang="" emma:confidence="0">
                  <emma:literal>m V</emma:literal>
                </emma:interpretation>
                <emma:interpretation id="interp5" emma:lang="" emma:confidence="0">
                  <emma:literal>n V</emma:literal>
                </emma:interpretation>
                <emma:interpretation id="interp6" emma:lang="" emma:confidence="0">
                  <emma:literal>N V</emma:literal>
                </emma:interpretation>
              </emma:one-of>
            </emma:emma>
          </inkml:annotationXML>
          <inkml:trace contextRef="#ctx0" brushRef="#br0" timeOffset="9463.9586">6658 794 244 0,'-5'0'90'0,"5"0"-48"0,-5-5-5 0,5 5 36 15,0 0-16-15,0-4-3 0,0 4-20 16,0 0-9-16,0 0-14 15,0 0-5-15,5-4 0 0,5 4-3 16,0 0-2-16,0 0 2 16,5-9 0-16,0 4-1 15,0 5 1-15,0 0-2 16,0 5 2-16,0 4-4 16,0 4-2-16,-5 5-1 15,0 4 3-15,-5 9 0 16,-5 0 1-16,-5-4-9 0,0-1-4 15,-5 1-4-15,0-5-3 16,0 0 3-16,0-4 2 16,5 0 7-16,0-5 4 15,0-4 3-15,0-9 3 0,5-5-6 16,5 1 1-16,5-5 1 16,0 0 3-16,5-9 0 15,0 1-1-15,0-5 1 0,0-1-1 16,0 1-3-16,0 4 0 31,0 1 2-31,0 3 0 16,0 1 1-16,0 4 0 15,0 0 0-15,0 5 0 16,-5 4-3-16,0 4 2 0,0 5 1 16,0 9 2-16,0 4-1 15,-5 0 2-15,-5-4-2 16,-5 4 2-16,0 0-4 0,0 1 0 15,-5-1 1-15,5-4 0 0,-5-5-3 16,5 0 0 0,0-4 2-16,0-5 0 15,0-4-4-15,5-4 1 16,5-5 2-16,0 0 1 16,5 0 1-16,5-4 0 15,5-9-3-15,0-9 2 0,0 0 1 16,0-5 2-16,0 5 8 31,-5 0 5-31,0 9-1 16,0 0 0-16,0 8-4 0,-5 6 1 15,0-1-6-15,0 9-3 16,-10 0-1-16,5 9-1 16,0 8 0-16,0 10 2 15,0 0-3-15,-5 4-2 16,0-5 2-16,0 1 2 0,0 0 2 15,0-5 1-15,0 0-11 16,-5 0-3-16,0-4-37 16,0-5-16-16,0 0-43 15,-5 1-18-15,5-5 13 16</inkml:trace>
          <inkml:trace contextRef="#ctx0" brushRef="#br0" timeOffset="9964.4584">7292 567 284 0,'-20'-13'107'0,"15"9"-58"0,-4-5-11 16,9 9 39-16,-5-5-18 0,5 1-6 15,-5 4-23-15,5 0-6 16,0 0-14-16,0 0-2 0,0 0-1 15,0 0-3-15,0 0-3 0,0 0 2 16,0 0 0-16,5 9-1 16,0 0-2-16,0 0 1 15,-1 4-1-15,6 0 2 16,0 5 1-16,0 0-4 16,0 4-1-16,0 9 3 15,5 4 3-15,0 5-3 16,0 0-3-16,-5 0-2 0,0 0 3 31,0-9 2-31,0-4 2 16,0-5-4-16,0 0 1 15,-5-4 0-15,-5-5 2 16,10 1-6-16,-5-5 1 0,-5-9 5 16,10 0 4-16,0-5-3 15,5-13-2-15,0-17-3 16,5-18 1-16,5-5 1 15,0-17 0-15,-5 3 2 0,5 6 1 16,-5 8-8-16,-5 9-4 16,0 9-53-16,5 14-21 15,-10 8-86 1,-5 18-59-16,-5 0 99 16</inkml:trace>
        </inkml:traceGroup>
      </inkml:traceGroup>
    </inkml:traceGroup>
    <inkml:traceGroup>
      <inkml:annotationXML>
        <emma:emma xmlns:emma="http://www.w3.org/2003/04/emma" version="1.0">
          <emma:interpretation id="{E8794317-6B77-4F10-830D-A497DACE40E4}" emma:medium="tactile" emma:mode="ink">
            <msink:context xmlns:msink="http://schemas.microsoft.com/ink/2010/main" type="paragraph" rotatedBoundingBox="25568,16343 32010,16632 31942,18143 25500,1785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9391C6B-2547-4D48-8100-0387BCFE257D}" emma:medium="tactile" emma:mode="ink">
              <msink:context xmlns:msink="http://schemas.microsoft.com/ink/2010/main" type="line" rotatedBoundingBox="25568,16343 32010,16632 31942,18143 25500,17854"/>
            </emma:interpretation>
          </emma:emma>
        </inkml:annotationXML>
        <inkml:traceGroup>
          <inkml:annotationXML>
            <emma:emma xmlns:emma="http://www.w3.org/2003/04/emma" version="1.0">
              <emma:interpretation id="{794257BA-B833-4DD6-9C85-B2440502B266}" emma:medium="tactile" emma:mode="ink">
                <msink:context xmlns:msink="http://schemas.microsoft.com/ink/2010/main" type="inkWord" rotatedBoundingBox="25568,16343 27223,16417 27170,17603 25515,17529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1614.2529">4132 1717 168 0,'0'4'66'0,"0"-8"-36"0,0 4-13 0,0 0 20 15,0 0-10-15,0 0-3 16,0 0-6-16,0-5-1 0,5 1-9 15,0 0-3-15,0-1 1 0,-5 1 3 16,0-1 2-16,0 1 6 16,0-1 1-16,0 1 2 15,0-1 2-15,0-3-3 0,0 8-2 16,0 0-9-16,-5 0-3 31,0 0-3-31,-10 17 1 16,-5-3-4-16,-5-1 0 0,-10 5-4 15,0-1 1-15,-4 15 2 16,-1 7 1-16,0 6 1 16,5-1 0-16,10-4-3 15,5-4 2-15,10-10 1 16,10-4 0-16,5-8 0 0,10-10 0 16,5-8 2-16,5-10 3 15,5-3-2-15,0-10 0 16,0 0-1-16,-1 1 1 15,-4-1-2-15,-5 5-1 16,0 0 1-16,-5 4 1 0,0 5 10 31,-5-1 4-31,0 1-5 0,-5 4-4 16,-5 0-2-16,5 5 1 16,0 0-10-16,-5 4-2 15,0 0-2-15,5 8 2 16,0 6 4-16,0 8 3 15,0 9 0-15,5 4-1 16,-5-3-2-16,5-6 1 0,0-4 1 16,0-8 2-16,5-14 1 15,5-9 3-15,5-9-5 16,5-4-3-16,0-5 3 16,0 1 3-16,0-1-3 15,-5-4-1-15,0-5 2 16,-5-8 3-1,-5-9-2-15,0 0-2 16,0-1 0-16,-5 5-1 0,0 10 0 16,0 3 0-16,-5 9 6 15,0 5 4-15,0 4-8 16,-5 14-2-16,0 13-4 16,0 13 3-16,0 18 0 15,-5 22 1-15,0 0-3 16,-5 23 0-16,5 21-9 15,0-13-5-15,5-4 6 16,10-18 6-16,0-9-1 16,0-17 2-16,0-19-14 15,0-4-3-15,0-13-18 16,0-18-7-16,-5-13-18 16,0 0-5-16,-10-5-29 15,-5-8-22-15,0-1 54 16</inkml:trace>
          <inkml:trace contextRef="#ctx0" brushRef="#br0" timeOffset="11827.1341">4277 1655 264 0,'-40'-14'99'0,"30"14"-54"0,-5 0-6 15,10 9 35-15,0-9-12 16,0 0-1-16,0 5-26 16,0-5-9-16,0 4-16 15,5 1-2-15,5 8-1 0,5-4-1 0,10 0 1 16,10 0-2-16,15-5 0 15,10-4-3-15,0-4-2 16,5-5-35 0,10 0-14-16,0-5-65 15,4-3-30-15,6 3-8 16</inkml:trace>
          <inkml:trace contextRef="#ctx0" brushRef="#br0" timeOffset="5880.8732">3433 954 208 0,'-5'4'77'0,"5"0"-42"0,0 5-19 0,0-9 24 0,0 0-6 16,0 0 3-16,0 0 1 15,0 0 3-15,0 0-22 16,0 0 0-16,0-4 2 0,0 4-3 16,0-5 1-1,0 1-8-15,0 0-4 16,0-1-4-16,0 5 0 16,-5 0-2-16,0 0-1 15,0 5-2-15,-5 3 1 16,-5 6 1-16,-5-5 0 15,-5 4-5-15,0 5-1 16,-4-1 5-16,-6 6 5 0,0 8-7 16,5 4 1-16,5 1-2 15,5-1 2-15,5-4 1 16,5 0 1-16,5 0 0 16,10-8 0-16,5-6-3 0,10-8 0 15,10-9 4-15,0-4 1 16,5-14 0-1,-5-9-2-15,0-4 3 16,-6 0 2-16,-4 0-7 16,0 5 0-16,-5 3 2 15,-5 1 4-15,-5 4-1 16,0 5-2-16,-5 0 2 16,0 4 2-16,0 0-7 15,0 0-3-15,0 5 3 0,0-1 0 16,0 1-1-16,0-1 0 15,0 5-1-15,0 0 3 16,0-4 0-16,0 4 3 16,0 0-1-16,0 0-1 15,0 0 7-15,0 0 3 16,0 0-3-16,0 0-2 0,0 0-2 16,0 0-3-16,0 0 1 15,0 0-1-15,5 0 0 16,-5 0 0-16,0 0-3 15,0 0 0-15,5 0 2 0,-5 0 0 16,0 0-2-16,0 0 2 16,0 9 1-1,-5 4 2-15,0 14 1 16,-5 17 1-16,-5 18-7 16,-5 18 0-16,-10 18 1 15,1-9 1-15,4-10-4 16,5-3 1-16,0-1 2 15,10-8 3-15,5-9 0 16,5-10-1-16,5-8 1 0,5-13 1 16,0-9-1-16,5-9 2 15,0-14-2-15,5-4-1 16,-5-4 3-16,-1-5 0 16,-4-4-1-16,-5 0 1 15,-5 0 0-15,-5-9 1 16,0 8-2-1,-5 1-2-15,1 0 5 16,-1 4 4-16,0 5 4 16,0 4 4-16,0 0-7 15,0 5-3-15,5-1-7 0,5 5-2 16,10 0-4-16,10 0 1 16,-5 0-13-16,14-4-5 15,11-9-54-15,15-1-23 0,0-3-63 16</inkml:trace>
        </inkml:traceGroup>
        <inkml:traceGroup>
          <inkml:annotationXML>
            <emma:emma xmlns:emma="http://www.w3.org/2003/04/emma" version="1.0">
              <emma:interpretation id="{EFC1DCE8-3712-4C71-98E0-EC43820E66D0}" emma:medium="tactile" emma:mode="ink">
                <msink:context xmlns:msink="http://schemas.microsoft.com/ink/2010/main" type="inkWord" rotatedBoundingBox="27739,16969 29459,17046 29438,17511 27718,17434"/>
              </emma:interpretation>
              <emma:one-of disjunction-type="recognition" id="oneOf4">
                <emma:interpretation id="interp8" emma:lang="" emma:confidence="0">
                  <emma:literal>•</emma:literal>
                </emma:interpretation>
                <emma:interpretation id="interp9" emma:lang="" emma:confidence="0">
                  <emma:literal>9</emma:literal>
                </emma:interpretation>
                <emma:interpretation id="interp10" emma:lang="" emma:confidence="0">
                  <emma:literal>.</emma:literal>
                </emma:interpretation>
                <emma:interpretation id="interp11" emma:lang="" emma:confidence="0">
                  <emma:literal>g</emma:literal>
                </emma:interpretation>
                <emma:interpretation id="interp12" emma:lang="" emma:confidence="0">
                  <emma:literal>q</emma:literal>
                </emma:interpretation>
              </emma:one-of>
            </emma:emma>
          </inkml:annotationXML>
          <inkml:trace contextRef="#ctx0" brushRef="#br0" timeOffset="12465.5647">5320 1593 248 0,'-15'-9'93'0,"15"4"-50"0,-5 1 0 0,5-1 38 16,0 5-20-16,0 0-5 0,0-4-22 15,0 0-9-15,0 4-14 16,0 0-3-16,0 0 2 0,0 0-6 15,0 0-2-15,10 0-1 16,0 8-1-16,0 6 0 16,-5 3 0-16,0 10 2 15,5-5 1-15,-5 5-4 0,0 0-1 16,-5-1 1-16,0 5 0 16,0 5-6-16,-5 4-3 15,5-9-8 1,-10 9-1-16,0-5-1 15,0-8 0-15,0 4 8 16,0-18 7-16,0 0 6 16,6-13 2-16,-1-13 1 15,5-9 0-15,5-5-2 16,4-4-2-16,6-4 3 0,5 4 2 16,5 4-4-16,0-8-1 15,5 12 2-15,0-3 1 16,0 4-4-16,-5-1 1 15,0 1-2-15,0 4 0 0,-5 1 2 16,0 3 0-16,0 1-38 16,0-5-14-16,0 9-45 15,0 1-16-15,0 3-8 16</inkml:trace>
          <inkml:trace contextRef="#ctx0" brushRef="#br0" timeOffset="12866.7637">5810 1633 216 0,'-15'0'82'0,"10"-9"-44"0,0 13-22 0,5 1 22 16,0-1-18-16,-5 0-6 0,0-4-11 16,-5 14-2-16,0-5-1 15,0 13 4-15,0 0 2 0,0 0 2 0,-5 5 2 16,-5 4 1-16,5 4 3 15,0 1 8-15,5-1 6 16,5-4-11-16,5-4-2 16,5-9-5-16,0-5 1 0,5-13 5 15,5-13 4-15,10-9-10 16,5-5-6-16,5 0-2 16,-5 1 0-16,0 4 1 15,-5-5 3-15,-10 0-3 16,-5 1 0-16,-10 3 1 15,-5 1 0-15,-10 5-2 16,0 3 1 0,-5 5-4-16,-5 9-2 15,0 9-3-15,5 5-1 16,0-1-36-16,5 5-16 16,5-1-54-16,5 1-21 15,15 4 16 1</inkml:trace>
          <inkml:trace contextRef="#ctx0" brushRef="#br0" timeOffset="13371.6064">6194 1664 96 0,'-10'0'35'0,"15"0"-18"0,-5 0 0 16,0 0 14-16,0 0-1 15,0 0 0-15,0 0 7 16,5 0 4-16,-5 0-22 16,10 8 18-16,-10-8 7 0,0 0 3 0,0 0 4 15,0 0-17-15,0 0-8 16,-5 0-13-16,0 5-6 16,0-1-4-16,-5 1-3 0,0 4-2 15,-5 4 1 1,0 0-1-16,0 5 0 0,-5 4 2 15,0 5 2-15,0 4-3 16,5 0 0-16,5-4 1 16,10-1 2-16,5-8 3 15,10-9 4 1,0-9 2-16,10-13 3 16,5-5-7-16,0-4-2 15,5-1-1-15,-5-3 0 16,0 4 6-16,-10 4 4 0,-5-9-1 15,-5 1 2-15,-10-1-8 0,-5 5-4 16,-5 0-5 0,-5 13 1-16,-5 4-1 15,-5 5-2-15,0 9-28 16,0 4-12-16,5 5-43 16,0 4-18-16,5 5-32 15,10-5-28-15,15 0 74 16</inkml:trace>
          <inkml:trace contextRef="#ctx0" brushRef="#br0" timeOffset="14317.525">6504 1695 152 0,'-15'4'57'0,"10"-4"-30"0,0 0 6 0,5 0 25 0,0 0-8 0,-5 5-5 15,5-5-6-15,0 0 0 31,0 0-21-31,0 0 7 0,-5 0 5 16,5-5-1-16,0 5 1 0,0 0-9 16,0 0 0-16,0-4-8 0,0 4-3 31,0 0-8-31,0 0-3 0,5 9 0 16,0 4 0-16,-5 0 1 0,0 0 0 15,0 5 0-15,0 9 0 16,-5 4-3-16,0 4 0 15,0 1-5-15,0-1 0 16,0-4-7-16,5-8-1 16,0-10 2-1,0 5 1-15,0-18 1 16,0-5 0-16,5-8 7 16,0-9 2-16,0 0 0 15,5-5 2-15,0 0 1 0,5 1 2 16,0 4-3-16,0-5-2 15,5 0 2-15,0 5 0 16,0 4-2-16,-1 1 2 0,1 3 7 16,0 5 4-16,0 1-5 15,0 8-1-15,0 4-4 16,-5 5-1-16,0 4 1 16,-5 0 2-16,0 5-1 15,-10 4-1-15,0 9 1 16,-5 9-1-1,-5 5 0-15,0-5 2 16,0-9-1-16,0 4 2 16,0-8-2-16,5-9 2 15,0-5-4-15,0-9 0 16,5-12 1-16,5-10 0 0,5-9 0 16,5-8 0-16,0-1 0 15,5 5 0-15,0 0 0 16,0 4 2-16,0-4-3 15,-5 5 0-15,5 8 10 0,-5-4 5 16,0 4 3-16,0 5-1 16,0 4-8-16,0 4-3 15,0 5-5-15,0 9-1 16,0 0 3-16,-5 4 3 0,0 5 0 16,-5 9 0-16,0 4-3 15,-5 9-2-15,0 0 1 16,0 0 1-16,0-9-3 15,0 0 0-15,0-9-34 16,-5-9-15-16,0-8-40 31,0-5-16-31,0-5-37 16</inkml:trace>
        </inkml:traceGroup>
        <inkml:traceGroup>
          <inkml:annotationXML>
            <emma:emma xmlns:emma="http://www.w3.org/2003/04/emma" version="1.0">
              <emma:interpretation id="{FC8EB319-AB52-4AD6-B976-E29F53E1AA43}" emma:medium="tactile" emma:mode="ink">
                <msink:context xmlns:msink="http://schemas.microsoft.com/ink/2010/main" type="inkWord" rotatedBoundingBox="29753,16649 32004,16750 31942,18143 29691,18042"/>
              </emma:interpretation>
            </emma:emma>
          </inkml:annotationXML>
          <inkml:trace contextRef="#ctx0" brushRef="#br0" timeOffset="15129.8144">7412 1695 180 0,'-10'4'68'0,"5"-4"-36"0,-5 0-4 0,5 0 25 15,-5 5-12-15,0 3-1 16,0 1-10-16,-5-4-2 16,0-1-15-16,5 1 3 0,0 3 2 15,5-3 1-15,0-1 3 16,5-4-12-16,0 0-3 16,15 0 4-16,15 0 2 15,10 0-4-15,10-4-3 16,0-5 1-1,5 5 0-15,10-5-1 16,0 0-1-16,5-4-1 16,-15-1 0-16,0 1-2 0,0 0-2 15,-1-10 1-15,-4 15-1 16,-10-1-25-16,-10 0-10 16,-5 4-37-16,-10 5-15 15,-10-4-40-15,-10 4-39 16</inkml:trace>
          <inkml:trace contextRef="#ctx0" brushRef="#br0" timeOffset="15515.0692">7732 1513 188 0,'-20'-14'71'0,"20"6"-38"0,-5-15-1 0,5 19 27 15,0-1-5-15,-5-3-2 16,5-6-7-16,5-3-2 15,-5-1-23-15,0 0 4 0,5-4 0 16,0 4-4-16,0 0-1 16,0 5-9-1,0 0-2-15,-5 4-6 16,0 4-2-16,0 5-2 16,0 9-2-16,0 9 0 0,0 9 0 15,0 17 3-15,-5 18 0 16,0 5-2-16,0-5 0 15,-5 4-1-15,5 5 3 16,5-4 0-16,0-5 3 0,5-9-3 16,0-13 0-16,5-9 3 15,0-8 1-15,-5-6-26 16,5-8-9-16,0-9-44 16,0-4-16-16,0-5-53 15,5 0-28 1,0-4 88-1</inkml:trace>
          <inkml:trace contextRef="#ctx0" brushRef="#br0" timeOffset="15946.9706">7956 1814 236 0,'-5'-8'88'15,"5"8"-48"-15,0 0-16 0,0 0 29 0,0 0-9 0,0 0-4 16,5 0-16-16,-5 0-5 15,5 8-11-15,5-8 1 0,5 0 2 16,0-8-2-16,5 8 0 16,5-9-5-16,0 0-3 15,0 0 0-15,0 0-1 16,-5-4 0-16,-5-1 2 0,-5 1 1 16,-5 0 3-16,-10 0-1 15,-5-1 0-15,-5 5-8 16,-5 5 0-16,0-1-4 15,-5 10 2-15,5 4 3 16,0 0 1-16,-5 4-2 31,0 0 0-31,5 5-3 0,0 4 1 16,5 5 1-16,10 4 2 16,5 0 1-16,5 4 1 15,5-3 0-15,5-6 2 16,10-8-1-16,5-9 2 15,10-9-26-15,5-5-12 0,0-4-31 16,-5-4-13-16,-5 0-40 16,0 0-28-16,-10 4 68 15</inkml:trace>
          <inkml:trace contextRef="#ctx0" brushRef="#br0" timeOffset="16733.0424">8351 1664 248 0,'10'-5'93'0,"-5"10"-50"0,0-5-22 15,-5 0 28-15,0 0-4 16,10 0 0-16,-10 0-7 16,5 8-3-16,-5-8-20 15,5 5-5-15,-5-5 1 0,5 9-5 0,-5-5-1 16,15 5-5-16,-5 0 0 0,0 0 0 15,0 0 2-15,0 4-3 16,-5 5-2-16,0 4 2 16,-5 5 2-16,-5-5-9 15,0 13-4-15,0-8-5 32,0 0-3-32,-5-10-6 15,5-3-1-15,0-6 5 0,0-8 6 16,0-4 7-16,5-9 3 15,5-5 1-15,5-4 1 16,0 0 3 0,0-1 0-16,5 6 1 0,0-1 2 15,5 0 8-15,-5 0 5 0,0 5 2 16,5 4-1 0,-5 0 0-16,0 5 0 0,-1-1-2 15,1 5-1-15,0 0-7 16,-5 5-2-16,-10-5-2 15,5 9 1-15,0 4-4 16,-5 5 0-16,0 0 1 0,0 13 0 16,-5-5 0-1,0 1 0-15,0 0-9 0,5-5-2 16,-5-9-3-16,5-4-1 16,0-9-1-16,0-5 2 15,5-8 1-15,0-5 3 0,0-4 6 31,5 0 2-31,5-5-1 0,-5 1 0 16,0-5 4-16,0 4 1 16,0 0 8-16,0 5 4 15,0 5-5-15,-5 3-3 16,0 5-3-16,0 5 0 16,5 4 2-16,0 9 2 15,-5 9 8-15,0-1 4 0,0 5-3 16,-5 5 1-1,0 9-8-15,0-1-1 16,0 5-4-16,-5-4-3 0,5-5 2 16,0-9 0-16,0 0-48 15,0-9-19-15,0-13-52 16,5-4-19 0,10-5 16-1</inkml:trace>
          <inkml:trace contextRef="#ctx0" brushRef="#br0" timeOffset="17453.5117">8835 1633 172 0,'-15'4'66'0,"15"0"-36"0,-5-4 2 0,5 0 27 16,-5 0-3-16,5 0-1 15,0 0-13-15,-5 0-4 16,5-4-21-16,0-5 5 0,0-4 2 0,5-1-6 16,0 1 0-16,0 0-5 15,-5 0 2-15,10-1-4 0,-5 1-1 16,0 0-9-16,0-1 0 15,0 1 1-15,0-5 1 16,5 14 1-16,-5-5 2 16,0 0-1-16,5 0 2 15,-5 0-4-15,0 0-2 0,0 1 0 32,0 3-1-32,-5 1-3 0,0 4 2 15,10 4-6-15,0 18 0 16,0 18 1-16,0 18 3 0,0 8-9 15,0 41-4-15,-5 13-14 16,-5 17-4-16,0-12 2 16,-5-19 3-16,0-8 16 15,-5-9 9-15,0-10 4 32,0-8 0-32,-5-13 3 0,0-14 2 0,0-12 2 31,0-10 3-31,0-9-5 0,0-9-1 15,5-8-18-15,0-5-7 16,0-4-32-16,5 0-14 16,5-5-24-1,5-18-50-15,5-4 36 16</inkml:trace>
          <inkml:trace contextRef="#ctx0" brushRef="#br0" timeOffset="17968.025">8920 1664 128 0,'-5'-9'49'0,"5"9"-26"0,0 0-12 0,0 0 18 16,0 0-4-16,0 0 3 16,5-5 1-16,-5-4 2 15,0 9-16 1,0-4 2-16,-5 0 3 0,-5-5 0 15,10-5 0-15,-5 5-6 16,0 1-1-16,0-1 1 16,0 0 3-16,0 0 2 15,0 0 3-15,0 0-3 16,0 0 0-16,5-4-4 16,0-5 1-16,5 1-5 0,5-1 1 15,5 0-3-15,-5 0 0 16,20 1-1-16,-5-1 2 15,5 0-1-15,5 0 0 0,-10 1-5 16,0 3-3-16,-5 5 0 16,-5 5-1-16,10 8-3 15,-10 5 0-15,-5 9 4 0,5 4 1 16,-10 5-3-16,-5 8 1 16,-10 5 0-16,-5 5 2 15,-10-1-1-15,-10 0 2 16,-10-4-2-16,0-9 2 15,0-4-4-15,10-5 0 16,10-4 3 0,5-9 1-16,10-5-32 15,10-4-13-15,15-13-56 16,5-9-23-16,15-5-24 16</inkml:trace>
          <inkml:trace contextRef="#ctx0" brushRef="#br0" timeOffset="18639.8013">9534 2050 220 0,'-10'-18'85'0,"10"9"-46"0,-5 0-2 0,5 5 34 0,0-1-17 16,0 1-4-1,0 4-20-15,0 0-9 0,0 0-12 16,-5 9-6-16,0 4 0 0,-5 0 4 16,10 5 4-16,-5 0 0 0,0-5 1 15,5-4 5-15,0 0 1 16,0-5 2-16,0-4 0 16,0 0-3-16,5-4 0 15,0-5-3-15,-5-4-1 16,10-1-3-16,-10 6 1 15,0-1-2-15,0 0 2 0,0 4-8 16,0 5-2-16,-10 5-1 16,10 4 0-16,-5 4-3 15,0 0 0 1,5 1-18-16,0-6-9 16,0 1-37-16,0-9-15 15,10-4-69-15,-10-9-29 16,-10-10 49-1</inkml:trace>
        </inkml:traceGroup>
      </inkml:traceGroup>
    </inkml:traceGroup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33:51.639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4DBBB3A-9EF8-4140-B0C4-31EA65B44260}" emma:medium="tactile" emma:mode="ink">
          <msink:context xmlns:msink="http://schemas.microsoft.com/ink/2010/main" type="inkDrawing" rotatedBoundingBox="6516,9201 18917,9117 18918,9230 6517,9314" shapeName="Other"/>
        </emma:interpretation>
      </emma:emma>
    </inkml:annotationXML>
    <inkml:trace contextRef="#ctx0" brushRef="#br0">34 155 60 0,'-5'-4'24'0,"5"4"-12"0,-5-4 1 0,5 4 11 15,0 0-8-15,0 0-2 16,0 0-6-16,0 0-3 16,0 0-2-16,0 0-3 15,0 0 1-15,0 0-1 0,0 0-3 16,-5 0 0-16,5 0 2 15,-5 0 0-15,5 0 1 16,0 0 0-16,0 0 4 16,0 0 5-16,0 0-3 15,0 0-1-15,0 0-2 16,-5 0 0-16,5 0-4 0,0 4 0 16,-5-4 3-16,0 4 3 15,5-4-4 1,0 0-3-16,0 0 12 15,0 0 5-15,0 0-7 16,0 0 4-16,0 0 2 0,5 5-5 16,-5-5-3-16,5 4-6 15,-5-4 0-15,5 5 0 16,-5-5 2-16,5 4-1 16,-5-4-1-16,10 0 1 0,0 0 1 15,0 0-1-15,0 0 2 16,-1 0 9-16,1-4 4 15,0-1-7-15,0 1-3 16,0 4-4-16,0 0 1 16,0 0-4-16,-5 0 0 0,5 0-1 15,0 0 0-15,-5 0 2 16,5 0 0-16,0 0 0 16,-5 0 2-16,5 0-1 15,-5 0-1-15,5 0-2 0,-5 0 1 16,5 0 1-16,-5-5 2 15,5 5-1-15,-5 0 2 32,5 0-2-32,0 0-1 0,0 0 1 15,0 0-1-15,0 0-3 16,0 0 0-16,5 0 4 16,0 0 1-16,0 0 0 15,0 0-2-15,0 0-2 16,-5 0-1-16,0 0 2 15,0 0 2-15,5 0 0 0,-5 0-1 16,0 0 1-16,-5 0-1 16,0 0 0-16,0-4 0 15,0 4 0-15,-5 0 2 16,5 0-1-16,-5 0-1 16,5 0 1-16,-5 0-1 15,10-4 0 1,0 4 0-16,0 0 0 15,0 0 0-15,0 0 0 16,0 0 0-16,0 0 0 16,0 0 0-16,0 0-3 0,0 4 2 15,0 0 1-15,0-4 2 16,5 0-1-16,-5 5-1 16,0-1-2-16,0 1 1 0,0-1 1 15,0-4 0-15,5 0 2 16,0 0-3-1,5 0-2-15,-6 0 4 16,1 0 1-16,0 0 0 16,-5 0 1-16,0 0-2 15,0 0-1-15,0 0 3 0,0 0 0 16,0 0-4-16,-5 0 1 16,5 0 0-16,0-4 2 15,0 4-3-15,0-5-2 16,5 5 2-16,0 0 0 15,0-4 1-15,0 4 0 16,0 0 2 0,0 0 1-16,5-5-4 15,-5 5-1-15,5 0 3 16,0 0 1-16,-5 0-3 16,5 0-1-16,0 0 1 0,0 0 2 15,0 0 0-15,0 0 2 16,0 0-2-16,-5 0-1 15,0 0 1-15,0 0-1 0,0-4 0 16,0 0 2-16,0 4-3 16,0 0 0-16,0 0 1 15,-5 0 0-15,0 0 0 16,0 0 0-16,0 0-3 16,5 0 2-16,-5 0 1 0,5 0 2 31,0 0-1-31,4 0 2 15,1 0-2-15,0 0-1 16,0 0-2-16,-5 0 1 16,0 0 1-16,0 0 2 15,0 0-3-15,-5 0 0 16,0 0 1-16,0 0 0 0,-5 0 0 16,5 0 2-16,-5 0-3 15,5 0 0-15,0 0 1 16,0 0 2-16,0 0-1 15,5 0-1-15,0 0-2 0,0-5 1 16,0 5 1-16,0 0 0 16,-5 0 0-16,5 0 0 15,0 0-3-15,0 0 2 0,5 0 1 16,0 0 2-16,0 0-1 16,0 0 2-16,0 0-2 15,0 0-1-15,-5 0 1 16,0 0-1-16,0 0-3 15,0 0 2 1,0 5 1-16,0-5 0 16,0 4 0-16,-5-4 0 15,5 0 0-15,-5 0 0 16,5 0 0-16,0 0 0 16,-1 0 0-16,1 0 0 15,0 0 0-15,0 0 0 16,0 0 0-16,0 0 2 15,0 0-3-15,0 0 0 0,0 0-1 16,0 0 0-16,0 0 4 16,0 0 3-16,0 0-4 15,5 0-1-15,-5 0-2 16,0 0 0-16,0 0 2 0,0 0 2 16,0 0-3-16,0-4 0 15,0 4 1 1,0-5 0-16,0 5 0 15,0 0 0-15,0 0 0 16,0 0 2-16,5 0-1 16,0 0-1-16,0 0-2 15,5 0 1-15,0 0 1 16,0 0 0-16,0 0 0 16,0 0 2-16,-5 0-3 0,0 0 0 15,0 0 1-15,0 5 2 16,-6-5-1-16,1 0 2 15,0 0-4-15,0 0 0 16,-5 0 1 0,0 0 0-16,5 4 0 15,5-4 0-15,-5 4 0 0,0-4 0 16,5 0 0-16,0 5-3 16,0-5 2-16,0 0 3 15,0 0 1-15,-5 0-1 0,0 0-2 16,0 0-2-16,0 0 1 15,0 0 3-15,0 0 1 32,0 0-4-32,-5 0-1 0,0 0 1 15,5 0 0-15,-5 0 1 16,0 0 0-16,0 0 0 16,0 0 0-16,0 0 0 15,5-5 2-15,0 1-1 16,0 0 2-16,0 4 20 15,0-5 12-15,0 5-18 0,0-4-6 16,0 4-10-16,0 0-2 16,0 0 1-16,0 0 2 15,5 0-1-15,0-5-1 16,0 5-2-16,-1 0 1 0,1 0 1 16,0 0 2-16,0 0-1 31,-5-4-1-31,0 4-2 15,0 0-1-15,-5 0 4 0,0 0 1 0,0 0-3 16,0 0 1-16,0 0 0 16,0 0 0-16,0-5 0 15,0 1 2-15,0 4-1 16,5 0-1-16,0 0 1 16,0 0-1-16,-5 0-3 15,5 0 2-15,0 0 1 16,0 0 0-16,-5 0 0 15,5 0 0-15,0 0-3 16,0 0 2-16,5 0 1 16,-5 0 2-16,5 4-1 15,-5-4-1 1,0 5 1-16,0-5-1 16,0 0-3-16,-5 0 2 0,0 0 1 0,0 0 2 15,5 0-1-15,0 0-1 16,0 0 1-16,0 0 1 15,0 0-3-15,0 0 0 16,5 0 1 0,0 0 0-16,5-5 0 15,-1 5 0-15,1 0 0 0,5 0 0 16,0-4 0-16,0 4 2 16,-5 0-3-16,0-4 0 15,5-1 1-15,-5 1 0 16,0 4 0-16,0 0 0 15,5 0 0-15,0 0 2 0,5 0-3 32,-10 0 0-32,0 0 1 15,-5 0 0-15,0 0 0 0,-5 0 0 16,5 0 0-16,-5 0 0 16,0 0 2-16,-5 4-3 15,0 1-2 1,0-5 4-16,0 0 3 15,0 0-3-15,0 0-3 16,0 0 1-16,0 0 0 16,0 0 1-16,0 0 0 15,0 0 0-15,-1 0 2 0,6 4-3 16,0-4 0-16,0 0 1 16,0 0 0-16,0 0 0 15,5 0 0-15,0 0 0 0,0 0 2 16,0 0-1-16,-5 0-1 15,5 0 1-15,0 0-1 16,0 0 0-16,0 0 0 16,0 0 0-16,-5 0 0 15,0 0 0 1,0 0 0-16,0 0-3 16,0 0 2-16,0 0 1 15,5 0 2-15,-5 0-1 16,10 0-1-1,0 0 1-15,0 0-4 16,-5 0 2-16,5 0 1 16,-5 0 2-16,0 0 14 0,0 0 7 0,0 0-11 15,0 0-5-15,0 4-4 16,-1-4-3-16,1 0 1 16,0 0-1-16,5 0 0 15,5-4 2-15,5 0-3 16,0-1 0-16,5 5 1 15,-5 0 0 1,0 0 0-16,-5 0 0 0,0 0 0 16,-5 0 0-16,5 0 0 15,-10 0 2-15,-5 0-3 16,0 0 0-16,0 5 1 16,-5-5 0-16,5 0 0 0,0 0 2 15,0 0-1-15,0 0-1 16,0 0-2-16,5 0 1 15,-5 0 1-15,5 0 2 16,0 0-1-16,0 0-1 16,0 0-2-16,-6 0 1 15,6 0 1-15,-5 0 0 16,5 0 0 0,-5 0 0-16,0 4 0 15,0-4 2-15,-5 0-3 16,0 0 0-16,0 0 3 15,0 0 1-15,0 0-4 16,0 0 1-16,0 0 0 16,5-4 0-16,0 4 0 15,0-5 0-15,5 5-3 0,0 0 2 16,5 0 1-16,0 0 2 16,5 0-1-16,0 0 2 0,0 0-4 15,0 0 0-15,-5 0 1 16,0 0 0-16,-5 0 0 15,0 0 0-15,0-4 0 16,-5 4 0-16,0-5 0 16,0 1 0-1,0-1 0-15,-5 5 0 16,5 0 0-16,0 0 0 16,-1 0 0-16,1 0 2 0,0 0-3 15,0 0 0-15,0 0 1 16,0 0 0-16,0 0 0 15,5 0 0-15,-5 0 0 16,5 0 0 0,0 5 0-16,0-5 0 0,0 0 0 15,0 0 0-15,5 0 0 16,0 0 0-16,5 0 0 16,0 0-3-16,0 0 2 15,10 0 1-15,-5 0 0 16,0 0 0-16,0 0 2 0,0 0-1 15,-5 0 2-15,0 0-4 16,0-5 0-16,-1 5-1 31,1 0 0-31,0 0 2 16,-5 0 0-16,5 0 2 0,-5 5 1 16,0-5-4-16,0 0 1 15,-5 0 0-15,5 0 0 16,-5 0 0-16,0 4 2 15,0-4-3-15,0 0 0 16,0 0 1-16,0 0 0 16,0 0 0-16,5-4 0 0,5 4 0 15,0 0 0-15,5 0 2 16,0 0 1-16,0 0-4 16,0 0 1-16,0 0 0 0,-6 0 2 15,-4 0-3-15,0-5-2 16,-5 5 2-16,0 0 0 15,0-4 1-15,-5-1 0 16,0 5 0-16,0 0 0 31,-5 0 0-31,0 0 0 0,5 0 0 16,-5 0 0-16,5 0 2 16,0 0 1-16,0 0-4 15,-5 0 1-15,0 0 0 16,0 0 0-16,5 0 0 15,0 0 0-15,0 5-3 16,-5-5 2-16,0 0 1 0,5 4 0 16,5 1 0-16,-10-5 0 15,0 0 0-15,5 4 2 16,-5 1-3-16,0-5 0 16,0 0 1-16,0 0 2 15,0 0-3-15,0 0 0 0,0 0 1 16,0 0 0-16,5 0 0 15,0 0 0-15,5 0 0 0,0 0 0 16,0 0 0-16,5 0 0 16,0 0 2-16,-1 0 1 15,1 0-6-15,-5 0 0 32,0 0 1-32,0 0 3 15,0 0 0-15,-5 0-1 0,0 0 1 16,0 0-1-16,0 0 0 15,0 0 2-15,0 0-3 16,-5 0 0-16,0 0 1 16,0 0 0-16,0 0 0 0,0 0 0 15,0 0 0-15,0 0 0 16,5 0 0-16,0 0 0 16,0 4 0-16,0-4 0 15,0 0 2-15,0 0 1 16,5 0-1-16,-5 0-2 15,0 0-2-15,0 0 1 0,0 0 3 16,0 0 1-16,0 0 5 31,0 0 5-31,0 0-7 16,-5 0-3-16,0 0-2 0,0 5-1 16,0-5 0-16,0 0 0 15,0 0 0-15,0 0 0 16,0 0 0-16,0 0 0 15,0 0 0-15,0 0 0 16,0 0 0-16,5-5 2 0,0 5-1 16,4-4-1-16,1 4 1 15,5-5-1-15,0 5-3 16,0 0 2-16,0 0-1 16,0 0 0-16,-5 0 2 15,0 0 0-15,0 0 0 16,-5 0 2-16,0 5-1 0,0-5-1 15,0 4-2-15,0-4 1 16,0 0 1-16,-5 0 2 16,5 0-1-16,5 0-1 15,5 0 1-15,-5 0 1 16,0 0-1-16,0 0-1 16,0 5-2-1,0-5 1-15,0 4 1 16,0-4 0-16,-5 4 0 0,0-4 0 15,0 0 0-15,0 5 0 16,0-5 0-16,0 0 2 16,-5 0-3-16,0 0 0 15,0 0 1-15,0 0 0 16,-1 0 0-16,1 0 2 0,5 0-3 16,0 0-2-16,0 0 2 15,5-5 2-15,0 1 0 16,5 4-1-16,5 0 1 15,0-4 1-15,5 4 1 16,0-5 1-16,0 5-5 16,-5 0-1-1,0 0-2-15,-5 0 3 16,0-4 0-16,0-1 3 16,-5 1-3-16,0-1 0 15,0 5 1-15,-5 0 0 16,5 0 0-16,-5 0 0 15,5 0-3-15,0 0 2 0,0 0 3 16,0 0 1-16,0 0-1 0,0 0-2 16,-6 0-2-16,1 0 1 15,5 0 1-15,-5 5 2 16,0-1-3-16,0-4 0 16,0 0-1-1,0 0 0-15,0 0 4 16,5 0 1-16,0 0-4 0,0 0-1 0,0 0 3 15,5 0 3-15,5 0-6 32,0 0 0-32,0 0 0 15,5 0 3-15,5 0 0 16,-10 0-1-16,0 0 1 0,0 0 1 0,0-4-1 31,0 4-1-31,0 0-2 0,0 0 1 16,0 0 1-16,-1 0 2 15,-4 0-1-15,0 0-1 16,0 0 1-16,-5 0-1 16,0 0 0-16,0 0 0 0,-5 0-3 15,0 4 2-15,0-4 1 16,-5 0 0-16,5 0 0 0,0 0 2 16,0 0-3-16,5 0 0 15,10 0 1-15,5 0 2 16,5 0-3-16,0 0 0 15,0 0 1 1,0 0 2-16,-5 0-1 16,-5 0-1-16,0-4 1 15,-5-1 1-15,0 1 1 16,4-1 3-16,1 5 3 16,0-4 2-16,0 0-3 15,0 4-3-15,-5-5-2 16,0 1-3-16,0-1 1 15,0 1-1-15,-5-1-3 0,0 5 2 16,-5-4-1-16,0 0 0 16,-5-1 4-16,0 5 1 15,0 0-1-15,0-4-2 16,0-1 1-16,0 1 1 16,0 4 1-16,0-5 1 15,5 5-2-15,-5-4 1 0,0-1-2 31,0 1 2-31,0 4-2 16,5 0-1-16,0-4-2 16,-5 4-1-16,0 0-78 0,0-5-35 15,-15 5-32 1</inkml:trace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33:55.37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FF2A030-B8B3-41A5-AAF4-5FCA019A7D13}" emma:medium="tactile" emma:mode="ink">
          <msink:context xmlns:msink="http://schemas.microsoft.com/ink/2010/main" type="inkDrawing" rotatedBoundingBox="6825,9958 11818,9951 11819,9997 6826,10004" shapeName="Other"/>
        </emma:interpretation>
      </emma:emma>
    </inkml:annotationXML>
    <inkml:trace contextRef="#ctx0" brushRef="#br0">129 42 44 0,'0'-4'19'0,"0"4"-10"0,0 0-2 0,0 0 9 15,0 0 1-15,0 0 1 16,0 0 0-16,0 0-2 0,0 0 0 15,0 0 0-15,0 0-2 16,0 0-1-16,0 0 1 0,0-4 4 16,-5 4-10-16,0-5 2 0,0 5 1 15,0-4-2-15,-5 4 0 16,5 0-5-16,-5 0-1 16,0 0-1-16,0 0-2 15,0 0-2-15,0 0 1 16,5 0 3-1,0 0 1-15,0 0 5 16,0 0 3-16,0 0 0 16,0 0 1-16,0 0-2 15,0 0 1-15,0 0-6 16,0 0-1-16,5 0-2 16,0 0 1-16,0 0-4 15,0 0-2-15,0 0-1 0,0 0 3 16,0 0 2-16,0 0 2 15,0 0-1-15,0 0-2 16,0 0 1-16,0 0-1 0,0 0 2 16,0 0 1-16,5 0-1 15,-5 0 1-15,5 0 2 16,0 0 4 0,0 0-6-16,0 0-2 0,5 0-3 15,-5 0-2-15,5 0 5 16,-5 0 1-16,5 0-3 15,0 0-1-15,0 0 3 16,0 0 1-16,-5 0-3 0,0 0 1 16,10 0 0-16,-10 0 0 15,0 4 2-15,0-4 1 16,5 0 10-16,-5 0 3 31,5 0 1-31,0-4 0 0,0 4-9 16,0 0-3-16,0 0-5 15,0 0-1-15,5 0-1 16,-5 0 0-16,0 0 2 16,-5 0 0-16,5 0-3 0,-5 0 2 15,5 0 3-15,-5 0 1 16,5 4-1-16,-5-4-2 0,5 0 1 16,0 0 1-16,5 0-3 15,0 0 0-15,0 0 1 16,0 0 2-16,0-4 1 15,0 4-4 1,-1 0 1-16,-4 0-2 16,0 0 0-16,0 4 0 15,0-4 0-15,0 0 2 16,0 0 2-16,0 0-1 16,0 0-1-16,0 0 1 15,0 0-1 1,0 0 0-16,0 0 0 15,0 0 0-15,0 0 0 0,0 0 0 16,0 0 0-16,5 0 0 16,0 0 2-16,0 0-3 15,5 0 0-15,0 0-1 16,0 0 0-16,0 0 2 0,-5 0 2 16,5 0-1-16,-5 0-1 15,0 0 1-15,0 0 1 16,0 0-1-16,0 0-1 15,0 0 1-15,0 0-1 16,-5 0 0-16,0 0 2 0,0 0-3 16,0 0 0-16,0-4-1 31,0 4 0-31,0 0 0 16,0 0 0-16,0-5 4 15,0 5-1 1,0 0 2-16,0 0-2 15,0 0-1-15,0 0-2 16,5 0 1-16,0 0 1 0,0 0 2 16,5 0-1-16,-5 0-1 15,-1 0-2-15,6 0 1 0,-5 0 1 16,0 0 0-16,-5 0 0 16,0 0 0-16,0 0 0 15,5 5-3 1,0-1 2-16,0 1 1 15,0-5 2-15,0 0-1 0,0 0-1 16,0 0 3-16,0 0 0 16,5 0-1-16,0 0-2 15,0-5-2-15,0 5-1 16,-5 0 2-16,5 0 2 16,-5 0-2-16,10 0-2 15,-5 0 2 1,0 0 2-16,0 0 0 15,0 0-1-15,0 0 3 16,0 0 2-16,0 0-2 16,0 0-2-16,0 0-3 15,-5 0 1-15,0 0 1 16,-5 0 0-16,0-4 0 0,0 4 0 16,0 0-3-16,0 0 0 15,0-5 2-15,0 5 2 16,0 0 2-16,-1 0 1 0,6 0-2 15,0 0-2-15,0 0 20 16,0 0 11-16,0 0-15 16,0 0-8-16,0 0-6 15,0 0-2 1,0 0 0-16,0 0 0 16,0 0 0-16,5 0 0 15,-5 0-3-15,0 0 2 16,0 5 1-16,-5-1 2 15,0-4-3-15,0 0 0 16,0 0 1-16,0 0 2 16,0 0-3-16,0 0 0 0,5 0 1 15,0 0 0-15,0 0 0 16,0 0 0-16,0 0 0 16,0 0 0-16,0 0 0 0,0 0 2 15,0 0-3-15,0 0 0 16,0 0 1-16,0 0 0 15,0 0 0 1,0 0 2-16,0 0-3 16,0 0 0-16,5 0 1 15,0 0 2-15,0 0-3 16,0 0 0-16,-5 0 1 16,0 0 0-16,-1 0 0 15,1 0 0-15,-5 0 0 16,0 0 0-16,-5 0 0 0,5 0 2 15,5 0-3-15,0 0 0 16,0 0 1-16,0 0 2 16,0 0 1-16,0 0 1 15,0 0-5-15,0 0-1 16,0 0 1-16,0 0 0 16,0 0-2-16,0 0 2 0,0 0 1 15,-5 0 2-15,5 0-1 16,0 5-1-16,0-5 1 15,0 4 1-15,0-4-1 16,0 0-1-16,0 0-2 0,-5 0 1 16,0-4 1-16,0 4 0 31,0 0 2-31,0 0 1 16,0 0-4-16,0 0-1 0,5 0 1 15,0 0 2-15,0 0-2 16,0 0 0-16,5 0 1 15,0 0 2-15,5 0-3 0,0 0-2 16,0-5 4-16,0 5 1 16,-1 0 0-16,1 0 1 15,-5 0-4-15,0 0-2 16,0 0 2-16,0 0 2 16,-5 0-2-16,0 0 0 15,5 0 3-15,0 0 3 16,0 0-4-16,5 0-3 15,-5 0 1-15,5 0 0 0,0 0 1 16,0 0 2-16,0 0-1 16,-5 0-1-16,5 0 1 15,-5 0-1-15,-5 0 0 16,0 0 0-16,0 0-3 31,0 0 2-31,0 0 1 0,0 0 2 16,0 0-1-16,5 0 2 15,0 0-4-15,0 0-2 16,0 0 2-16,0 0 2 0,-5 0 0 16,5 0 2-16,-1 0-4 15,1 0-2-15,0 0-1 16,5 0 3-16,0 0 2 16,0 0 4-16,-5 0-4 0,0 0-1 15,0 0 2-15,-5 0 3 16,0 0-7-16,0 0 0 15,0-4 0-15,0 4 3 16,5-5 2 0,-5 1 3-16,0 4 3 15,5 0 5-15,5 0-8 16,5 0-1-16,-5 0-3 16,-5 0-2-16,5 0 1 15,-5 0-1-15,0 0-3 16,-5 0 2-16,5 4 1 15,-5-4 0-15,0 0 0 0,-5 5 0 16,0-5 0-16,5 0 0 16,0 0 0-16,0 0 2 0,0 0-1 15,-1 0-1-15,6 0-2 16,0-5 1-16,0 5 1 16,5 0 2-16,0 0-1 15,0 0 2-15,5 0-4 16,0 0 0-16,-5 0 1 15,0 0 2 1,0 0-1-16,0 0-1 16,-5 0 9-16,0 0 6 15,-5 0-7-15,0-4-2 16,-5-1-4-16,0 5 1 16,5-4-2-16,-5-1-1 15,5 5 3-15,5 0 0 0,-5 0-4 16,5 0-1-16,0 0 1 15,0 0 0-15,-5 0-2 16,0 0 0-16,-5 5 2 16,0-5 2-16,-10 0 0 15,0 0 2-15,10 0-2 16,-10 0 2-16,0 0-2 0,0 0-1 16,0 0 1-16,0 0-1 15,0 0 0-15,10 4 0 0,0 1-5 16,0-5 1-16,0 4-73 15,0 5-33-15,-5 9-54 16</inkml:trace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37:33.29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1CC25C8-26C2-4060-8FAD-1482BF98833E}" emma:medium="tactile" emma:mode="ink">
          <msink:context xmlns:msink="http://schemas.microsoft.com/ink/2010/main" type="writingRegion" rotatedBoundingBox="22698,6112 25530,6246 25468,7561 22635,7426"/>
        </emma:interpretation>
      </emma:emma>
    </inkml:annotationXML>
    <inkml:traceGroup>
      <inkml:annotationXML>
        <emma:emma xmlns:emma="http://www.w3.org/2003/04/emma" version="1.0">
          <emma:interpretation id="{63989EDF-7786-42EC-A2D4-7AC6335EBFFC}" emma:medium="tactile" emma:mode="ink">
            <msink:context xmlns:msink="http://schemas.microsoft.com/ink/2010/main" type="paragraph" rotatedBoundingBox="22698,6112 25530,6246 25468,7561 22635,74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CCE313-1870-44DF-A4F4-FBF4663F17E2}" emma:medium="tactile" emma:mode="ink">
              <msink:context xmlns:msink="http://schemas.microsoft.com/ink/2010/main" type="line" rotatedBoundingBox="22698,6112 25530,6246 25467,7561 22635,7426"/>
            </emma:interpretation>
          </emma:emma>
        </inkml:annotationXML>
        <inkml:traceGroup>
          <inkml:annotationXML>
            <emma:emma xmlns:emma="http://www.w3.org/2003/04/emma" version="1.0">
              <emma:interpretation id="{FC39D86D-E503-4DB9-AB8F-BD5A624C5DC4}" emma:medium="tactile" emma:mode="ink">
                <msink:context xmlns:msink="http://schemas.microsoft.com/ink/2010/main" type="inkWord" rotatedBoundingBox="22689,6288 23221,6314 23172,7347 22640,732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4 362 287 0,'-5'-4'31'0,"5"4"-7"0,0-4-8 0,0 4-1 15,0-5-4-15,5-4 1 16,5 0-7-16,10-4-1 16,10-5-2-16,10-8-2 15,0-5 1-15,0 0-1 16,5-5 0-16,0 9 0 16,-5 1 0-1,-6 4 0-15,1 4-3 16,-5 0 2-16,-5 5 1 15,-5-1 0-15,0 6 2 16,-5-1 3-16,-5 0-2 0,0 4-2 16,0 1 0-16,-5 0-1 15,-5 4-9-15,0 0-4 16,0 8-51-16,-5 1-22 0,0 9-5 16</inkml:trace>
          <inkml:trace contextRef="#ctx0" brushRef="#br0" timeOffset="-285.1914">24 336 124 0,'-10'0'46'0,"10"26"-24"0,-5-39-8 0,5 13 15 0</inkml:trace>
          <inkml:trace contextRef="#ctx0" brushRef="#br0" timeOffset="11647.3938">-1 704 156 0,'-10'-9'60'0,"10"5"-32"0,-5-1-2 0,5 5 25 0,0 0-3 16,0 0 1-16,-5-4-7 15,0 4-4-15,5-4-21 16,0-1 1-16,-5 1 0 0,5-1-4 16,0 1 0-16,0-10 3 15,0 6-8 1,0-1 0-16,0 0 4 16,0 4 1-16,0-3-5 0,0 3-1 31,0 1 0-31,0-1 0 0,0-4-4 15,0 5-1-15,0-1-3 16,0 1-1-16,0 0-1 16,0 4 0-16,0-5 0 15,0 5 0-15,10 0 0 16,0 9 0-16,0 4 2 16,0 5 0-16,0 0-3 0,0 4 2 15,0 5 1-15,0 8 2 16,-5 1-1-16,0 4 2 15,0 0-4-15,5-5 0 16,-5-4 1-16,0 0 0 16,0-4 0-16,0-1 2 15,0-8-1 1,0-5-1-16,0-4 3 16,5-4 2-16,5-14 0 15,5-13 2-15,0-27-4 0,5 0 0 16,0 0 3-16,-5 0 1 15,0 5-6-15,0 0 0 16,-5-1-1-16,0 10 2 16,-5 8-1-16,0 5-1 0,-6 4-2 15,1 5 1-15,0 4-39 16,-5 5-15-16,10 4-48 16,-5 4-20-16,5-4-16 15</inkml:trace>
        </inkml:traceGroup>
        <inkml:traceGroup>
          <inkml:annotationXML>
            <emma:emma xmlns:emma="http://www.w3.org/2003/04/emma" version="1.0">
              <emma:interpretation id="{8EC64931-5997-43AD-9974-BFA383484521}" emma:medium="tactile" emma:mode="ink">
                <msink:context xmlns:msink="http://schemas.microsoft.com/ink/2010/main" type="inkWord" rotatedBoundingBox="23070,6790 23622,6817 23591,7463 23039,7437"/>
              </emma:interpretation>
              <emma:one-of disjunction-type="recognition" id="oneOf1">
                <emma:interpretation id="interp1" emma:lang="" emma:confidence="0">
                  <emma:literal>the</emma:literal>
                </emma:interpretation>
                <emma:interpretation id="interp2" emma:lang="" emma:confidence="0">
                  <emma:literal>th</emma:literal>
                </emma:interpretation>
                <emma:interpretation id="interp3" emma:lang="" emma:confidence="0">
                  <emma:literal>tho</emma:literal>
                </emma:interpretation>
                <emma:interpretation id="interp4" emma:lang="" emma:confidence="0">
                  <emma:literal>eh</emma:literal>
                </emma:interpretation>
                <emma:interpretation id="interp5" emma:lang="" emma:confidence="0">
                  <emma:literal>thx</emma:literal>
                </emma:interpretation>
              </emma:one-of>
            </emma:emma>
          </inkml:annotationXML>
          <inkml:trace contextRef="#ctx0" brushRef="#br0" timeOffset="12256.355">408 908 124 0,'-5'0'46'0,"10"5"-24"0,-5-5 1 0,0 0 18 0,0 0-2 16,0 0 2-16,-5 0-3 15,5 0 0-15,0 4-20 16,0-4-2-16,-5 5-1 0,0 3-6 16,0-3-1-1,0 4 2-15,0 4 4 16,0-4 1-16,-5 0 3 16,5 0 3-16,0 0 4 0,5-5-13 15,0 0-5-15,0-4 7 16,10 0 2-16,10-4-7 15,5-5-3-15,5-4-2 16,5-5 0-16,-10 0-2 0,5 1-2 16,-5 3 1-16,0 1-1 15,-5 4-40-15,-5 0-15 16,0 5-37-16,0 4-15 16,-10 0-19-16</inkml:trace>
          <inkml:trace contextRef="#ctx0" brushRef="#br0" timeOffset="12704.0098">503 788 188 0,'0'-8'71'0,"-5"3"-38"0,5 1-10 0,0 4 24 15,5 0-9-15,-5-5-2 0,0 1-7 16,5-1-1-16,0 1-16 15,-5-5-2-15,0 5-3 0,5-1-1 16,-5 1-1-16,5-1-1 16,0 1 0-16,-5-1 6 15,0-3 6-15,5 3-6 16,-5 1-3-16,0-1 0 0,0 1 2 16,5-1-4-16,-5 5-3 15,0 0-4-15,0 0-1 16,0 14-1-16,0 8 0 0,0 9 5 15,0 13 3-15,0 5-3 16,0 0-1-16,5 9 0 16,-5-14 0-1,5-4-3-15,-5-9 0 16,0-13 4-16,0 0 3 16,0-5-1-16,5-4 0 15,-5-9-1-15,5-9-2 16,0-4-24-16,0-5-9 15,0-4-32-15,5-1-11 16,5-8-33-16,0-4-35 16,10-5 52-16</inkml:trace>
          <inkml:trace contextRef="#ctx0" brushRef="#br0" timeOffset="13220.4995">728 642 192 0,'-15'-13'71'0,"10"13"-38"0,0-14-6 16,5 10 27-1,0 0-4-15,0-5 0 16,-5 0-10-16,5-5-2 16,0 6 11-1,0-6-27-15,0-3-3 0,0-1-9 16,0 9-5-16,0-4-5 16,0 8-2-16,0 5 1 15,0 9 0-15,0 9-2 0,0 13 2 16,0 0 1-16,0 9 2 15,0 18-3-15,0 8 0 16,0-4-12-16,0 0-5 16,0 0 10-16,0-4 6 15,0-13 2-15,0-10 3 0,0-8-2 16,0-5 2-16,0-9 0 16,0-4 1-16,0-18-2 15,0-4-2 1,0 0 3-16,5-5-4 15,0 0-2-15,0-4 2 16,5-5 0-16,0 1-2 16,0-5 2-1,5-1-1-15,0 10 0 16,5 5 0-16,0 3 0 16,5 10 2-16,-5 17 0 0,0 9-3 15,-10 5 2-15,0 4 3 16,-5-4 3-16,-5 8-2 15,0-4 0-15,-5-4-3 16,0-5-1-16,-5-4-63 0,0-5-27 16,5-9-62-1</inkml:trace>
        </inkml:traceGroup>
        <inkml:traceGroup>
          <inkml:annotationXML>
            <emma:emma xmlns:emma="http://www.w3.org/2003/04/emma" version="1.0">
              <emma:interpretation id="{4EB144AB-2E88-45C8-9314-E7138DFC2138}" emma:medium="tactile" emma:mode="ink">
                <msink:context xmlns:msink="http://schemas.microsoft.com/ink/2010/main" type="inkWord" rotatedBoundingBox="24679,6206 25530,6246 25468,7561 24617,7520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041.2431">2026 611 160 0,'-5'-4'63'0,"5"8"-34"0,-5-4-10 0,5 0 21 0,0 0-7 16,0 0-2-16,0 0-9 16,0 0-1-16,0 0-12 15,0 0-1-15,0 0 2 0,0 0-4 16,0 0-1-16,5-4-2 0,-5 4-3 15,10 4-4-15,-5 5 0 16,0 0 2-16,0 0 3 16,0 4 0-16,5 0 2 15,-5 5-2-15,0 0 2 16,5-1-2-16,0 1-1 16,-5 0 1-16,5-5-1 15,0 1 0-15,-5-1 0 0,0-4 2 16,-5-9 1-16,0 0 1 15,10 0 0-15,0-9 0 0,0-4 2 16,5-5-1-16,0-4 0 16,5-5-3-16,0-4 1 15,0-5-2 1,0 5 2-16,-5 0-2 16,0 9-1-16,-5 4-2 15,-5 5 1-15,-1 0-52 16</inkml:trace>
          <inkml:trace contextRef="#ctx0" brushRef="#br0" timeOffset="4497.472">2211 886 200 0,'-10'9'77'0,"5"0"-42"0,0 0-28 0,5 0 20 15,0-1 1-15,0 1 3 0,0 5-3 16,0-10-3-16,0 1-13 16,0-1 1-16,0 0 3 0,0-4 3 15,0 0 3-15,0 0-3 16,0 0-2-16,5 0-1 16,10-4 0-16,5-5-6 15,10-9-4 1,10 1-6-16,4-1-2 0,1-4 1 15,0 4 2-15,-5 0 0 16,0 0-1-16,-5 5-6 16,-5 0-1-16,-10 4-39 15,0 0-14-15,-10 5-25 16,-5-1-8-16,-15 10-20 16</inkml:trace>
          <inkml:trace contextRef="#ctx0" brushRef="#br0" timeOffset="4882.9416">2335 797 204 0,'-5'-13'77'0,"5"9"-42"16,0-5-12-16,5 4 24 0,0-4-11 16,5 1-1-16,0-1-14 15,0 0-5-15,-5 4-9 16,0 1-5-16,0-1-1 0,0 5-1 15,-5 0 0-15,0 0-3 0,0 0 2 32,5 5 1-32,-5 4 0 0,0 4 0 15,0 0 2-15,0 5-3 16,0 4 0-16,0 5 1 16,0 4 2-16,0 0-3 15,-5 5 0-15,0-1 1 16,5 9 0-16,0 1-3 15,-5-10 2-15,5-4 3 0,0-4 1 16,0-9-4-16,0-5 1 16,0-4-2-16,0-9-2 15,5-4-33-15,5-14-15 16,0-13-24-16,0-5-8 16,5-4-6-1</inkml:trace>
          <inkml:trace contextRef="#ctx0" brushRef="#br0" timeOffset="5535.4515">2600 575 457 0,'5'-8'49'0,"0"-1"-26"16,0 0-3-16,0 4-2 0,-5-3-4 15,0-1 0-15,0 4-6 16,0 1-3-16,0-1-5 16,0 5 0-16,0 0-2 15,0 0-2 1,0 9 3-16,0 5 2 16,0 3 0-16,0 5-1 15,0 10-2-15,-5 7 1 16,0 19-6-16,0 4-3 15,0-4 1-15,5 0 0 16,0-1 6-16,0-3 3 16,-5-10 1-16,5-9-1 0,0-3 3 15,0-10 0-15,-5 0-1 16,5-9-2-16,0 1-4 16,0-1 0-16,0-4 6 0,0-5 4 15,0-4-1-15,0 0 0 16,0-4-6-16,0-5 1 15,5 0 0-15,5-13 2 0,0 0-1 16,0-5 2-16,0 0-4 16,5-4-2-16,0 5 2 15,0-1 2-15,-5 5-2 32,0 4 0-32,5 0 3 15,-5 9 1-15,0 5-6 16,-5 8 0-16,0 10 1 0,0 8 3 0,0 5 0 15,0 8-1-15,0 5 1 16,0-4-1-16,-5-5 0 16,0 0 2-16,0-5-1 15,5-4 2-15,-5-4-2 16,0-9 2-16,0-4 0 16,-5-10 1-16,0-4-79 0,0-4-34 31,0-5-34-31</inkml:trace>
          <inkml:trace contextRef="#ctx0" brushRef="#br0" timeOffset="4983.1844">2605 593 204 0,'-5'-4'77'0,"5"-1"-42"0,0 1-12 16,0 4 24-16</inkml:trace>
          <inkml:trace contextRef="#ctx0" brushRef="#br0" timeOffset="3409.3984">1986 309 156 0,'-5'0'60'0,"5"5"-32"0,-5-5-24 15,5 0 13-15,0 0-8 16,0 4-1-16,-5 0 0 0,5-4 0 16,0 9-4-16,-5-9 10 0,5 0 6 15,0 0 12-15,0 0 4 16,0 0 4-16,0 0 0 31,5-4-16-31,5-5-4 16,5-4-12-16,5-9-5 15,10-14-5-15,0-4 1 0,5-9 1 16,10 9 2-16,5 0-1 16,0 9-1-16,-5 5-2 15,-6 4 1-15,-4 4 1 16,-10 4 0-16,-5 1-3 0,-5 4 2 16,-5 0-23-16,0 5-10 15,-5 0-42-15,-5-1-18 0,0-4-15 16</inkml:trace>
        </inkml:traceGroup>
      </inkml:traceGroup>
    </inkml:traceGroup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32:50.244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30F11B1-BB13-45F1-A208-A774AF9611B5}" emma:medium="tactile" emma:mode="ink">
          <msink:context xmlns:msink="http://schemas.microsoft.com/ink/2010/main" type="writingRegion" rotatedBoundingBox="24929,11097 25553,11097 25553,11612 24929,11612"/>
        </emma:interpretation>
      </emma:emma>
    </inkml:annotationXML>
    <inkml:traceGroup>
      <inkml:annotationXML>
        <emma:emma xmlns:emma="http://www.w3.org/2003/04/emma" version="1.0">
          <emma:interpretation id="{452FAAD9-BEE8-491F-93CE-2AD3CC5A8444}" emma:medium="tactile" emma:mode="ink">
            <msink:context xmlns:msink="http://schemas.microsoft.com/ink/2010/main" type="paragraph" rotatedBoundingBox="24929,11097 25553,11097 25553,11612 24929,116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7CEADD-4F75-4F1E-B268-9CDF7B8C1C5C}" emma:medium="tactile" emma:mode="ink">
              <msink:context xmlns:msink="http://schemas.microsoft.com/ink/2010/main" type="line" rotatedBoundingBox="24929,11097 25553,11097 25553,11612 24929,11612"/>
            </emma:interpretation>
          </emma:emma>
        </inkml:annotationXML>
        <inkml:traceGroup>
          <inkml:annotationXML>
            <emma:emma xmlns:emma="http://www.w3.org/2003/04/emma" version="1.0">
              <emma:interpretation id="{9624A1FD-3A7D-4A07-85D3-E91B38B8EE24}" emma:medium="tactile" emma:mode="ink">
                <msink:context xmlns:msink="http://schemas.microsoft.com/ink/2010/main" type="inkWord" rotatedBoundingBox="24929,11097 25553,11097 25553,11612 24929,1161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2246 5062 136 0,'-5'-4'52'0,"5"-1"-28"0,-5-4-11 0,5 5 19 15,0-1 2-15,0 1 4 16,0-5-12-16,0 0-6 15,0 5-11-15,0-1-2 0,0 1 0 16,0-1 5-16,0 5 3 16,0-4-6-16,0 4-1 15,0 0-2 1,0 0 1-16,0 0 5 0,0 0 2 16,0 0-1-1,0 0 0-15,0 0-1 16,0-4 2-16,0 4-3 0,0 0-1 15,0 0-4-15,0 0 1 16,0 0-6-16,0 0-1 16,0 0-2-16,0 0 0 15,0 0 0-15,0 0 0 0,0 0 4 16,0 0 1-16,0 0-4 16,0 0-1-16,5 0 1 15,-5 0 0-15,5 0 1 16,0-5 2-16,0 5-1 15,0 0 2-15,0 0-4 16,-5 0 0-16,0 0 1 16,0 0 2-1,0 0-1-15,0 0-1 0,0 0 1 16,0 0-1-16,5 9 0 16,0 0 0-16,0 4-3 15,0 5 2-15,0 4 1 16,-5 0 2-16,0-4-6 15,0 4 1-15,0 0 3 16,0 5 2-16,-5 0 0 0,0-5-2 16,0 0 3-16,0-4 0 15,5 0 1-15,-5-5 0 16,5-4 0-16,0-5 0 16,0-4-2-16,0-9 1 0,0-4-2 15,0 0 2-15,0-5-4 16,0 0 0-16,0 0 1 15,0 1 0-15,0 3 0 16,0-3 2-16,0-1-3 31,0 0-2-31,0 5 2 0,0-1 2 16,0 1-2-16,0 0 0 16,0 0 1-16,5-1 2 15,0 5-6-15,5-4 1 16,0 4 1-16,0 0 1 0,-1 0 1 15,6 1 2-15,-5-1-1 16,5 4-1-16,-5 1 1 16,5-1 1-16,-5 5-1 15,0 5-1-15,5 4 1 0,-5 0-1 16,5 4-3-16,-5 5 2 16,0-1 1-16,0 1 2 15,0 0-3-15,0-5 0 16,0 0 1-16,0 1 2 15,0-5-1-15,-5 0-1 16,0-1 1-16,-5-8 1 0,0 0 3 31,0 0 2-31,0 0-3 16,0 0-1-16,10 0-3 16,0-8-1-16,0-6 3 15,0-4 1-15,5-4-4 0,0-4 1 16,0-5-2-16,0 0 0 15,5 4 2-15,0 0 0 16,0 1 0-16,5 3 0 16,-10 1 0-16,0 5 0 0,0 3-3 15,0 1 2-15,-5 4-1 16,0 0 0-16,0 0 2 16,0 5 0-16,-5-1 0 15,0 5 0-15,-5 0 0 16,0 0 0-16,0 0 0 0,5 5 0 15,0 8-3-15,0 0 2 16,0-4 1-16,0 5 2 16,0 3-3-16,0 1-2 31,-5 4 2-31,0 9 2 16,0 0 0-16,0 1-1 0,0-1-2 15,0-5 1-15,0 1 3 16,0-1 1-16,0-3-1 15,0-1-2-15,0 0 12 16,0-4 4-16,0-5 0 16,0 0 1-16,0-4-1 0,0-4 0 15,-5-1-4-15,5-4 0 16,0 0-7-16,-5 0-3 0,0 0-4 16,0-4 1-16,0-1 1 15,0 1 0-15,5-1-5 16,-5 1 1-16,0 0-53 15,0 4-24-15,0 0-98 16</inkml:trace>
        </inkml:traceGroup>
      </inkml:traceGroup>
    </inkml:traceGroup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4:21.96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63A25BE-930B-4539-9EF2-09686AF6CF7C}" emma:medium="tactile" emma:mode="ink">
          <msink:context xmlns:msink="http://schemas.microsoft.com/ink/2010/main" type="inkDrawing" rotatedBoundingBox="2299,9939 5289,9965 5288,10078 2298,10051" semanticType="underline" shapeName="Other">
            <msink:sourceLink direction="with" ref="{AA570CCB-5743-4DF7-B116-918B418633C5}"/>
          </msink:context>
        </emma:interpretation>
      </emma:emma>
    </inkml:annotationXML>
    <inkml:trace contextRef="#ctx0" brushRef="#br0">169-4 160 0,'-34'0'60'0,"27"0"-32"0,1 0-17 15,-1 0 18-15,0 6-2 16,0 0 4-16,-6 0-8 16,6-6-2-16,-7 0-12 31,8 6-1-31,-1-6 2 0,7 0-2 15,-7 0 1-15,0 6 1 0,1 0 4 16,-1-6 1-16,0 6 0 16,0 0-3-16,1 0-2 15,-1 0-2-15,7-6 2 16,0 0-5-16,0 0-3 16,0 0-1-16,0 0-1 15,0 0 0-15,0 0 2 16,7 6-1-16,-1 0 2 15,8 0-2-15,-1-6-1 16,1 0 1-16,-1 0-1 0,8 0 2 16,-1 6 1-16,-6-6-4 15,-1 0 1-15,1 0 0 16,-1 6 0-16,1-6-3 0,-1 0 2 16,-6 0 1-16,7 0 2 15,-1 0-1-15,1 0-1 16,-1 0 1-16,1 0-1 15,-1 0 0-15,1 0 2 16,6 0-1-16,0 0 2 16,1-6-4-16,6 6 0 15,0 0-1-15,0 0 0 0,0 0 4 16,0 0 1-16,0 0-1 16,0 0-2-16,0 0 1 15,0 0-1-15,0 0 0 16,0 0 2-16,0 0-3 15,0 0 0-15,0-6 3 16,-6 6 1-16,-1 0-4 16,0 0-1-16,7 0-2 15,-6 0 3-15,-1 6 0 16,0-6 3-16,1 0-1 16,6 6-1-1,0 0 1-15,0 0-1 16,0 0 0-16,-7 0 0 15,7 0 0-15,-6-6 0 16,-1 0 0-16,0 0 0 16,0 0 0-16,1-6 2 15,-8 0-3-15,1 0 0 16,-1 6 1-16,1-6 0 16,-1 6 0-16,1 0 0 15,6 0-3-15,0 0 2 16,1 0 1-16,-1 6 0 0,0 0 2 15,1-6 1-15,6 0-4 16,0 0 1-16,0 0 0 16,7 0 0-16,6 0 0 15,-6 0 0-15,-7 0 0 16,0-6 0-16,0 6 17 16,0 0 11-16,0-6-16 0,0 6-6 15,1 0-5-15,-1 0-1 16,6 0 0-16,-6 0 0 15,7 0 2-15,0 0 1 16,0 0-4-16,0 0 1 16,0 0 0-1,-1-6 0-15,1 0-3 0,-7 6 2 0,0 0 1 16,-6-6 2-16,6 6-1 16,-7 0-1-16,0 0-2 15,-6 0 1-15,-1 0 1 0,1 0 2 16,6 6 1-16,1-6 1 15,-1 6-5-15,0-6-1 32,0 0 1-32,1 0 0 15,6-6 1-15,0 0 2 0,0 0-3 16,0 6 0-16,0 0 1 16,0 0 0-16,7 0 2 15,0 0 3-15,0-6-4 16,-1 6-1-16,1 0 0 15,0 0 2-15,-7 0-6 16,0 0 1-16,-7 6 1 16,8-6 3-16,-8 0-2 15,0 6 0-15,0 0 1 16,1-6 2-16,-8 6-1 16,1-6-1-16,-1 6 1 15,1-6 1-15,-1 0-36 0,-13 0-15 16,7-6-114-1</inkml:trace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4:24.53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EE30A7A-BE84-4BF9-B24C-E0CFA7245D83}" emma:medium="tactile" emma:mode="ink">
          <msink:context xmlns:msink="http://schemas.microsoft.com/ink/2010/main" type="inkDrawing" rotatedBoundingBox="3521,9769 5317,13052 3618,13981 1823,10698" semanticType="callout" shapeName="Other"/>
        </emma:interpretation>
      </emma:emma>
    </inkml:annotationXML>
    <inkml:trace contextRef="#ctx0" brushRef="#br0">0 121 104 0,'0'-13'38'0,"0"7"-20"0,7 6-6 0,-7 0 16 0,0 0-3 15,0 0 0-15,0 0 2 16,0 0 0-16,0 0-14 16,0 0 8-16,0-6 5 0,0 0-3 15,0 0-1-15,0-6-4 16,0 6-1-16,0 0-5 16,0-6-2-16,0 0-2 15,0 6 0-15,0-6-7 16,0 6 0-16,0 0-3 0,0 6-2 15,0 0 0-15,0 0 3 16,0-6 0-16,0 6 1 16,0 0 0-16,0 0 0 15,0 0-3-15,0 0 2 16,0 0 3-16,0 0 1 0,7 6-1 16,-7-6 1-16,0 0-7 31,0 0 1-31,0 12 3 15,0 0 4-15,0 0 1 16,0 0 0-16,0 0-3 0,0 0-2 16,0 0 3-16,0 0 0 15,0 0-1-15,0 7 1 16,0-1-2-16,0 6-1 16,0 6 1-16,0 0 1 15,0 6-1-15,0 0-1 16,0 0 1-16,0 0-1 15,0 0 0-15,0 6 0 16,0-6 0-16,0 0 2 16,0 1-1-16,0 5 2 0,0-6-2 15,0 6-1-15,0 0 1 16,0-6-1-16,0 0 0 16,6 0 2-16,1 0-3 15,-7 0 0-15,7-6 1 16,0 0 0-16,-7 1 0 15,0-7 0-15,0 0 0 16,0 0 0-16,0 6 0 16,0 0 0-16,0 0 0 15,0 6 2-15,0 0-1 16,0 0 2-16,0 0-4 16,0 6 0-16,6 0-1 15,-6-6 0-15,7 1 2 0,0 5 2 16,-7-12-1-16,7 6-1 15,-7-6-2-15,0 6 1 16,0 0 3-16,0-6 3 16,0-6-2-16,0 12-4 15,0 0-2 1,0 0 2-16,0 0 0 16,0 1 1-16,0-1 0 15,0-6 0-15,0 0 0 16,0 0 0-16,0-6 0 15,0 0 0-15,0 0 0 16,0-6-3-16,0 6 2 16,0 0 1-16,7 0 2 15,-7 0-1-15,0 0-1 0,0 0 23 16,0 6 11-16,0 1-17 16,0 5-6-16,0 0-10 0,0 0-4 15,0 0 2-15,6-6 2 16,-6 12 0-16,0-12-1 31,0 0-2-31,0-6 1 16,7 6 1-16,-7 0 2 0,0 0 1 15,0 0 1-15,0 1-5 16,0-1-1-16,0-6 1 16,0-6 0-16,0 0 1 15,0-6 0-15,0 0 2 16,0-12 3-16,0 12-2 15,0-12-2-15,0 0 0 16,0 0 1-16,0 0-3 0,0 0 0 16,0 12 3-16,0-12 3 15,0 0-2-15,0 0-2 16,0 0 2-16,0 0 2 16,0 0 0-16,0 0 0 15,0 0-6-15,0 0 1 16,0 0 0-16,0 0 0 0,0 0 2 15,0 0 1-15,0 0-1 16,0 0 1-16,0 0-2 16,0 0-1-1,0 0-2-15,0 0 1 16,0 0-1-16,14 6-2 16,-1 0 3-16,-13-6 2 15,14 0 0-15,-1 6-1 16,1 0 1-16,-1 0-1 0,8-6 0 15,-1 0 2-15,0 0-3 16,0 0 0-16,1 6 1 16,-1 0 0-16,7 6 0 15,0-6 0-15,-7 0 0 16,8-6 0-16,-8 0 0 16,0 0 2-16,7 0-3 15,-7 0-2-15,-6 0 2 0,0-6 2 16,-1 0 9-1,1 0 5-15,-1 6-7 0,1 0-2 16,-1-6-4-16,1 6-2 0,-1 0 1 16,1 0-1-16,-1 0 0 15,8 0 0-15,-1 0-3 16,7 0 2-16,0-6 1 16,0 6 2-16,0 0-1 15,14 0 2-15,-14-6-4 16,0 6 0-16,0 0 1 15,0 6 2-15,0-6-3 16,0 0 0-16,-7 0 1 16,7 0 0-16,1 6 0 15,-1-6 0-15,-7 0 0 16,7 0 0-16,-7 0 0 16,7 0 0-16,0 0 0 0,7 0 0 15,-7 6 0-15,7 0 0 16,-7-6 0-16,0 6 0 15,0-6-3-15,0 12 2 16,0-6 3-16,-6-6 1 31,6 0-4-31,-7 0 1 16,0 0 0-16,-6 0 0 0,-1 0 0 16,1 0 2-16,-1-6-3 15,1 6 0-15,0 0 1 16,-1 0 2-16,7 0-3 15,1 0 0-15,-1 0 1 16,0 6 0-16,1-6 0 0,6 0 0 0,0-6 0 16,0 6 0-16,0 0 0 15,7 0 2-15,-1 0 10 16,1 0 4-16,0 0-7 16,0-6-5-16,-7 6-3 15,0 0-1-15,0 0 0 16,0 0 0-16,-7 0 0 15,1 0 0-15,-1 6 0 16,-6-6 0-16,6 6 0 16,0 0 0-16,0 0 0 15,1-6 0-15,-8 0 2 16,1 0 1-16,-14 0 1 16,13 0 2-16,-13 0 1 15,0 0 1 1,0 0-7-16,0 0 0 0,7 0 1 15,-7 0 3-15,0 0-2 16,0 0 0-16,0 0-12 16,7-6-4-16,-7 0-54 15,0 0-20-15,13-6-101 16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8:32.754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2BCD78F-A0A5-431D-A291-3FC23FAF6922}" emma:medium="tactile" emma:mode="ink">
          <msink:context xmlns:msink="http://schemas.microsoft.com/ink/2010/main" type="writingRegion" rotatedBoundingBox="6242,18614 4478,18528 4610,15817 6374,15903"/>
        </emma:interpretation>
      </emma:emma>
    </inkml:annotationXML>
    <inkml:traceGroup>
      <inkml:annotationXML>
        <emma:emma xmlns:emma="http://www.w3.org/2003/04/emma" version="1.0">
          <emma:interpretation id="{23DA5EAA-0235-4D85-9557-0DF76A0AC1AB}" emma:medium="tactile" emma:mode="ink">
            <msink:context xmlns:msink="http://schemas.microsoft.com/ink/2010/main" type="paragraph" rotatedBoundingBox="6242,18614 4478,18528 4524,17590 6288,176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0CFDB4-2B0A-4338-A739-E4A42D4CF791}" emma:medium="tactile" emma:mode="ink">
              <msink:context xmlns:msink="http://schemas.microsoft.com/ink/2010/main" type="line" rotatedBoundingBox="6242,18614 4478,18528 4524,17590 6288,17677"/>
            </emma:interpretation>
          </emma:emma>
        </inkml:annotationXML>
        <inkml:traceGroup>
          <inkml:annotationXML>
            <emma:emma xmlns:emma="http://www.w3.org/2003/04/emma" version="1.0">
              <emma:interpretation id="{FC94E07A-2A82-4333-BD4C-2E7647E009DA}" emma:medium="tactile" emma:mode="ink">
                <msink:context xmlns:msink="http://schemas.microsoft.com/ink/2010/main" type="inkWord" rotatedBoundingBox="6245,18557 5687,18529 5730,17649 6288,17677"/>
              </emma:interpretation>
              <emma:one-of disjunction-type="recognition" id="oneOf0">
                <emma:interpretation id="interp0" emma:lang="" emma:confidence="0">
                  <emma:literal>I</emma:literal>
                </emma:interpretation>
                <emma:interpretation id="interp1" emma:lang="" emma:confidence="0">
                  <emma:literal>•</emma:literal>
                </emma:interpretation>
                <emma:interpretation id="interp2" emma:lang="" emma:confidence="0">
                  <emma:literal>e</emma:literal>
                </emma:interpretation>
                <emma:interpretation id="interp3" emma:lang="" emma:confidence="0">
                  <emma:literal>b</emma:literal>
                </emma:interpretation>
                <emma:interpretation id="interp4" emma:lang="" emma:confidence="0">
                  <emma:literal>G</emma:literal>
                </emma:interpretation>
              </emma:one-of>
            </emma:emma>
          </inkml:annotationXML>
          <inkml:trace contextRef="#ctx0" brushRef="#br0">845 2105 312 0,'-10'-27'118'0,"10"50"-64"0,-5-32-41 0,5 9 28 0,0 0-17 16,0-5-1-16,5-4-9 16,0 0-1-16,5-9-8 15,5 9 4-15,0-8 1 0,5-1 1 16,0-5 1-16,0 1-2 16,1 0-1-16,-1-1-3 0,0 5-1 15,-5 1 3-15,5-1 3 16,-5 9-4-16,0-5-2 15,0 10-2-15,0-1 0 16,0 5-7-16,0 5 1 0,0-1 1 16,1 14 3-16,-6-4-2 31,0-1 0-31,5 9 1 16,-5-4 0-16,0 0 0 0,0 0 0 15,-5 0 2-15,0-5 1 16,-5 1-1-16,0 4-2 15,-5-1 1-15,0 6 1 0,-5-1-1 16,0-4 2-16,-5 0 0 16,-5 0 1-16,0 0-5 15,-1-5 1-15,-4-4 0 16,5 0 2-16,0-9 1 16,0 0 1-16,5 0 0 0,0 0 0 15,0-5 0-15,5 1 0 16,0-5 2-16,0 9 1 31,-1-4-1-31,6-1 1 0,0 1-2 16,0-10 4-1,0 5-3-15,0 0-3 16,5 5 1-16,0-1-3 16,0 5-1-16,0-4 3 0,-5 8 0 15,5-8 1-15,0 4 0 16,0 4-2-16,0-8 1 15,0 8-2-15,0-8 2 16,0 8-2-16,0-4 2 16,0-4-7-16,0 4 1 15,0 0 1-15,0 0 1 16,0 9-2-16,5-5 2 16,0 5 1-16,0 0 0 0,0-4 0 15,0 8 2-15,0-8-1 16,6-1 2-16,-1 14-4 15,0-5 0-15,0-4 3 16,0 5 1-16,0-1-6 16,0 0 0-16,0 5 1 15,0-9 3 1,0 0 2-16,0 5 1 0,0-1-5 16,0 0 1-16,0-4 0 15,0 5 0-15,-5-5-3 16,0 0 2-16,0 0 1 15,0-5 2-15,0-4-1 16,0 9-1-16,0-5 1 16,1 1-1-16,-1-1 0 0,0 5 0 15,0 0 0-15,0-4 2 16,0-1-3-16,5 5 0 16,-5 0 1-16,0 0 2 15,0 0-1-15,0 0-1 0,-5-5 1 31,5 10 1-31,0-5-3 16,0 0 0-16,0-5 3 16,0 1 1-16,0-1-1 15,0 5-2-15,0 0 1 16,0-5-1-16,0 10 0 0,0-5 0 16,0 0 0-16,0 0 0 15,0 0 0-15,0-1 0 0,0 1-3 16,0 0 2-16,0 0 1 15,0 0 2-15,0-4-1 16,0 8-1-16,-5-4 1 16,5 0 1-16,0 0-1 15,0-5 2-15,0 5-2 16,1-4-1-16,-6-5 1 16,5 4 1-1,-5-4-1-15,5 5-1 16,-5-5 1-16,0 0-1 15,5 0 2-15,0 9 1 16,-5-9-1-16,0 0 1 16,5 4-2-16,-5-4 2 0,0 0-2 15,0 0 2-15,0 0-2 16,0 0-1-16,0 0 1 16,0 0 1-16,0 0-1 15,0 0-1-15,0 0-2 16,0 0 1-16,0 0 3 0,0 0 1 15,0-4-10-15,0-10-3 16,-5-8-81-16,0-9-36 16,0-36-86-16</inkml:trace>
        </inkml:traceGroup>
        <inkml:traceGroup>
          <inkml:annotationXML>
            <emma:emma xmlns:emma="http://www.w3.org/2003/04/emma" version="1.0">
              <emma:interpretation id="{260F0930-880F-4C31-A2AF-DA384E00BBFB}" emma:medium="tactile" emma:mode="ink">
                <msink:context xmlns:msink="http://schemas.microsoft.com/ink/2010/main" type="inkWord" rotatedBoundingBox="5866,18596 4478,18528 4519,17680 5907,17748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1439.0788">930 2069 600 0,'0'-4'49'16,"0"-1"-25"-16,0-4-4 0,0 9 0 15,0-4-2-15,0 4 1 16,-5 0-1-16,0-5 0 16,5 5-5-16,-5-4-3 0,5 4-3 15,0-9 0-15,-5 9-2 16,5 0 2-16,0-4-2 15,0 4 0-15,0-5-3 16,0 5-2-16,0 0 1 16,0 0-1-16,0 0-3 15,0 0 0-15,0 0 2 0,0 0 0 16,0 0-2-16,10 5 0 0,0-1-1 16,0 18 3-16,5 14-2 15,1 9 1-15,-6 8-5 16,0 1-3-16,-5 4 1 15,-5 0 0-15,0 5 1 32,-5-5 0-32,0-9-4 0,0-4-3 15,-5-5-9-15,0-9-3 0,-6-8-18 16,1-10-9-16,0-9-20 16,0-4-6-16,5-4-63 15</inkml:trace>
          <inkml:trace contextRef="#ctx0" brushRef="#br0" timeOffset="-1808.5133">940 2096 296 0,'-5'-22'112'0,"5"22"-60"0,-5 0-34 0,5 0 31 15</inkml:trace>
          <inkml:trace contextRef="#ctx0" brushRef="#br0" timeOffset="-2147.8487">146 2266 248 0,'0'-18'93'0,"5"14"-50"16,0-5-28-16,0 4 26 0,0 1 0 16,0-5 3-16,-5 0-9 15,5-5-2-15,-5 10-18 16,5-5 4-16,-5 0 2 0,0 9-3 16,0-4 2-16,0-1-7 15,0 1 0-15,0 4 1 16,0-9 1-1,0 9-6-15,0 0-1 16,0 0-9-16,0 0-1 16,0 0 0-16,0 0 1 15,0 0 3-15,10 13 1 16,-5-4-4-16,5 9-1 16,0 4 3-16,1 10 1 0,-1 3 0 15,5-3-2-15,0-6 1 16,-5 15-1-16,0-1-3 15,0 0 2-15,0 0-1 0,-5 0 0 16,0-8 2-16,-5 3 2 16,0-3 1-16,0-5 1 15,-5-5-2-15,0-4 1 16,0-9-2-16,0 4-1 0,0-8 5 16,-5-5 1-16,0-9-2 31,5-9-3-31,0-9-3 15,0-9 1-15,0 0-1 16,0 1-2-16,0 3 3 16,0-3 2-16,0 12 0 15,5-3-1-15,0-1 1 0,0 0-1 16,0 5 0-16,0-1 0 16,0 1 2-16,5 4 1 15,0 0-4-15,0 0 1 16,0 5-5-16,0-5 1 15,0 9 2-15,0 0 1 0,0 5-2 16,0-5 2-16,5 9-1 16,0 0-2-16,0 0 0 15,0 9 3-15,0 0 0 0,5 4 1 16,-5 5-3-16,5 0 2 16,-5 4 1-16,5-4 0 15,6-5 0-15,-1 10 2 31,0-5 1-31,0-1 1 0,0-3-5 16,0-1-1-16,0 1 1 16,-5-1 2-16,5-4 0 15,0-5 2-15,-4-4-2 16,-6 0 2-16,0 0 0 16,0-4 1-16,0-5-2 15,-5 0 1-15,0 0-2 0,-5 0-1 16,0-4 12-16,0-5 6 15,0-13-5-15,-5 8 0 16,0-12-5-16,-5-10 0 0,0 0-5 16,0 1-2-16,0-1 0 15,5 0-1-15,0 5 0 16,-1 4 2-16,6 9-3 16,0 5-2-16,0 4-16 15,6 5-7-15,4 4-23 31,5 0-8-31,-5 4-28 0,5 5-8 16,0 5-74 0</inkml:trace>
          <inkml:trace contextRef="#ctx0" brushRef="#br0" timeOffset="-3269.9856">-140 1922 272 0,'0'9'104'0,"0"0"-56"0,0 0-25 0,0 0 31 16,0-1-8-16,-5 1 0 16,5 0-9-16,0-9-2 15,0 14-20-15,0-14 0 0,0 0 1 16,0 0-8-16,10 4-2 0,0 1-4 15,0-5 1-15,0 9 0 16,0-5 1-16,0-4-5 16,0 5 1-16,0-1 0 15,-5-4 0-15,0 9 0 0,-5-9 2 16,0 0-1-16,5 0-1 16,-5 0-2-1,0 0 1-15,5 0 1 16,0 0 2-16,0 0 1 15,-5-9 1-15,0 9 0 16,0 0 0-16,0-4-2 16,0-1-2-16,0 1 3 15,0 4 0-15,0-9-1 16,-5 9-2-16,-5 0 1 16,0 0-1-16,-5 0-3 15,0 0 2-15,-5 0-1 0,0 0-2 16,0 13 3-16,-6-4 0 15,1 4-6-15,0-4 0 16,0 9 5-16,5 0 3 16,0 0-4-16,5 0 0 0,0-5-1 15,0 1 2-15,4 4-1 16,1-1 1-16,0-8 2 16,5 9 2-16,0-4-3 15,0-1 0-15,0 0 1 16,5 5 0-16,0-9 0 0,0 0 0 15,0-9 0-15,5 5 0 32,0-1 0-32,5 1 0 15,5-1 0-15,-5 1 2 0,6-5-3 16,-1 0 0-16,0 0 1 16,0-5 2-16,0 1-3 15,0-1 0-15,5-4 1 16,0 5 0-16,0-5 0 15,0 0 0-15,1-5 0 16,-1 10 0-16,0 0 0 0,-5 4 0 16,0 0-3-16,-5 4 0 0,0 0-1 15,0 10 3-15,-5-5 0 16,0 0 1-16,0 4 0 16,-5 5 0-16,0 0 0 15,0 0 0-15,0 0 2 31,-5-5 1-31,0 0-1 16,-5 5 1-16,-5 0-2 0,0 0 2 16,-5 0-2-16,-5 4 2 15,-1-8-4-15,-4 8-2 16,0 0 2-16,0-4 2 16,5-4 0-16,5-1-1 15,5-4 1-15,0-9-1 0,10-4-33 16,15-10-13-16,10-4-34 15,0-4-13-15,5 0-60 16</inkml:trace>
        </inkml:traceGroup>
      </inkml:traceGroup>
    </inkml:traceGroup>
    <inkml:traceGroup>
      <inkml:annotationXML>
        <emma:emma xmlns:emma="http://www.w3.org/2003/04/emma" version="1.0">
          <emma:interpretation id="{0F958E47-D0D5-480D-B65C-3845C89EA9BC}" emma:medium="tactile" emma:mode="ink">
            <msink:context xmlns:msink="http://schemas.microsoft.com/ink/2010/main" type="paragraph" rotatedBoundingBox="4870,17414 4760,15839 5461,15791 5570,1736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D4791DC-9141-4622-8CDB-29D5443221F1}" emma:medium="tactile" emma:mode="ink">
              <msink:context xmlns:msink="http://schemas.microsoft.com/ink/2010/main" type="line" rotatedBoundingBox="4870,17414 4760,15839 5461,15791 5570,17365"/>
            </emma:interpretation>
          </emma:emma>
        </inkml:annotationXML>
        <inkml:traceGroup>
          <inkml:annotationXML>
            <emma:emma xmlns:emma="http://www.w3.org/2003/04/emma" version="1.0">
              <emma:interpretation id="{1DCAFED9-0B19-4811-93C5-C6DB602EEAED}" emma:medium="tactile" emma:mode="ink">
                <msink:context xmlns:msink="http://schemas.microsoft.com/ink/2010/main" type="inkWord" rotatedBoundingBox="4870,17414 4760,15839 5461,15791 5570,17365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6293.8027">66 72 228 0,'-15'0'88'0,"15"0"-48"0,-5 0-36 15,5 0 19-15,0 0-7 16,-5 0 1-16,0 0-3 0,-1 0 1 16,1 0-8-16,0 0 2 0,0 4 4 15,0-4-1-15,0 5 3 16,0-5-8-1,0 0 5-15,0 0 3 16,5 4-1-16,0-4 2 16,0 0-5-1,-5 0-1-15,0 0-2 16,5 0 2-16,0 0-3 16,0 0-2-16,0 0 4 15,0 0 2-15,0 0-2 16,0-4 0-16,0-1-5 0,0 5-3 15,0-4 0-15,5-1 1 16,0 5 1-16,0-4 1 16,0-1-2-16,5 1-2 0,0-1 1 15,0 1-1-15,1 0-3 16,-1-1 0-16,0 1 2 16,0-1 0-16,0 5 1 15,0 0 0-15,5 0 0 16,0 0 0-1,0 0 0-15,0 0 2 16,0 0-3-16,0 0 0 16,0 0 1-16,0 0 2 15,1 0-3-15,-1 0 0 0,0 0 10 16,0 0 3-16,-5 5-5 16,0-5-2-16,0 4-3 15,0 1-2-15,0-1 1 16,-5 0-1-16,0 5 0 15,0-4 0-15,0 8 4 16,0-4-4 0,0 0-2-16,-5 0 1 15,0 0 2-15,0 0 0 0,-5 0 2 16,0 0-2-16,-5 4-1 0,-5 1 1 16,0-1 1-16,0 0-1 31,-5 1 2-31,0-1-4 15,0 5 0-15,-6 0-1 16,1 0 0-16,0 4 4 16,0-4 1-16,5 0-1 0,0 0-2 15,5-5 3-15,0 1 0 16,5-5-4-16,0 0 1 16,4-5 2-16,1 1 1 0,0-5-4 15,0 0 1-15,0 0 0 16,5 0 0-16,0 0 0 15,-5-5 2-15,5 5-1 16,0-4-1-16,0-1 1 16,0 1-1-16,0-1-3 0,0 1 0 15,0-1 2-15,0 1 0 16,5-5-2-16,5 0 2 16,0 0 1-16,6-4 2 31,-1-1-3-31,5 1 0 15,0-1 1-15,0 5 2 0,0 0-1 16,0 1 2-16,0-1-4 16,-5 0 0-16,0 4 1 15,1 1 0-15,-1-1-3 16,0 1 0-16,0 4 2 16,-5 0 2-16,0 0-2 15,0 0-2-15,0 0 4 0,0 0 1 16,0 0-3-16,0 4-1 15,0 1-2-15,0-1 3 16,0 1 2 0,0-1 2-16,0 1-4 0,-5-1-1 15,0 1 1-15,1 3 0 16,-1 1 1-16,0 0 2 0,0 0-1 16,0-4-1-16,-5 4 1 15,5 0-1-15,-5 0 0 16,0-1 2-16,0 6-3 15,5-1 0-15,-5 1 1 0,5-1 2 16,-5 1-3-16,0-1 0 16,0 0 3-1,0 1 1-15,0-1-1 16,0 1-2-16,0-6-2 16,0 1-1-16,-5 0 4 15,5 0 1-15,-5 0 0 16,0-4-2-16,0 4 3 15,0 4-2 1,0-4-1-16,0 0 1 0,-1 0-1 16,1 4 4-1,0 1-2-15,0-1-1 16,0-4 0-16,-5 0-1 16,0 0 0-16,0 0 2 15,0 0-1 1,0 0-1-16,-5 0 1 15,0 0 1-15,0-5 3 16,0 0 2-16,5 1-8 16,-5-1-1-16,0 1 4 15,5-1 6-15,-1-4 0 16,1 0 3-16,0 9-2 0,0-9 0 16,0 0-5-16,0 0-3 15,0 0 0-15,0 0 1 0,0 0-1 16,0 0 2-16,0 0-2 15,0 0 2-15,0 0-4 16,0 0 0-16,0 0 1 16,0 0 0-16,0 0 0 15,5 0 2-15,0 0-1 16,0-9-1 0,5 5-15-16,5-5-7 15,10-13-55-15,5-14-25 16,5-4-88-1</inkml:trace>
          <inkml:trace contextRef="#ctx0" brushRef="#br0" timeOffset="-8028.3266">20 9 244 0,'-5'-4'90'0,"5"8"-48"0,-5-4-27 0,5 0 24 16,0 0-8-16,0 0-1 15,-5 0-3-15,5 0 0 16,0 0-15-16,0 0 2 0,-5 0 2 0,5 0-6 31,0 0-1-31,0 0-1 0,0 0 2 16,0 0-3-16,0 0-2 15,0 0 0-15,0 0 1 16,0 0 3-16,0 0 2 16,0 0-3-16,0-4-3 15,0 4 0-15,0 0-1 16,0 0-2-16,0 0 1 0,0 0-2 31,0 0-1-31,0 0 1 0,0 0 1 16,0 0-3-16,0-5 0 15,0 5 1-15,0 0 0 16,0 0 0-16,0 0 0 16,0 0-3-16,0 0 0 15,0 0 2-15,0 0 0 0,5 5-2 16,-5-5 2-16,5 9 1 16,0 4 2-16,5 5-3 15,1 4 0-15,-1 1-1 16,0 8 0-16,0 9 2 15,0 9 2-15,0 5-3 16,0 0 0-16,0-5 1 0,-5 4 2 16,0-3-1-16,0-6-1 15,-5-8 1-15,0-5-1 16,0-4 2-16,-5-9 3 16,0 0-13-16,0-5-7 15,0-4-28-15,0 0-10 16,0-4-18-1,-5-1-9-15,5 0-55 16</inkml:trace>
          <inkml:trace contextRef="#ctx0" brushRef="#br0" timeOffset="-4785.6689">247 1077 280 0,'5'0'107'0,"0"5"-58"0,0-5-53 0,-5 0 21 15,5 4-7-15,0 1 4 16,5 4 6 0,-5 0 4-16,0-1-12 15,0 1 0-15,0 0-1 0,0 0-2 16,-5-9 2-16,5 5-2 15,-5-5 0-15,0 0-1 16,5 4 0-16,-5-4-2 0,0 0 1 16,0 0 0-16,0 0 1 15,10 0 4-15,-10 0 3 0,0 0-6 16,5 0-1-16,0-4-4 16,-5-1-3-16,0 1 8 15,0-1 4-15,0 1-6 16,0-5-4-16,0 0 0 15,-5 0 2-15,0 0-2 16,0 0-2 0,-5 0 0-16,0 0 1 15,0 5-3-15,0-1 0 16,-5 1-1-16,0 4-2 16,-5 4 3-16,-1 1 2 15,-4 4 0-15,0 0 2 16,0 4-4-16,5 1-2 15,0-1 2-15,0 0 0 0,5-4 1 16,0 0 0-16,5 0 0 16,-1 0 0-16,1-4 0 15,5-1 0-15,0-4 0 16,0 9 0-16,0-5-3 16,0 5 2-16,0-4 1 15,5 4 0-15,0 0 0 16,-5 0 0-16,5 0-3 15,0 0 2-15,0 4 1 16,0 0 2-16,-5 1-1 16,5-1-1-16,0 1 1 15,0-1 1-15,0-4-1 16,0-5-1-16,0 10 1 16,0-5-1-16,0 0 0 0,0 0 2 15,0 0-1-15,0-1 2 16,0 1-2-16,0 0 2 0,0 0-2 15,0 0-1-15,0-4 3 16,0 4 0-16,0-5-1 16,0 5-2-16,0-9 1 15,5 9 1-15,-5-9-3 0,5 9 0 16,-5-9 5-16,5 9 2 31,0 0-5-31,0-5-2 16,0 1 0-16,0 4 0 15,5-5 1-15,0 1 0 16,1-1 0-16,-1-4 0 16,0 9 0-16,5-5 0 0,0 1 4 15,0-1 2-15,5-4-2 16,0 0-1-16,0 5 1 16,0-5 0-16,0 0 0 15,6 0 0-15,-1 0 2 16,0 0 1-16,0-5-3 15,0 5-1-15,-5 0 1 0,0 0 0 16,0 0-5-16,1-4 1 16,-6-1 0-16,5 1 0 15,5-5 0-15,-5 9 2 0,0-9-1 16,0-4 2-16,0 8-2 16,5-4-1-16,-4-4-2 31,-6 4 1-31,-5 0 1 0,5 5 2 15,-10-1 1-15,5 1 3 16,-5-1-1-16,0 1 0 16,0-1-1-16,0 1 0 15,-5-1-2-15,0 5 1 16,0-4-2-16,0-1-1 16,0 1 1-16,0-1 1 0,0-4-10 15,0 1-4-15,-5-24-137 16,-5-4-74-1</inkml:trace>
        </inkml:traceGroup>
      </inkml:traceGroup>
    </inkml:traceGroup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7:14.55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956E39D7-3B2F-45BC-8A80-869879EE4DAB}" emma:medium="tactile" emma:mode="ink">
          <msink:context xmlns:msink="http://schemas.microsoft.com/ink/2010/main" type="writingRegion" rotatedBoundingBox="28136,5244 29137,5244 29137,7548 28136,7548"/>
        </emma:interpretation>
      </emma:emma>
    </inkml:annotationXML>
    <inkml:traceGroup>
      <inkml:annotationXML>
        <emma:emma xmlns:emma="http://www.w3.org/2003/04/emma" version="1.0">
          <emma:interpretation id="{04826585-4794-4D61-B980-F81002C55AEB}" emma:medium="tactile" emma:mode="ink">
            <msink:context xmlns:msink="http://schemas.microsoft.com/ink/2010/main" type="paragraph" rotatedBoundingBox="28136,5244 29137,5244 29137,7548 28136,75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85EAE1-F795-4352-BA59-5F6994CCD236}" emma:medium="tactile" emma:mode="ink">
              <msink:context xmlns:msink="http://schemas.microsoft.com/ink/2010/main" type="line" rotatedBoundingBox="28136,5244 29137,5244 29137,7548 28136,7548"/>
            </emma:interpretation>
          </emma:emma>
        </inkml:annotationXML>
        <inkml:traceGroup>
          <inkml:annotationXML>
            <emma:emma xmlns:emma="http://www.w3.org/2003/04/emma" version="1.0">
              <emma:interpretation id="{362BABBD-C8B5-4853-BB6E-BEB07AEFC4AC}" emma:medium="tactile" emma:mode="ink">
                <msink:context xmlns:msink="http://schemas.microsoft.com/ink/2010/main" type="inkWord" rotatedBoundingBox="28136,5244 29137,5244 29137,7548 28136,7548"/>
              </emma:interpretation>
              <emma:one-of disjunction-type="recognition" id="oneOf0">
                <emma:interpretation id="interp0" emma:lang="" emma:confidence="1">
                  <emma:literal>]</emma:literal>
                </emma:interpretation>
                <emma:interpretation id="interp1" emma:lang="" emma:confidence="0">
                  <emma:literal>}</emma:literal>
                </emma:interpretation>
                <emma:interpretation id="interp2" emma:lang="" emma:confidence="0">
                  <emma:literal>3</emma:literal>
                </emma:interpretation>
                <emma:interpretation id="interp3" emma:lang="" emma:confidence="0">
                  <emma:literal>)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21792-2183 164 0,'-21'-12'63'0,"14"12"-34"0,1-6-8 0,6 6 25 15,-7-6-6-15,0 0-1 16,0 0-7-16,1-6 0 16,-1 6-18-16,0 0 7 0,0 0 3 15,1 0-1-15,-1 0 0 16,7 0-6-16,0 6-2 16,0-6-9-16,7 0-2 15,-1 6-2-15,8 0 1 16,-1 0-2-16,8 0-1 15,-1 6-2-15,0 0 1 0,7 6 3 16,0-6 3-16,7 0-4 16,7 0-3-16,-1 0 14 15,1-6 6-15,0 0-6 16,-8 0-4-16,8 12-8 16,-14-12 0-16,-7 6 0 15,-6-6 0-15,-1 0 0 16,1 0 2-16,-14 0 1 15,0 0 1-15,0 0-2 16,0 0 1-16,0 0-2 16,0 0 2-16,0 0-4 15,0 0 0-15,0 0 1 16,0 0 0-16,0 0 0 0,0 0 2 16,7 0-3-16,-7 0 0 15,7 0 1-15,-7 0 0 16,0 0 0-16,0 0 0 15,0 0 0-15,13 6 0 16,-13-6 2-16,0 0 1 16,7 0-4-1,0 0 1-15,-7 0-2 16,0 0-2-16,6 0 3 16,-6 0 2-16,7 0 0 15,-7 0-1-15,0 0 1 0,0 0-1 16,0 0 0-16,0 0 2 15,0 0-1-15,0 0 2 16,14 0-2-16,-14 0-1 16,0 0-2-16,6 0 1 15,1 0 1-15,-7 0 0 0,0 0-3 16,7 6 0-16,-7-6 2 16,13 6 2-16,-13-6 0 15,0 0 2-15,0 0-4 16,0 0 0-1,7 6 1-15,-7-6 2 0,0 0-3 16,0 0 0-16,0 0 1 16,0 0 0-16,0 0-3 15,7 6 2-15,-7 7 1 16,7-1 0-16,-7 0-3 16,0 0 0-16,0 6 4 15,0 0 1-15,0 0 0 16,0 0-2-16,0 0 1 0,0 0-1 15,0 0-3-15,0 0 2 16,0 0 1-16,0 0 2 16,0-6-1-16,0 6-1 15,7 0 1-15,-7 0-1 16,0 0 0-16,0 0 0 16,0 0-3-16,6 6 0 15,-6-6 2-15,7 6 2 16,-7 0 0-16,0 1-1 15,7-1 1-15,-7 0-1 16,0 0-3-16,0 6 2 16,-7-12 3-16,7 6 1 15,0-6-1 1,0 0-2-16,0 0 1 0,0 0-1 16,0-6-3-16,7 0 2 15,0-6 1-15,-1 0 0 0,1 6 0 16,0 0 0-16,-7 0 0 15,0 0 2-15,7 0-3 16,-7 0 0-16,0 6 1 16,0-6 2-16,0 6-3 15,0 0 0-15,0 0 1 16,0 1 0-16,6-1-3 16,-6 0 2-16,0 0 1 0,7 6 2 15,-7 0-1-15,7 6-1 16,0 0 1-16,-7 0-1 15,0 0-3-15,0-6 2 16,6 0 1-16,-6 0 0 31,7 0 0-31,-7-6 0 0,0 6 0 16,0 6 2-16,0-6-3 16,0 1 0-16,0-1 1 15,0 0 2-15,0-6-1 16,0 6 2-16,0 0-4 15,0 0 0-15,0 0-1 16,0 0 0-16,-7-6 4 16,7 0 1-16,0 0-1 15,0 0-2-15,0 0-2 0,0 0 1 16,0-6 1-16,0 6 0 16,0-6 0-16,0 6 2 15,0 0-1-15,0-6-1 16,0 0-2-16,0 0-1 0,0 0 2 15,0 0 0-15,0 1 1 16,0-1 2-16,0 0-1 16,0-6 2-16,0 0-2 0,0-6-1 15,0 6 1-15,0-6 1 16,0 6-3-16,0-6 0 16,0 0 3-16,0 0 1 15,0 0 1-15,0 0 0 16,0 0-2-16,0 0 1 15,0 0-4-15,0 0 0 16,0 0 1-16,0 0 0 16,0 0 0-16,7 0 2 15,-7 0-1-15,0 0-1 16,0 0 1-16,-7 0-1 16,-6 0 0-16,-7 0 0 15,-7 12-3 1,0 6 2-16,-7 0 1 15,-7 6 0-15,-6 0 0 16,-1 0 2-16,8-6-1 16,-1 0-1-16,14-6-8 15,7-12-5-15,6 0-51 16,8-6-20-16,-1-6-85 16,14 6-37-1,-7-24 109-15</inkml:trace>
          <inkml:trace contextRef="#ctx0" brushRef="#br0" timeOffset="-83944.6227">21453-1774 180 0,'-13'-24'68'0,"13"12"-36"0,-7-24-2 0,7 24 28 16,0 0-16-16,0 0-6 15,0 0-6-15,7 0-2 16,-1 0-15-16,1 6 1 0,0 0 0 0,7 0 4 15,-1 0 1-15,1 0 1 32,6 0 0-32,-7 6-3 0,1 0 0 0,0 0-9 15,-1 0-3-15,1 6-3 16,-1 6-2-16,-6 6 1 16,6 0-1-16,-6 6 0 15,7 0 2-15,-1 0-1 16,1 0-1-16,-1 0 1 15,1 0-1-15,-1 1 0 0,1 5 2 16,-1 0-1-16,1 0-1 16,-1 0-2-16,1 0 1 15,0 0 1-15,-1-6 0 16,1 0 0-16,-1 0 0 16,1-6 0-16,-1 6 0 31,1 0 0-31,-8 0 2 15,1 6-1-15,0 6-1 0,0 7-2 16,-7 5 1-16,0 12 1 16,0-6 2-16,-7 0-1 15,0 0 2-15,0 6-2 16,1 0-1-16,-1 1-2 16,0-7 1-16,0 0 3 15,-6 0 1-15,-1-6-4 16,1-6 1-16,-1 0 0 15,1-6 0-15,-1 0 0 16,1 0 2-16,-1 7-3 16,1-1 0-16,-1 6 1 15,1 0 2-15,-8 0-1 0,1 0-1 16,-7 0 3-16,0-12 2 16,-7-6 0-16,7-6 0 15,0-6-1-15,7-6 0 16,-1-5-9-16,8-14-2 15,6-11-64-15,14-12-28 16,6-6-73 0</inkml:trace>
        </inkml:traceGroup>
      </inkml:traceGroup>
    </inkml:traceGroup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4:39.85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076E285-B437-435E-BFBD-4EA1A613961D}" emma:medium="tactile" emma:mode="ink">
          <msink:context xmlns:msink="http://schemas.microsoft.com/ink/2010/main" type="writingRegion" rotatedBoundingBox="4482,10197 5896,13312 5089,13678 3676,10563"/>
        </emma:interpretation>
      </emma:emma>
    </inkml:annotationXML>
    <inkml:traceGroup>
      <inkml:annotationXML>
        <emma:emma xmlns:emma="http://www.w3.org/2003/04/emma" version="1.0">
          <emma:interpretation id="{A70161D7-7D03-47D7-AEAD-212ED4150666}" emma:medium="tactile" emma:mode="ink">
            <msink:context xmlns:msink="http://schemas.microsoft.com/ink/2010/main" type="paragraph" rotatedBoundingBox="4482,10197 5896,13312 5089,13678 3676,105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6A3049-5D60-464C-A3D1-B25B31D86D20}" emma:medium="tactile" emma:mode="ink">
              <msink:context xmlns:msink="http://schemas.microsoft.com/ink/2010/main" type="line" rotatedBoundingBox="4482,10197 5896,13312 5089,13678 3676,10563"/>
            </emma:interpretation>
          </emma:emma>
        </inkml:annotationXML>
        <inkml:traceGroup>
          <inkml:annotationXML>
            <emma:emma xmlns:emma="http://www.w3.org/2003/04/emma" version="1.0">
              <emma:interpretation id="{AA570CCB-5743-4DF7-B116-918B418633C5}" emma:medium="tactile" emma:mode="ink">
                <msink:context xmlns:msink="http://schemas.microsoft.com/ink/2010/main" type="inkWord" rotatedBoundingBox="4482,10197 4887,11089 4081,11455 3676,10563">
                  <msink:destinationLink direction="with" ref="{663A25BE-930B-4539-9EF2-09686AF6CF7C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-1962 3344 244 0,'-13'-6'93'0,"13"6"-50"0,0 0-35 0,0 0 21 31,0 0-17-31,0 0-7 16,0 0-1-16,0-6-1 0,0 6-1 16,0 0 9-16,0 0 6 0,0-6-5 15,0 6-2-15,0 0 6 16,0-12 8-16,-7 6-6 16,7 0-5-16,-7 0-3 15,7 0 0 1,0-6-10-16,0 12-2 15,0-12 1-15,0 12 0 16,0 0-2-16,0 0 0 0,0 0-1 16,0 0 3-16,7 12 0 31,0 6 1-31,-1 0 0 16,1 0 0-16,0 6-3 15,0 6 0-15,-7-6 4 0,0 6 1 16,0 6 0-16,0-6 1 15,0 1-2-15,0-7 2 0,0-6-2 16,-7 0 2-16,7-6 2 16,-7 0 2-16,7-6 12 15,-7 0 5-15,1 0-10 0,-1-6-5 16,0 0-6-16,0 0 0 16,1-6-7-16,-1 0 1 15,14-18-169 1,13 0 0-1</inkml:trace>
          <inkml:trace contextRef="#ctx0" brushRef="#br0" timeOffset="-650.1438">-2801 2947 116 0,'-13'0'46'0,"13"0"-24"0,-7 0-13 16,7 0 14-16,0 0 2 15,0 0 2-15,0 0-3 16,0 0-3-16,0 0-11 15,0 0 2-15,0 0 4 0,0 0-4 16,0 0 1-16,0 0-8 16,0 0-1-16,0 0-4 15,0 0-1-15,7 12 1 0,-1 0 0 16,1 12-3-16,0 0 2 16,0 0 1-16,6 0 2 0,-6 7-1 15,0 5-1-15,0 6 1 16,-7 0-1-16,0 0-3 15,0-6 2-15,-7 0 1 32,0 0 2-32,0-6-1 15,1 0 2-15,-1-6-2 16,0-6 2-16,0-6 2 0,0 0 2 16,1-12-1-16,-1 0 1 15,7-12-4-15,0-12-2 16,0 0-3-16,7-6 1 15,-1-6 3-15,1 6 3 0,0-6 0 0,0 6 2 16,0 6-4-16,-1 6 0 16,1 0-3-16,7 0-1 31,-1 0 3-31,7 0 1 16,1-6 1-16,-1 0 2 15,0 5-3-15,-6 1-2 16,-1 6 0-16,1 6-1 0,-1 6-3 15,1 6 0-15,-1 6 2 0,1 6 0 16,0 1 1-16,-1 5 0 16,1 0 0-16,-8 0 0 15,1-6 2-15,0 0 1 16,0 0 1-16,-1-6 0 16,-6-12-5-16,0 0 1 15,0 0 2-15,7 0 1 16,0-12-1-16,6-6-2 15,1 0 1-15,0-6-1 16,-1-12 0-16,1-6 0 16,-1-1 0-16,7 1 0 15,1-6 0-15,-8 12 0 16,8 6-3-16,-8 0 2 16,1 6 1-16,-1 0 0 0,1 6-3 15,-1 0 0-15,1 6-1 16,-7 0 3-16,-1 6 0 15,1 0 3-15,7 6-3 16,-8 0-2-16,8 6-1 16,-7 6 3-16,-1 6 0 15,1 6 3-15,-7 12-1 16,7 12-1-16,-7 6 1 16,0 24-1-16,0-5-3 15,0-1 2-15,0 0 1 16,0-6 2-16,0-12-3 0,0 0 0 15,0-12 3-15,0-12 1 16,0-6 14-16,0-12 6 16,-7-6-5-16,7-6-3 15,0 0-11-15,0-6-2 16,0-6-4-16,0-6 0 16,0 0-60-16,-7 6-28 15,7-6-38 1</inkml:trace>
        </inkml:traceGroup>
        <inkml:traceGroup>
          <inkml:annotationXML>
            <emma:emma xmlns:emma="http://www.w3.org/2003/04/emma" version="1.0">
              <emma:interpretation id="{821CD588-419E-418F-9DF2-3E0C72D58466}" emma:medium="tactile" emma:mode="ink">
                <msink:context xmlns:msink="http://schemas.microsoft.com/ink/2010/main" type="inkWord" rotatedBoundingBox="5359,12624 5709,13397 5319,13574 4968,12801"/>
              </emma:interpretation>
            </emma:emma>
          </inkml:annotationXML>
          <inkml:trace contextRef="#ctx0" brushRef="#br0" timeOffset="-20713.2447">-1427 5395 192 0,'-14'-6'71'0,"7"12"-38"0,1-6-14 15,6-6 21-15,0 6-11 0,0-6-5 16,0 0-9-16,0 0-5 16,0 0-5-16,6 0-4 0,-6 0 2 31,0-6 4-31,7 6 6 15,0 0 4-15,0 0 2 16,-1 0 1-16,-6 0 2 16,0 0-1-16,0-6 2 0,7-1-2 0,-7 1-1 15,7 0-4-15,-7 0-2 16,0 6-4-16,0 0 1 16,7-6-8-16,-7 0-2 15,6 0 3-15,1 0 2 16,-7 0-5-16,0 0-2 15,0 0 0-15,7 6 0 0,-7 0 1 32,0 0 0-32,7 0-3 15,-1 0 2-15,-6 6 1 16,0-6 0-16,0 6-3 16,0 0 0-16,0 0 2 0,14 6 0 15,0 6-2-15,-1 6 2 0,1 6 1 16,-8 18 0-16,1 12 0 15,-7 13 0-15,0-1 0 16,-7-6 2-16,7 0-1 16,-6 0-1-16,-1 6-2 15,0 0 1-15,0-5 1 16,1-1 0-16,-1-12 0 16,0-6 2-16,0-6 1 15,0-6 1-15,7-6-2 16,-6-6 1-16,6-6 0 15,-7-6 3-15,0-12-30 16,7-6-10 0,0-6-103-16,7-6-45 15</inkml:trace>
        </inkml:traceGroup>
      </inkml:traceGroup>
    </inkml:traceGroup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5:18.32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9BD5A1F3-58E5-407A-A6E5-FA1DFF42D058}" emma:medium="tactile" emma:mode="ink">
          <msink:context xmlns:msink="http://schemas.microsoft.com/ink/2010/main" type="writingRegion" rotatedBoundingBox="15144,5942 27866,5588 27921,7552 15199,7906"/>
        </emma:interpretation>
      </emma:emma>
    </inkml:annotationXML>
    <inkml:traceGroup>
      <inkml:annotationXML>
        <emma:emma xmlns:emma="http://www.w3.org/2003/04/emma" version="1.0">
          <emma:interpretation id="{9192CA63-F80E-43E6-9D77-55C0D6FBA7EF}" emma:medium="tactile" emma:mode="ink">
            <msink:context xmlns:msink="http://schemas.microsoft.com/ink/2010/main" type="paragraph" rotatedBoundingBox="15144,5942 27866,5588 27921,7552 15199,79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6AC7D4-B930-4438-8FF5-68F99FA3DB66}" emma:medium="tactile" emma:mode="ink">
              <msink:context xmlns:msink="http://schemas.microsoft.com/ink/2010/main" type="line" rotatedBoundingBox="15144,5942 27340,5602 27387,7298 15191,7638"/>
            </emma:interpretation>
          </emma:emma>
        </inkml:annotationXML>
        <inkml:traceGroup>
          <inkml:annotationXML>
            <emma:emma xmlns:emma="http://www.w3.org/2003/04/emma" version="1.0">
              <emma:interpretation id="{9854AB46-4604-4CD7-9812-60A1688B4C95}" emma:medium="tactile" emma:mode="ink">
                <msink:context xmlns:msink="http://schemas.microsoft.com/ink/2010/main" type="inkWord" rotatedBoundingBox="15144,5942 17479,5877 17526,7573 15191,763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9573 79 116 0,'0'0'46'0,"0"6"-24"0,0-6-6 0,0 0 16 0,0 0-4 16,0 0 0-16,0 0-13 16,0 0-4-16,0 0-7 15,0 0-5-15,0 0 0 0,0 0 1 16,0 0 0-16,0 0 0 16,0 0 2-16,0 0-3 15,0 0-2-15,0 0 4 16,0 0 1-16,0 0-3 15,0 0 1-15,0 0 4 16,0 0 2-16,0 0-2 16,0 0-3-16,0 0 0 15,0 0-1-15,0 0 0 16,0 0 0-16,0 0 0 16,0 0 2-16,0 0-1 0,0 0 2 15,0 0-2-15,0 0 2 16,0 0 0-16,0 0 1 15,0 0 4-15,0 0 3 16,0 0-4-16,0 0 1 16,0 0-5-16,0 0-2 15,0 0 0-15,0 0 1 16,0 0-8 0,7 0-1-16,-7-6-47 0,0 0-19 15,7-6-16 1</inkml:trace>
          <inkml:trace contextRef="#ctx0" brushRef="#br0" timeOffset="781.333">8930-799 192 0,'-6'-18'74'0,"-1"6"-40"0,0 6-20 16,7 6 22-16,0 0-9 16,0 0-1-16,0 0-6 15,0 0-3-15,0-6-9 16,0 6 6-16,0-6 3 0,0 0-7 0,0 6-1 15,0 0 1 1,0 0 1-16,0 0-8 16,0 0-1-16,0 0-2 0,0 0 0 15,0 0 0-15,0 0 0 16,0 0 0-16,0 0 2 16,0 0-3-16,0 0 0 15,0 0 1-15,0 0 0 16,0 0 17-16,0 0 9 15,0 0-13-15,0 12-7 0,0-12-7 16,0 0-2-16,7 12 4 16,0 0 1-16,6-6 0 15,8 0 1-15,6 0-2 16,0-12-1-16,6 0 1 16,1 0-1-16,0 0 2 0,-7 6 3 15,0 0-4-15,0 0-1 16,-6 0-2-16,-1 0 0 15,0 0 4-15,-6 0 3 16,-1 0-4-16,-6 0-1 16,-7 0 2-16,7 0 1 15,-7 0-1-15,0 0 1 0,7-12 0 32,-7 12-1-32,6-6 1 15,-6 6-26-15,7-12-10 16,7 12-104-1,13-7-74-15,7-5 83 16</inkml:trace>
          <inkml:trace contextRef="#ctx0" brushRef="#br0" timeOffset="1366.7497">9769-1052 176 0,'0'-12'66'0,"-6"6"-36"0,6-12-2 16,0 12 27-16,0-6-6 15,0 0 1-15,0-6-6 16,0 0-3 0,0 0-22-16,0 0 8 0,0 6 6 15,0 0-8-15,0 0-5 16,0 6-9-16,0 0-5 15,0 0-8-15,0 6-1 16,0 0-1-16,0 0-1 0,0 0 4 0,6 12 0 16,1 6-2-16,7 18 0 15,-8 0 2-15,8 6 0 16,-7 0 1-16,0 6 0 16,-1 6 0-16,1 0 2 15,0 1-3-15,0-1 0 16,-7 0 1-16,0-12 2 15,0-6-1-15,0-6 2 16,0-6 0 0,6 0 1-16,-6-12 0 15,0-12 0-15,14-6 2 0,6-18-3 32,7-12-2-32,7-18 0 0,0-6-1 15,6-6 0-15,1-7 0 16,-7 1 0-16,0 12 0 15,-7 6 0-15,-7 12 0 0,0 6 0 16,-6 0 0-16,-1 12-3 16,1 6 0-16,-7 0-1 15,-1 6 3-15,1 6-29 16,0 6-9-16,-7 0-60 0,0 18-26 31,7 12-15-15</inkml:trace>
          <inkml:trace contextRef="#ctx0" brushRef="#br0" timeOffset="2256.3495">10263-505 204 0,'-13'-12'77'0,"-1"24"-42"0,21-24-4 16,-7 12 29-16,0-6-8 15,0 0-1-15,0 0-16 32,0 0-6-32,0 0-17 15,0-6 3-15,0 6 5 0,0-6-9 0,0 6-1 16,0 0-8-16,0 6-4 16,0 0-2-16,0 0 0 15,0 18 0-15,7 6 0 16,-7 0 3-16,0 6 0 15,0 0 3-15,0 6 1 16,0-5-4-16,0-1 1 0,0 0 0 16,-7-6 2-16,0-6-12 15,7-6-6-15,0-12-2 16,0 0-2-16,-7-6 0 16,7-6 2-16,0-6 5 15,7 6 6-15,0-6 4 16,-7-6 4-16,7-6 0 15,-7-1-1-15,6 1-2 0,-6 6 1 16,7 0 12-16,-7 6 5 16,0 0 0-16,7 0 1 15,0 6-9-15,0-6-3 16,6 6-5-16,1 0-1 16,-1 6-1-16,7 6 0 15,1 6 2-15,-1 6 0 0,0 6 2 16,1 0 1-16,-8 6-4 15,1 0 1 1,-1-6 0-16,1 0-5 16,-7-6-1-16,-1 0 3 15,-6-12 1-15,7-6 8 16,0-6-3 0,6-6 1-16,1-12-2 31,-1-6-2-31,8 0 1 0,-1-12-1 15,0 0-3-15,1 12 2 0,-8 6-1 16,1 6-2-16,-1 0 3 16,1 6 2-16,-1 6-2 15,1 0 0-15,-1 5 1 16,1 7 2-16,-1 7-3 0,1 11-2 16,-1 12 2-16,1 6 0 15,-7 12 1-15,-1 12 0 16,-6-6 0-16,0-6 0 15,0 0 0-15,0 0 0 16,0 7-3-16,7-7 0 16,-7-6 4-16,0-6 1 15,0-6 0-15,0-6-2 16,0-6 5-16,0-6 1 0,0-12-2 16,-7 0-3-16,1-6-69 31,-8 0-31-31,1 6-41 15</inkml:trace>
          <inkml:trace contextRef="#ctx0" brushRef="#br0" timeOffset="113591.13">8910-1509 108 0,'0'-6'41'0,"7"12"-22"0,-7-12 11 0,0 6 23 0,0 0 3 16,0 0 3-16,7-6-15 15,-1 6-4-15,-6 0-23 16,0-6-6-16,14 6-3 0,0 0-4 16,6 0-1-16,0 0-3 15,7 0-1-15,0-6 3 16,7 0 1-16,0-6-4 15,-7 6-1-15,0 0 1 0,-7 0 0 16,1 6 1-16,-8 0 0 16,1 0 2-16,-14 0 1 15,0 0 10-15,0 0 3 16,0 0-3-16,0 0-3 16,0 0 8-16,0 0 5 15,0 0-10-15,0-6-4 0,0 6-6 16,0-6-3-16,0 0 1 31,-7 0-1-31,0 0 0 16,-6 6 0-16,-1 0 0 15,-13 0 0-15,0 0 0 16,-7 0 0-16,0 6-3 16,0 0 2-16,1 0 1 0,-1 0 0 15,7-6 0-15,0 0 0 16,6 0-3-16,8 0 2 15,-1 0-1-15,1 0 0 16,6 6 0-16,0-6 0 16,1 0 4-16,-1 6 1 15,0 0-1-15,0 0-2 16,0 0 1-16,1-6-1 0,-8 6 2 0,1-6 1 31,-1 0-4-31,1 0 1 16,6 0 0-16,0 0 2 15,0 0-3-15,1 0 0 16,-1 0 1-16,0 0 0 16,0 0 0-16,0 0 2 15,7 0-1-15,-6 0-1 16,-1 0-2-16,0 0 1 16,0 0 1-16,1 0 2 15,-1 0-1-15,-7 0 2 0,8-6-4 16,-1 6 0-16,0 0-1 15,0 0 0-15,0 6-3 16,1 0 1-16,-1 0 2 16,0 12 1-16,0-6 1 15,1 6 0-15,-1-6 0 16,0 0 2-16,7 6-1 16,0 0-1-16,0 0-2 0,0 0 1 0,0 6 1 15,0 6 0-15,0 7 0 16,0 5 0-16,0 6 0 31,0 12 0-31,0-6 0 16,0 12 0-16,0 6-3 0,-7-6 2 0,1-5 1 0,6-1 0 15,-7-12 0-15,7 0 2 16,0-6-1-16,-7 0-1 31,0-6 1-31,1-6-1 16,-1-6-3-16,0 0 2 15,0 0-1-15,0 0 0 16,1 1 4-16,-1-1 3 16,0-6-4-16,7 0-3 0,0-6 3 15,0 0 3-15,0-6-1 16,0-6 0-16,0 0 12 16,0 0 5-16,0 0-10 15,0 0-3-15,0 0-7 16,7 0-1-16,0 0 1 15,-1 0 0-15,-6 0-3 16,7 0 0-16,7 0-1 0,-1-6 3 16,8 6 0-16,6 0 1 15,6 0 0-15,1 0 0 16,0 0-3-16,0 0 2 16,7 0 1-16,-1 0 0 15,1 0 0-15,-7 6 2 16,6 0-3-16,-13 0 0 15,0 0-1-15,-6 0 0 16,6 0 4-16,-7-6 1 16,-7 0-1-16,8 0 1 15,6-6-18-15,0 0-6 16,13 6-107-16,15 6-47 16,-28-48 42-1</inkml:trace>
        </inkml:traceGroup>
        <inkml:traceGroup>
          <inkml:annotationXML>
            <emma:emma xmlns:emma="http://www.w3.org/2003/04/emma" version="1.0">
              <emma:interpretation id="{052CB6C9-DD71-4B63-8C40-129CE3B18222}" emma:medium="tactile" emma:mode="ink">
                <msink:context xmlns:msink="http://schemas.microsoft.com/ink/2010/main" type="inkWord" rotatedBoundingBox="17794,6221 21169,6127 21204,7364 17829,745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070.2787">11204-691 248 0,'-14'-6'93'0,"7"6"-50"0,-6 6-24 16,13-6 29-16,-7 0-13 15,7 0 0-15,-7 0-11 16,1 0-3-16,-1 0-12 16,0 6 3-16,0-6 2 0,0 12-1 15,1-12 2-15,6-6-4 0,-7 6-1 16,7 0 2-16,0 0 3 31,0 0-8-31,0 0-4 0,13 0 0 0,1 6 2 16,6-6-2-16,7 0-2 15,0-6 2-15,-6 6 0 16,-1-6-4-16,0 0 1 16,7 0 0-16,0 0 2 15,-6-6-1-15,-1 0 2 16,7 6-2-16,-13 0-3 31,-1 0 1-31,1 6-74 16,-8 0-71-16,15 6-36 15,-1 0 49 1</inkml:trace>
          <inkml:trace contextRef="#ctx0" brushRef="#br0" timeOffset="3577.6227">11698-1106 304 0,'-41'-12'112'0,"27"0"-60"0,-6 0-23 0,20 6 36 16,0 0-22-16,0 0-6 0,7-6-16 15,0-6-6-15,6 6-8 16,1-6-1-16,-1 6 4 0,1 0-4 15,-1 6-1-15,1 0-5 16,-1 6 0-16,1 6-2 16,-1 18-2-16,1 12 5 15,-1 12 1-15,1 6-3 16,0 6 1-16,-1 6 0 0,1-6 0 16,-1-5-3-16,-6-7 2 15,0-6 1-15,-1-6 2 16,1-6-1-16,0 0-1 15,0-6 1-15,-1-6-1 0,-6 0 2 16,0-6 1 0,0-12-1-16,7 0-2 15,7-18 1-15,-1-6 1 16,8-18-1-16,6-6-1 16,6-18-2-16,8-13 1 15,0-11 1-15,6 12 0 16,-6 6 0-16,-8 18 2 15,-5 6-3-15,-8 12-2 16,-7 6-1-16,1 5 0 0,-7 7-19 16,-1 6-8-16,-12 6-44 15,-1 12-16-15,0 6-68 16</inkml:trace>
          <inkml:trace contextRef="#ctx0" brushRef="#br0" timeOffset="4181.6044">12009-402 160 0,'-7'-12'63'0,"7"12"-34"0,0 0-10 16,0 0 23-16,0 0-6 16,-7 0-1-16,7 0-4 15,-7 0 0-15,7 0-17 16,-6 6 3-16,-1-6 3 0,0 0-7 16,7 0-2-16,-7 0-4 15,7 0-2-15,0 0 5 16,0 0 4-16,14 0-3 15,-1 0 1-15,8 0-1 16,13 0 3-16,6 0-5 16,8 0-1-16,-1 0-4 15,0-6-1-15,7-1-3 16,0-5-1-16,1 0-1 0,-1 0 0 16,-7 6 4-16,-6 0 1 15,-8 0-1-15,1 0-2 16,-7 0 3-16,-6 0 0 0,-8 0-19 15,1 0-9-15,-7 0-53 16,-7 0-25-16,0 0-39 31</inkml:trace>
          <inkml:trace contextRef="#ctx0" brushRef="#br0" timeOffset="4624.4424">12340-583 272 0,'-20'-12'104'0,"13"12"-56"0,7-12-27 0,0 6 28 15,0 0-13-15,-7 0-1 16,7 0-9-16,0 0-4 16,-6-6-12-16,-1 0 5 0,0 0 4 15,7 0-1-15,0 0-1 16,0 0-5-16,0 0-2 15,0 0-6-15,0 0-3 0,0 6 0 16,7 6-1-16,-7 0-5 16,7 12-1-16,-1 6 3 15,1 12 1-15,0 0 2 16,0 18 0-16,-7 0-3 16,0-6 2-16,0 0 1 15,0 0 0-15,0 1 2 16,0-7 1-16,0 0-4 15,0-6 1-15,-7-6 2 0,7 0 1 16,0-6-1-16,0-6 1 16,0-6-2-16,0-6 2 15,0-6-11-15,0 0-4 16,0-6-27-16,7 0-13 16,6 0-32-16,8-6-14 15,12-6-45 1</inkml:trace>
          <inkml:trace contextRef="#ctx0" brushRef="#br0" timeOffset="5241.3637">12651-968 312 0,'-27'-24'115'0,"21"12"-62"0,-8-6-27 16,14 12 34-16,0 0-15 15,0-6-3-15,0 0-13 16,0 6-4-16,0-6-14 15,0 6 0-15,0 0 0 0,0 0-9 16,0 0-2-16,0 0-1 16,0 6 0-16,0 0-2 15,0 0 0-15,7 12-1 16,0 6 3-16,-1 12-2 0,-6 6-1 16,0 24 3-16,0 12 2 15,0 13 0-15,-6-1 2 16,6-12-4-16,-7-6-2 15,7-6 2-15,-7 0 0 0,7-5 3 16,0-7 1-16,0-6-1 16,0-6-2-16,0-12 1 15,0-6-1-15,0 0 0 32,0-6 2-32,0-12 1 15,0 0 3-15,0-6-5 0,0-6-1 16,7 0 2-16,0-6 1 0,6 0-4 15,1-6-1-15,6 0 3 16,0 6 1-16,1 0-5 16,-1 6 0-16,0 0 1 15,0 0 1-15,-6 0-2 16,0 6 2-16,-1 0-4 16,1 6 1-1,6 0 0-15,-7 0 2 16,1 6 1-16,-1 0 3 15,1 6-3-15,-7 6 0 16,0 12 1-16,-1 6 0 16,-6 6 0-16,0 0 0 15,0-6 2-15,-6-6 1 16,-1 0-30-16,-7-24-111 16,14-12-23-1</inkml:trace>
          <inkml:trace contextRef="#ctx0" brushRef="#br0" timeOffset="6768.9752">13260-439 140 0,'7'-6'52'0,"-7"6"-28"0,0 0-8 0,0 0 16 16,0 0-4-16,7-6 0 15,-7 6-9-15,0-6-4 16,0 6-8-16,0 0 2 0,0 0 1 16,0 0-3-16,0 0 1 0,0-6-3 15,0 6 0-15,0 0 5 16,0-6 4-16,0 0-1 15,0 0 2-15,-7 6-6 16,0 0-1-16,7-6 7 16,0 0-7-1,0 6 1-15,-6 0 1 16,-1-6 1-16,7 0 3 16,0 0 4-16,0 0-6 15,0 0 1-15,0 0-4 16,0 0 0-16,0 0-1 15,0 0 2-15,-7 0-5 0,7 0-1 0,0 6-2 16,0-6-2-16,0 6 1 16,0-6-1-16,0 6-3 15,0 0 0-15,7 6-1 16,0 6 0-16,-1 0 3 16,1 6 0-16,0 0-2 15,0 0 2-15,-7 0 1 16,0 6 0-16,0 0-3 15,0 7 2-15,-7-1 3 0,0 0 3 16,0 0-2-16,1 0-2 16,-1-6 0-16,0 0 1 15,0-6 1-15,1-6 1 16,6-6 0-16,0-6 0 16,0-6-42-16,0 0-17 15,-7-6-104 1,7 6-51-16,-7-18 104 15</inkml:trace>
          <inkml:trace contextRef="#ctx0" brushRef="#br0" timeOffset="8553.7642">13856-920 184 0,'0'0'71'0,"0"0"-38"0,0 0-14 16,0 0 21-16,0 0-9 15,0 0-1-15,0 0-13 16,0 0-3-16,0 0-8 16,0 0 3-16,0 0 1 0,0 0-3 0,0 0 1 15,0 0 1-15,0 0 2 16,0 0-1-16,0 0 1 16,0 0-4-16,0 0-2 15,0 0-2-15,-7 0-3 0,7 0 7 16,0 0 3-16,-7 0-5 15,0 0-1-15,1 0-2 16,-1 0-2-16,0 0-2 16,0 0 1-16,1 0 5 15,-1 0 2-15,0 0 4 16,0 0 4-16,-6 0-8 16,-1 0-3-16,1 6-2 15,-1 0 1-15,1 0-1 16,-1 0-1-16,1-6 1 15,-1 6-1-15,0-6 0 0,8 6 0 16,-1 6 0-16,0-12 0 16,0 0 6-16,1 0 6 15,6 0-6-15,0 0-1 16,13 0-3-16,7 0 1 16,8 0-2-16,12 0 2 15,1 0 0-15,6 0 1 16,0 0-2-16,8 0-2 15,-1-6-2-15,7 0 1 16,-14 6 1-16,14-6 2 16,-7 0-1-16,-13 0-1 0,-8-6 1 15,1 6-1-15,-7 0 0 32,-6 0 0-32,-1 0 0 15,-7 0 2-15,1 0-1 0,-1 6-1 0,1 0 1 16,-7-6-1-16,0 0-40 15,-1 0-18-15,1 0-54 16,7 0-22-16,-1 0 11 16</inkml:trace>
          <inkml:trace contextRef="#ctx0" brushRef="#br0" timeOffset="9111.4687">13964-950 192 0,'-7'-12'74'0,"7"12"-40"0,0-12-18 0,7 6 22 0,-7 0-3 16,7-6 2-16,-7 0-3 15,0 0-1-15,0 0-18 16,0-6 2-16,6 0 3 0,-6 0-7 15,0 0 0-15,0 0-5 16,0 0 0-16,0 0-1 16,7 0 3-16,-7 0-5 15,0 6-1-15,0 0 2 16,0 0 1-16,0 6-1 0,0 0-1 0,0-6-1 16,0 6 0-16,0 0-5 15,0 0 1-15,0 6-5 16,0 0 1-16,7 0 0 15,-7 0-1-15,0 0 1 16,7 18 3 0,-7 18-2-16,7 24-1 15,-1 0 5-15,1 12 1 16,7 6-3-16,-1 0 1 16,-6-5 0-16,0-1 0 15,-1-12 2-15,1-12 1 16,-7-12-4-16,0-6 1 15,0-6 0-15,0-6 2 16,0 0 1-16,0-6 1 0,0-6 2 16,-7 6 3-16,1-6-6 15,-1 0-2-15,0-6-1 16,0-6 2-16,7 0-52 0,7-6-23 16,13-6-91-1</inkml:trace>
        </inkml:traceGroup>
        <inkml:traceGroup>
          <inkml:annotationXML>
            <emma:emma xmlns:emma="http://www.w3.org/2003/04/emma" version="1.0">
              <emma:interpretation id="{843BA54E-C0FF-407B-9E7C-D621B1362274}" emma:medium="tactile" emma:mode="ink">
                <msink:context xmlns:msink="http://schemas.microsoft.com/ink/2010/main" type="inkWord" rotatedBoundingBox="22425,5873 22895,6765 22034,7219 21564,6327"/>
              </emma:interpretation>
            </emma:emma>
          </inkml:annotationXML>
          <inkml:trace contextRef="#ctx0" brushRef="#br0" timeOffset="17302.2856">15520-1154 248 0,'-14'-6'93'0,"14"6"-50"0,0-6-28 16,0 6 24-16,0 0-4 15,0 0 2-15,0 0-14 16,0 0-6-16,0 0-10 16,0 0-1-16,0 0 4 0,0 0-2 15,0 0 3-15,0-6 0 16,0 6 1-16,0 0 2 16,0 0 4-16,0-6-4 0,0-6 0 15,0 6-8-15,0 6-2 16,0 0-2-16,0 0-2 15,0 0-2-15,0 0 1 16,0 18-1-16,0 0 0 16,0 12 2-16,-6 12 2 15,-8 12-1-15,1 18-1 16,-14 0 1-16,0 7 1 16,-7-7-1-16,0-6-1 15,7-12 1-15,0-12-1 0,6-12 4 31,1-6 2-31,0-12-38 0,6-12-15 0,8-12-72 16,6-6-28-16,0-6 10 16</inkml:trace>
          <inkml:trace contextRef="#ctx0" brushRef="#br0" timeOffset="18032.1302">15236-1178 200 0,'-7'-36'77'0,"0"24"-42"0,1 0-17 0,6 6 25 16,0 0-4-16,-7 0-1 15,7 0-8-15,-7 0-4 0,0 0-14 0,0 6 3 0,1-6 5 0,6 0 0 16,0 0 3 0,0-1-4-16,0 1 0 15,0 0-6-15,0-6-3 16,6 6-3-16,1-6-2 16,0 6 3-16,-7 0 3 15,0 0-6-15,7 0-3 0,-7 0-1 16,0 0 1-16,7 6-1 15,-1-6 2-15,1 0-2 16,0 6 2 0,0 0-4-16,-1 0 0 15,1 0 1-15,7 0 2 16,-1 0-3-16,1 0 0 16,-1 0 1-16,-6 0 0 15,7 0 2-15,-1 0 1 16,1 6-4-16,-1 0-1 15,1 6 1-15,-1 0 0 16,-6 0 1-16,0 0 0 0,0 0 0 16,-1 6 0-16,8 1 0 15,-7-1 0-15,-1 6 0 16,1 6 0-16,0 12 0 16,-7 0 0-16,0 0 2 15,0 12 3-15,0 6-2 16,0 6 0-16,0-5 1 0,0-7 2 15,0 0 1-15,7-6 1 16,6-12 0-16,7 0 0 16,14-6-2-16,7-12-1 15,13-6-3-15,0-6 1 16,0-12-2-16,0 0 2 16,-6-12-2-16,-8 0 2 15,-6 0-15-15,-7-12-7 16,0-18-28-16,7-6-12 15,-7-12-51-15,0-7-20 16,0 1-15-16</inkml:trace>
        </inkml:traceGroup>
        <inkml:traceGroup>
          <inkml:annotationXML>
            <emma:emma xmlns:emma="http://www.w3.org/2003/04/emma" version="1.0">
              <emma:interpretation id="{EF9684F7-98CD-44B3-9099-381546ED42A7}" emma:medium="tactile" emma:mode="ink">
                <msink:context xmlns:msink="http://schemas.microsoft.com/ink/2010/main" type="inkWord" rotatedBoundingBox="24152,5975 24928,5953 24951,6773 24175,6795"/>
              </emma:interpretation>
            </emma:emma>
          </inkml:annotationXML>
          <inkml:trace contextRef="#ctx0" brushRef="#br0" timeOffset="24946.8241">17462-1341 244 0,'-7'-24'93'0,"14"18"-50"0,-7-6-17 15,6 12 31-15,-6-6-12 16,7 6-2-16,-7-6-9 0,7 0-4 16,0 0-16-16,-1 0 0 0,1 0 2 15,0 0-6-15,-7 0-1 16,0 6-3-16,0 0 1 16,0 0-4-16,0 0-2 15,0 0-3-15,0 0 1 16,0 0 1-16,7 6 0 15,0 0-3-15,6 0 0 16,1 6 4-16,-8 6 1 16,1 12 0-16,7 12-2 15,-8 13-2-15,1 5 1 16,0 6 1-16,0-6 0 16,0 6 0-16,-1-6 0 15,1-6 0-15,0-5 2 0,0-13-1 16,-1-6 2-16,1-6-2 15,0-6-1-15,6-18 3 16,8-12 2-16,6-12-2 16,7-12-2-16,6-25 2 15,8-17 2-15,-1-6-4 16,0 6-1-16,-6 12 0 16,-1 0 2-16,-6 5 3 0,0 7 4 15,0 6-6-15,-7 0-4 16,-7 12 0-16,1 6 0 15,-8 6 1-15,-6 6 2 16,0 6-25-16,-1 12-12 16,-6 0-59-16,7 18-25 0,-7 0-39 15</inkml:trace>
        </inkml:traceGroup>
        <inkml:traceGroup>
          <inkml:annotationXML>
            <emma:emma xmlns:emma="http://www.w3.org/2003/04/emma" version="1.0">
              <emma:interpretation id="{E7379834-C1D4-4057-8CB8-E27B254E46F2}" emma:medium="tactile" emma:mode="ink">
                <msink:context xmlns:msink="http://schemas.microsoft.com/ink/2010/main" type="inkWord" rotatedBoundingBox="26744,6012 27351,5996 27372,6770 26765,6786"/>
              </emma:interpretation>
            </emma:emma>
          </inkml:annotationXML>
          <inkml:trace contextRef="#ctx0" brushRef="#br0" timeOffset="74477.9617">20053-1323 168 0,'-7'-12'66'0,"7"12"-36"0,0-6-11 16,0 6 23-16,0 0 1 15,0 0 4-15,0 0-6 16,0 0-1-16,0 0-22 16,0 0 7-16,0 0 5 0,0-6-1 0,0 0 1 15,0 0-6-15,0 6-3 16,0-6-7-16,0 6-4 16,0-6-1-16,0 0-1 15,0 0-2-15,0 0-1 16,0 0-3-16,0 0 1 15,7 0-2-15,-7 6-1 16,0 0 1-16,7 0-1 16,-7 0-3-16,0 0 0 15,6 0 2-15,-6 0 0 0,0 0-2 16,0 0 0-16,0 0 2 16,0 0 2-16,7 12 0 15,0 0-1-15,0 6-2 16,-1 6-1-16,1 6 2 15,0 13 2-15,0 5 0 16,-1 6-1-16,1-6 1 16,0 0-1-16,0 6 0 15,0 6 2-15,-1-6-3 0,-6-12 0 16,7-5 1-16,-7-7 0 16,0-6 4-16,0-6 2 15,0-6 4-15,7-12 4 16,0-18-6-16,13-6-2 15,7-18-3-15,7-19 0 16,13-11-4-16,7-6 0 16,-6 6 1-1,-1 12 0-15,-6 0-3 16,-8 6 2-16,-6 5 3 16,-6 7 3-16,-1 6-4 15,-6 6-3-15,-1 6 1 16,1 6 2-16,-8 6 0 0,1 0 2 15,-7 6-4-15,0 0 0 16,0 0-1-16,0 0 0 16,0 6-9-16,0 0-5 15,0 0-32-15,0 0-11 16,0 0-58-16,0 0-25 16,-13 12 2-1</inkml:trace>
        </inkml:traceGroup>
      </inkml:traceGroup>
      <inkml:traceGroup>
        <inkml:annotationXML>
          <emma:emma xmlns:emma="http://www.w3.org/2003/04/emma" version="1.0">
            <emma:interpretation id="{93E1A9D2-8F07-4928-9FA6-C752766B4661}" emma:medium="tactile" emma:mode="ink">
              <msink:context xmlns:msink="http://schemas.microsoft.com/ink/2010/main" type="line" rotatedBoundingBox="24716,6545 27915,6684 27874,7629 24675,7490"/>
            </emma:interpretation>
          </emma:emma>
        </inkml:annotationXML>
        <inkml:traceGroup>
          <inkml:annotationXML>
            <emma:emma xmlns:emma="http://www.w3.org/2003/04/emma" version="1.0">
              <emma:interpretation id="{5FF413F5-4CDD-4067-901C-93466EC27AB0}" emma:medium="tactile" emma:mode="ink">
                <msink:context xmlns:msink="http://schemas.microsoft.com/ink/2010/main" type="inkWord" rotatedBoundingBox="24642,6769 26325,6438 26490,7278 24808,7610"/>
              </emma:interpretation>
            </emma:emma>
          </inkml:annotationXML>
          <inkml:trace contextRef="#ctx0" brushRef="#br0" timeOffset="25528.1358">18057-559 148 0,'0'0'57'0,"0"-6"-30"0,7-6-7 0,-7 6 21 16,7 0 0-16,-7 0 2 15,0 0 3-15,0-6 1 0,0 0-25 16,0 0 7-16,0 0 4 0,0 0 0 16,0 0 1-16,0-6-11 15,6 6-3-15,1 0-8 16,0-6-2 0,0 0-6-16,-1 12-3 15,-6 6 0-15,7 12-4 16,0 12 0-1,0 12 4-15,-1 12 3 16,-6 0-1-16,7-6-2 16,-7 6 0-16,0 0-1 15,0 7-3-15,0-7 0 16,7-6 4-16,-7 0 1 16,0-6 0-16,0-12-2 15,0-6-15-15,-7-6-5 16,0-6-34-16,-6-6-15 15,-1-6-30-15,-6-6-13 16,0 0-6-16</inkml:trace>
          <inkml:trace contextRef="#ctx0" brushRef="#br0" timeOffset="26771.6164">18598-559 156 0,'-13'-24'60'0,"6"12"-32"0,0-6 2 0,7 12 28 16,0 0-3-16,0 0 3 15,0-6-7-15,0 0-1 16,0 0-28-16,7 6 3 0,0-6 2 15,-1 0-6-15,1 0-2 0,7-12-5 16,-1 6 1-16,1-6-8 16,6 6-2-16,0 0-3 15,7 6 1-15,1 6-2 16,-1 6-1-16,0 6-2 16,0 12 1-16,0 6 1 0,0 6 2 15,0 6-1-15,-7 0-1 16,-6 6-2-16,-7 0-1 15,-14 0 2-15,-14-6 0 16,-6 6 3-16,-13 6 3 16,-1 13-4-16,-6-1-1 15,6 0 0-15,7 0 0 16,1-6 0-16,6-18 2 16,-1-6-12-16,8-12-3 0,7-12-21 15,6-12-5-15,7-12-46 16,13-6-20-16,14 0-40 15</inkml:trace>
          <inkml:trace contextRef="#ctx0" brushRef="#br0" timeOffset="26387.3278">18612-703 208 0,'-27'-12'79'0,"20"6"-42"0,0-6-8 0,7 12 28 0,0-6-7 16,0 0-2-16,0-6-10 16,0 0-3-16,0 0-20 15,0 0 2-15,0 0 1 0,0 6-6 16,0 0 1-16,0-6-6 15,0 0-2-15,0 0-2 16,0 5-3-16,0 1-2 16,0 0 1-16,0 0 1 0,0 6 2 15,7 25-6-15,0 5-1 16,-7 12 4-16,0 6 2 16,0 12 1-16,0 6-2 15,0 0 1-15,0 6-1 31,-7 1 0-31,7-1 0 16,0-6 0-16,0-6 0 0,0-12 0 16,0 0 0-16,0-12 0 15,0-12 2-15,0-6-3 16,0-6-2-16,0-6-27 16,0-6-12-16,-7-6-23 15,7-6-10-15,0-6-21 16,0-6-7-16,0-6 6 15</inkml:trace>
          <inkml:trace contextRef="#ctx0" brushRef="#br0" timeOffset="27304.0669">19288-745 220 0,'-27'-6'82'0,"20"6"-44"0,1 6-14 0,-1-6 27 16,0 0-11-16,0-6-3 0,7 6-2 15,-6 0 1-15,6 0-20 16,0 0 0-16,0 0-2 0,-7 0 4 16,7 0 1-16,0 0-13 15,0 12-3-15,0-6 7 0,0 6 2 16,0 0-3-16,0 0-3 15,7 0-1-15,6 0 1 16,1-6 3-16,6 0 2 16,14-6-5-16,0-6-4 15,0 0-4-15,6-6 1 16,-6 6 1-16,-7 0 0 16,0 0 0-16,-7 0 2 15,-6 0-1 1,-1 6-1-16,1 0-13 0,-1 0-6 0,1 0-41 15,0 0-18-15,6 0-42 32,14 0-17-32,6-6 19 15</inkml:trace>
          <inkml:trace contextRef="#ctx0" brushRef="#br0" timeOffset="25923.7154">17996-547 184 0,'0'-24'71'0,"0"18"-38"0,7-18-8 0,0 18 25 16,-1-6 1-16,1 0 4 15,7 0-8-15,-8 0-2 16,8 0-25-16,0-6-1 0,-1 6 2 16,-6-12-10-16,0 12-1 15,13 0-4-15,0-6-1 16,0 6-6-16,8 0 1 16,-8 6 0-16,14 6 0 15,0 6 0-15,-1 6 0 16,-6 6 0-16,0 0 0 15,-6 0 0-15,-8 18 0 16,-6 6 2-16,-14 0 3 16,-6-6-2-16,-8 0-2 0,-6 0 2 15,-13 6 0-15,6 7-1 16,0-1-2-16,0-6-2 16,7-6 1-16,0-6-12 15,0-12-5-15,7-6-8 0,0-6-4 16,6-6-5-16,7-6-4 15,0-6-29-15,7 0-11 16,14 0-41 0</inkml:trace>
        </inkml:traceGroup>
        <inkml:traceGroup>
          <inkml:annotationXML>
            <emma:emma xmlns:emma="http://www.w3.org/2003/04/emma" version="1.0">
              <emma:interpretation id="{43817511-7DF7-447A-897C-021BD23CF7DC}" emma:medium="tactile" emma:mode="ink">
                <msink:context xmlns:msink="http://schemas.microsoft.com/ink/2010/main" type="inkWord" rotatedBoundingBox="27282,6656 27915,6684 27877,7555 27244,7528"/>
              </emma:interpretation>
            </emma:emma>
          </inkml:annotationXML>
          <inkml:trace contextRef="#ctx0" brushRef="#br0" timeOffset="30180.4868">20553-252 180 0,'7'-24'68'0,"-7"6"-36"0,14 0 0 16,-7 12 30-16,-1-6-3 16,1 0 2-16,0-6-8 0,0-6-3 15,-7 0-27-15,6-1 2 0,-6 1 2 16,7 6-9-16,-7 0 0 15,0 6-8-15,0 0-4 16,0 6-6-16,0 0 0 16,0 6 0-16,0 12 0 15,0 6-3-15,0 6 2 16,0 0 1-16,0 6 2 16,-7 7-1-16,1 5-1 0,6 0 1 15,-7 0-1 1,0-6-16-16,0-6-6 0,1-6-20 15,-1-6-9-15,7 0-1 16,0-12-1-16,-7-6 3 16,7-6 1-16,0-12 21 15,0 0 11-15,-7-6 9 16,7 0 5-16,7-6 6 16,0 6 6-1,0 0 21-15,-1-6 13 0,1 0 0 0,0 0-1 31,0 6-1-31,-1-1-1 0,1 1-11 0,0 0-5 16,6 0-12-16,1 6-3 16,-1 0-3-1,1 6-1-15,6 6-6 16,1 6-1-16,-1 6 1 16,-7 6 0-16,1 12 3 15,-7 0 1-15,-1-6-4 16,1 0 1-16,0-6-11 15,0 0-5-15,0 0 3 16,-1-5 3-16,8-7 3 16,-1 0 5-16,1-7 1 15,-1-5 3-15,1-6-1 16,6-6-1-16,1 0 1 16,6-12-1-16,-7 6 2 15,7-6 1-15,0-6 7 0,0 0 6 16,-7 0-10-16,1 6-4 15,-1 12-1-15,0 0-1 16,-6 6-3-16,-1 6 2 16,1 18-1-16,-1 24 0 15,-6 12 2-15,-7 12 2 16,0 12-3-16,-7-6 0 16,1 12 1-16,-1 12 0 15,7 7 0-15,0-7 2 0,0-12-3 16,0-6 0-16,0-18 3 15,0-6 1-15,0-12-10 16,-7-11-5-16,-6-13-60 16,-8-6-25-16,-13-6-57 15</inkml:trace>
        </inkml:traceGroup>
      </inkml:traceGroup>
    </inkml:traceGroup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4:25.60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97B26DD-6DBA-4D24-9420-8139D62C5C82}" emma:medium="tactile" emma:mode="ink">
          <msink:context xmlns:msink="http://schemas.microsoft.com/ink/2010/main" type="writingRegion" rotatedBoundingBox="1896,10187 5138,14316 4344,14940 1101,10811"/>
        </emma:interpretation>
      </emma:emma>
    </inkml:annotationXML>
    <inkml:traceGroup>
      <inkml:annotationXML>
        <emma:emma xmlns:emma="http://www.w3.org/2003/04/emma" version="1.0">
          <emma:interpretation id="{264BCCDD-4F54-4646-847B-F0B5767E3E8C}" emma:medium="tactile" emma:mode="ink">
            <msink:context xmlns:msink="http://schemas.microsoft.com/ink/2010/main" type="paragraph" rotatedBoundingBox="1896,10187 5138,14316 4344,14940 1101,108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410EC5-726F-48A8-AF87-78D0EFE3DCB2}" emma:medium="tactile" emma:mode="ink">
              <msink:context xmlns:msink="http://schemas.microsoft.com/ink/2010/main" type="line" rotatedBoundingBox="1896,10187 5138,14316 4344,14940 1101,10811"/>
            </emma:interpretation>
          </emma:emma>
        </inkml:annotationXML>
        <inkml:traceGroup>
          <inkml:annotationXML>
            <emma:emma xmlns:emma="http://www.w3.org/2003/04/emma" version="1.0">
              <emma:interpretation id="{CBC2F93D-A30B-4121-9F50-682C6F3CFADB}" emma:medium="tactile" emma:mode="ink">
                <msink:context xmlns:msink="http://schemas.microsoft.com/ink/2010/main" type="inkWord" rotatedBoundingBox="1678,10358 2002,10770 1587,11095 1264,1068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-3490-2129 232 0,'-13'-6'88'0,"6"6"-48"0,0-6-9 0,7 6 29 0,0 0-17 15,0-6-5-15,0 0-16 16,0 0-4-16,0 0-10 16,0 0-3-16,0 0-1 0,0 6 6 15,0-6 4-15,0 0-10 16,-6 0-1-16,-1 0-1 15,0 6 1-15,0 0 3 16,0-6 3-16,1 6-6 16,-8 0-2-16,1 6-1 0,-8 6 2 15,1 6-6-15,0 6 1 16,-1 6-1-16,1 0-1 16,7 0 6-16,-1 19 3 15,1-13-3-15,-1 6-3 16,1 0-2-16,6-6 0 15,0 0 0-15,0 0 3 0,7-6 0 16,0 0 3-16,0-6 1 16,7 0 1-16,0-12 2 31,6 6 1-31,8-12-1 16,6 0 1-16,6-6-2 15,8-6 2-15,0-6-4 16,-1 0 0-16,1-6-1 15,-7 0-2-15,-1-6 1 0,-5 0 1 16,-8-6 12-16,-13 0 6 16,-1-6-6-16,-6 0-1 15,-6-6-5-15,-8-6-3 16,-6 0-2-16,-1-1-3 16,1 1 1-16,-7 0-1 15,0 18-3-15,0 6 2 16,0 6-17-16,0 6-8 15,0 18-83-15,13 12-36 0,-33 6-19 16</inkml:trace>
        </inkml:traceGroup>
        <inkml:traceGroup>
          <inkml:annotationXML>
            <emma:emma xmlns:emma="http://www.w3.org/2003/04/emma" version="1.0">
              <emma:interpretation id="{EB115C1C-67A0-4013-BD0C-6B7DE3D0EC1B}" emma:medium="tactile" emma:mode="ink">
                <msink:context xmlns:msink="http://schemas.microsoft.com/ink/2010/main" type="inkWord" rotatedBoundingBox="4318,13272 5138,14316 4344,14940 3524,13896"/>
              </emma:interpretation>
              <emma:one-of disjunction-type="recognition" id="oneOf1">
                <emma:interpretation id="interp1" emma:lang="" emma:confidence="0">
                  <emma:literal>r</emma:literal>
                </emma:interpretation>
                <emma:interpretation id="interp2" emma:lang="" emma:confidence="0">
                  <emma:literal>Y</emma:literal>
                </emma:interpretation>
                <emma:interpretation id="interp3" emma:lang="" emma:confidence="0">
                  <emma:literal>•</emma:literal>
                </emma:interpretation>
                <emma:interpretation id="interp4" emma:lang="" emma:confidence="0">
                  <emma:literal>p</emma:literal>
                </emma:interpretation>
                <emma:interpretation id="interp5" emma:lang="" emma:confidence="0">
                  <emma:literal>T</emma:literal>
                </emma:interpretation>
              </emma:one-of>
            </emma:emma>
          </inkml:annotationXML>
          <inkml:trace contextRef="#ctx0" brushRef="#br1" timeOffset="17592.6885">-1487 1137 184 0,'-7'0'71'0,"7"0"-38"0,-7-6-32 15,7 0 14-15,0 0-8 16,0 0 1-16,0 0-3 0,0-6 2 16,7 6-4-16,0 0-4 0,-7 0 0 15,0 0-1-15,0 6-2 31,0 0-2-31,7 6 1 16,13 12 3-16,-13 12 1 0,0 12 3 16,-1 6 1-16,1 6-4 0,0 0 1 15,0-6 0-15,-7-6 0 16,0-6 2-16,0-6 3 16,-7-5 0-16,0-1 0 15,0-6-3-15,1-6 1 16,-1-6-2-16,0 0 2 15,-13-6-2-15,13 0-1 16,0-12 1-16,0-6-1 0,7-6 0 16,0 0 2-16,0-7 3 15,7-5 2-15,7-6-1 16,6-6 1-16,0 0-4 16,1 6 0-16,-1 6 1 15,0 0 0-15,-6 6-2 31,-1 0 1-31,1 6-2 16,-1 6 2-16,1 6-2 0,-1-1-1 0,1 7-4 16,-1 6 0-16,1 6 2 15,-1 7 1-15,1 5 1 16,0 18 2-16,-1 0-1 16,1 0-1-16,-8 0 1 15,1 0-1-15,0-6 2 16,0-6 1-16,-1-6 1 15,-6-6 0-15,0-12 2 16,7 0 1-16,0-12-6 0,0-12 0 16,6-12-3-16,1 0-2 15,6-12 3-15,0-6 0 32,1 0-2-32,-1-1 2 0,0 1 1 0,1 12 0 15,-1 6 0-15,0 6 0 16,-6 6-3-16,-1 0 2 15,1 6 1-15,-1 6 2 16,1 6-3-16,-1 0 0 16,1 0-1-16,-7 6 0 0,6 6 2 31,1 12 0-31,-8 6 0 0,1 12 0 0,0 12 0 31,-7 12 2-31,0 18-3 16,0 7 0-16,0-1 1 15,-7-6 0-15,7-12 0 16,-7-6 0-16,1-6-3 0,6-11 2 16,0-13 3-16,0-6 3 15,-7-6 0-15,7-6 2 16,-7 0-2-16,0-6 0 16,1-6-30-16,6 0-10 15,0 0-73 1</inkml:trace>
          <inkml:trace contextRef="#ctx0" brushRef="#br1" timeOffset="18309.3341">-594 1492 96 0,'-14'24'35'0,"14"-18"-18"0,-6-6-2 15,6 0 15-15,0 0 8 0,0 6 6 0,0-6 8 16,-7 0 2-16,7 0-29 16,0 6 10-16,0-6 3 0,0 6-9 15,0 0-5-15,0-6-11 16,0 0-4-16,0-6-7 15,0 0-2-15,0-6 0 16,7 0 0-16,-1 6-5 16,-6 6 1-16,0 0 2 15,14 6 1-15,-1-6 1 16,1 6 0-16,-7 6 0 16,0-6 0-16,-1 6 0 15,-6 0 0-15,0 0 0 0,0 6 2 16,-6 0-1-16,-1 6 2 15,0 0-15-15,0 6-7 16,-6 0-4-16,-1 0-1 16,7 0 11-16,1-6 8 15,-1-6 5-15,0 0 3 16,0-6-1-16,1-6-2 16,-1-6 1-16,0 0 1 15,0 0-1-15,1-6-1 16,6 0 1-16,0 0 1 31,0-6-1-31,0 0-1 0,0 0 1 16,0 0-1-16,6 0 11 15,8-6 7-15,-1 6-9 16,8 0-5-16,6 0 0 16,0 6 1-16,7 6 0 15,-1 0 2-15,1 6-4 16,0 0-2-16,-7 6 0 15,0 0-1-15,-6 0 0 0,-1 0 2 16,-7 0-1-16,1 0 2 16,-7 0-2-16,-7-12 2 15,0 0-64-15,-7 12-28 0,0 0-43 32</inkml:trace>
        </inkml:traceGroup>
      </inkml:traceGroup>
    </inkml:traceGroup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4:15.917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E9DC6608-4CF2-4C05-9D71-9A3DF11A0EB0}" emma:medium="tactile" emma:mode="ink">
          <msink:context xmlns:msink="http://schemas.microsoft.com/ink/2010/main" type="writingRegion" rotatedBoundingBox="5237,15925 5124,6830 15133,6706 15245,15800"/>
        </emma:interpretation>
      </emma:emma>
    </inkml:annotationXML>
    <inkml:traceGroup>
      <inkml:annotationXML>
        <emma:emma xmlns:emma="http://www.w3.org/2003/04/emma" version="1.0">
          <emma:interpretation id="{F74719B4-E0C8-48CD-BA5D-C3826D6298B7}" emma:medium="tactile" emma:mode="ink">
            <msink:context xmlns:msink="http://schemas.microsoft.com/ink/2010/main" type="paragraph" rotatedBoundingBox="5237,15925 5124,6830 7039,6807 7152,159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2C8430-C587-437B-8A08-08ABDBB55398}" emma:medium="tactile" emma:mode="ink">
              <msink:context xmlns:msink="http://schemas.microsoft.com/ink/2010/main" type="line" rotatedBoundingBox="5237,15925 5124,6830 7039,6807 7152,15901"/>
            </emma:interpretation>
          </emma:emma>
        </inkml:annotationXML>
        <inkml:traceGroup>
          <inkml:annotationXML>
            <emma:emma xmlns:emma="http://www.w3.org/2003/04/emma" version="1.0">
              <emma:interpretation id="{5942E11C-B2C4-4CC4-9509-F93861CC5B51}" emma:medium="tactile" emma:mode="ink">
                <msink:context xmlns:msink="http://schemas.microsoft.com/ink/2010/main" type="inkWord" rotatedBoundingBox="5227,15126 5145,8509 6285,8494 6368,1511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-413 3921 148 0,'-6'-6'57'0,"6"0"-30"0,-7 0-3 0,7 6 22 16,0-6-3-16,0 0-1 16,0 0-10-16,0-6-3 15,0 0-16-15,-7 6 1 0,7-6 0 16,0 0-7-16,0 0-4 15,0 6-2-15,0 0-1 16,0 0 0-16,0 0 0 16,0 0 0-16,0 0 0 15,0 0 0-15,0 6 0 16,0 0 0-16,0 0 2 16,0 0 3-16,0 0 4 0,0 0 0 15,0 0 2-15,0 0 3 16,-7 0 3-16,1 0-11 15,-1 6-4-15,0 0-1 16,0 6-1-16,1 0-3 16,-1 6 0-16,7 0 2 0,0 0 0 15,0 0-2-15,0 0 0 16,0 0 4-16,7-6 1 16,-1 0 4-16,8-12 3 15,-1-6 2-15,8 0 1 16,-8-6-4-16,7 0 0 15,-6 0-1-15,0-6 1 16,-8 0 4 0,-6 0 5-16,-6 0-5 15,-1 0 1-15,-7 0-6 16,1 6-2-16,-8 0-2 16,8 6-3-16,-1 0-2 15,-6 0 1-15,7 6-4 0,-1 0 1 16,0 6 0-16,1 6-1 15,6 6 1-15,0 6 3 16,7 0-2-16,0 6-1 16,0-6 3-16,7 0 0 15,0 0 1-15,0-6 2 16,-1-6-1-16,8-6 2 16,0-6 0-16,-1-6 3 15,1-6-1-15,-1 0 0 0,1-6-1 16,-1 0 0-16,-6 0-2 15,-7 0 1-15,0 0 0 16,-7-6 1-16,-6 6-2 16,6 0-2-16,-7 6-2 15,1 6 1-15,-1 6-4 16,1 0 1-16,-1 12 0 16,-6 6-1-16,0 6 1 15,-1 6 3-15,1 12 0 0,7 0 1 16,-1 1-3-16,7-7 2 15,0 0-1-15,7-6-2 16,7-6 3-16,7-6 2 16,-1 0 2-16,8-6 1 15,-1-6 2-15,7-6 1 16,0-12-3-16,0-6-3 16,-7 0 2-16,-6-6 2 0,-14-6 0 15,-7-6 2-15,0 6-4 16,-6-1 0-16,-1 1-3 15,-6 6-1-15,0 0-1 16,-1 6-2-16,8 6-28 31,6 18-93-15,0 12-13-16,14 6-19 16</inkml:trace>
          <inkml:trace contextRef="#ctx0" brushRef="#br0" timeOffset="-3015.6574">-616 8041 156 0,'-6'0'57'0,"6"0"-30"0,0 6-10 0,0-6 22 16,-7 6-5-16,0-6 1 0,0 6-3 16,1 0 2-16,-1-6-18 15,0 0 4-15,0 0 1 0,1 0 0 16,-1 0-1-16,7 0-8 16,0 0-3-16,0 0-3 15,13-6-1-15,1 0 1 16,6 0 3-16,0 0-2 15,1 0-2-15,6 0-2 16,0-6-3-16,0 6 1 16,7 0-1-16,0 0 0 15,-1 0 2-15,1 0-1 16,0 0-1-16,-7 0 1 16,7 6 1-16,-7 0-1 15,0 0-1-15,0 0 1 0,0 0 1 16,-6 0 1-16,-8 0 1 15,1 0-22-15,-1 0-8 16,-13 0-38-16,0 0-14 16,-7 6-146-1,-6 6 110 1</inkml:trace>
        </inkml:traceGroup>
        <inkml:traceGroup>
          <inkml:annotationXML>
            <emma:emma xmlns:emma="http://www.w3.org/2003/04/emma" version="1.0">
              <emma:interpretation id="{907AAE0C-31E9-4223-975E-00CD928AEA54}" emma:medium="tactile" emma:mode="ink">
                <msink:context xmlns:msink="http://schemas.microsoft.com/ink/2010/main" type="inkWord" rotatedBoundingBox="6024,15915 5911,6821 6974,6808 7086,1590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2549.975">-419 8275 200 0,'-14'30'77'0,"7"-30"-42"0,7 0-10 16,0-6 27-16,0 6-4 15,0 0-1-15,0 0-9 16,0 0-1-16,0 0-21 16,-6 0 2-16,-1 6 2 0,0 0-11 0,0 0-2 15,1 6-5-15,-1-6 1 16,0 0-2-16,0 0-1 15,0 7 1-15,1-7 1 16,-1 0-1-16,0 0 2 16,0 0-2-16,7-6-1 15,0 6 5-15,0-6 1 16,0 0-2-16,0 0-1 0,0 0-3 16,7 0-1-16,7 0 5 15,-1 0 2-15,8-6 0 16,-1 0 1-16,7 0 0 15,0 0 1-15,-7 6-2 16,1 0 1-16,-1-6-4 16,0-1 0-16,-6 7-1 15,-1 0-2-15,1 0 1 16,-14 0 1-16,6 0-3 16,-6 0 0-16,7 0 3 15,-7 0 1-15,14 0-26 0,-14 0-11 16,0 0-71-16,13 0-32 15,1 0-17 1</inkml:trace>
          <inkml:trace contextRef="#ctx0" brushRef="#br0" timeOffset="-3588.5109">-1231 7518 156 0,'0'-12'60'0,"0"18"-32"0,0 0-17 0,0-6 15 0,0 0-1 16,0 0 2-16,-7 0-6 15,0 6-1 1,1 0-11-16,-8 0 3 0,7 0 4 15,0 0-2-15,1 0 2 16,-1 0-9-16,0 0-2 16,0-6 6-16,7 6 2 15,-6 0-6-15,6-6-4 16,0 0 6-16,0 0 6 16,0 0-5-16,0 0-1 15,0 0-3-15,6 6-1 0,1 6-3 0,7-6 1 16,-1 6-2-16,8-6-1 31,-1 0 1-31,0 0-1 0,0 0 4 0,1-6 5 16,-8 0-7-16,1 0-3 0,13 6 0 15,-7-6 0-15,0 6 1 16,1-6 0-16,6 0-3 31,0 0 2-31,7 0 3 16,-1 0 3-16,8 0-7 0,6 0 0 15,1 0 2-15,-8-6 4 16,1 6-1-16,0 0 0 16,-8 0-3-16,1 0-1 15,-7 0 1-15,7 0 2 16,0 6-3-16,0-6 0 16,0 6 1-16,-1-6 0 15,1 6 0-15,-7-6 0 16,0 0 0-16,7 0 2 15,0 0 14-15,-7 0 9 16,0 0-10-16,0 0-6 16,-6 0-3-16,-1 0-2 15,0 0-2-15,-6 0 1 0,6 0-2 16,0 0 2-16,1 0-4 16,6 0-2-16,-7 0 2 15,20 0 2-15,1 0-2 16,0 0 0-16,-1 0 1 15,1 0 2-15,-7 0-1 16,-1 0 2-16,-5 0-4 0,-8 0 0 16,0 0 3-16,-6 0 1 15,-1 0-4-15,1 0 1 16,-1 0-27-16,1 0-9 16,-14 0-44-16,7-12-18 15,13 6-42 1</inkml:trace>
          <inkml:trace contextRef="#ctx0" brushRef="#br0" timeOffset="11743.8648">-595 951 88 0,'7'0'35'0,"-7"6"-18"0,6-6-5 0,-6 0 16 16,0 0-5-16,0 0 1 16,0 0 2-16,0 0 1 15,0 0-3-15,0 0-3 31,0 0-11-31,0 0 2 0,0 0 4 0,0 0 3 16,0 0 1-16,0 0-3 16,0 0 0-16,0 0-7 15,0 0-2-15,0 6-2 16,0 0-1-16,0 0-6 16,0-6-1-16,0 0 3 0,0 6 1 15,0-6-3 1,0 0 1-16,0 0 0 15,0 0 0-15,0 6 0 16,0-6 0-16,0 6 8 16,0-6 7-16,0 0 2 0,0 0 1 15,0 0 2-15,0 0 2 16,0 0 1-16,0 0 3 16,0-6-12-16,0 0-3 15,0-6-5-15,0 0 1 16,0-6-4-16,0 0 0 15,-6-7-1-15,-1 1 1 16,0 0-2-16,7 0-1 0,-7 0 1 16,7 6-1-16,0 0 0 15,0 0 0-15,0 0 0 16,0 0 0-16,0 0 0 16,0 0 0-16,0 0 0 15,0 0 0-15,0 6-3 16,7-12 2-1,0 0 3-15,-7 0-3 16,0 0 0-16,0 0 3 0,0 0 1 16,0-1-4-1,0 1 1-15,0 6 0 16,0-6 0-16,0 6 0 16,0 0 2-16,0 0-3 15,0 0-2-15,0 6 2 16,0 0 0-16,0-6 1 15,0 0 2-15,0 0-1 16,0 6-1-16,0-6 1 0,0 6 1 0,0 0-3 16,0 6 0-16,0 0 1 15,-7 0 0-15,7 0 0 16,0 0 0-16,-7 0 0 16,7 0 0-16,-7 6 0 15,1 0 2-15,-1 0-1 16,0 0 2-16,0 0-4 15,1 0-2-15,-1 0-1 16,0 12 0 0,-6 6 3-16,-1 12 0 15,1 0-2-15,-1 0 2 16,0 0-1-16,8 0 0 16,-1-6 2-16,0 6 0 15,0-6 0-15,7-6 0 16,0 0 0-16,0-6 0 15,0-12 2-15,7 6 3 0,7-12 0 16,6 0 0-16,0-12-1 16,1 0 0-16,-1-6 0 15,-7 0 0-15,1 0-2 16,-7-6 1-16,-7 0 7 16,0 6 3-16,0 0-6 15,0 6-4-15,-7 6-5 0,0 0 1 0,0 12-1 16,-6 12-2-16,-1 6 0 15,1 6 3-15,-1 0 0 16,1 0 1-16,6 0-3 16,0 6 0-16,7-6-1 15,7 0 0-15,7-6 3 16,6 0 0-16,0-6 3 16,7-6 1-16,0-6 1 15,0 0 2-15,-6-6-3 16,-1 0 0-16,-7-6 1 15,1 0 0-15,-7 0 0 0,-1-6 0 16,-6 0-2-16,0 0-2 16,-6 0 1-16,-1 0 1 15,0-6-3-15,0 6 0 16,-6 12 1 0,-7 12-7-16,-1 6 0 15,1 6 1-15,6 6 3 16,1-6 2-16,6 0 1 15,0-6 0-15,7 0 0 16,0-12 0-16,7 0 2 16,7-6-1-16,-1-6 2 15,1 0-57-15,-1 0-26 16</inkml:trace>
          <inkml:trace contextRef="#ctx0" brushRef="#br0" timeOffset="13774.7365">-257-421 252 0,'-14'-12'93'0,"14"12"-50"0,-6-6-13 0,6 6 34 16,0-6-10-16,-7 6-1 16,7-6-13-16,-7-6-5 15,7 6-19-15,-7 0 1 0,7-6 3 16,0 0-7-16,0 0-2 16,0-6-9-16,0 6-3 15,0 0 0-15,0 6 2 16,0 0-2-16,7 0 0 15,0 6-1-15,6 0-2 16,-13 0 0-16,14 12 3 16,6 6 0-16,-6 6 1 15,6-6 0-15,-6 0 2 0,-1 0-1 16,1 6-1-16,-1 1 1 16,1 5-1-16,-1 0-3 15,1 0 2-15,-7 0 1 16,-1 0 0-16,-6-6 0 15,0 0 2-15,0-6-1 16,0-6-1-16,0 0 3 16,0-12 0-16,0 0 1 15,7-12 2-15,7-12-3 0,-1-6-2 16,8 0 0-16,6-6-1 16,6-6 0-16,8-6 0 15,0-1 0-15,-8 1 2 16,1 6-3-16,-7 6 0 15,-6 6 1-15,-8 6 0 16,1 0 0-16,-1 6 0 0,-6 6 2 16,0 0 3-16,-7 6-15 15,0 0-6-15,0 0-32 16,0 0-11-16,0 6-49 16,-7 12-21-16,7 12-12 15</inkml:trace>
        </inkml:traceGroup>
        <inkml:traceGroup>
          <inkml:annotationXML>
            <emma:emma xmlns:emma="http://www.w3.org/2003/04/emma" version="1.0">
              <emma:interpretation id="{B052C4F8-343D-4D92-88EE-455CC3C36B61}" emma:medium="tactile" emma:mode="ink">
                <msink:context xmlns:msink="http://schemas.microsoft.com/ink/2010/main" type="inkWord" rotatedBoundingBox="5392,15206 5298,7677 7049,7655 7143,15184"/>
              </emma:interpretation>
            </emma:emma>
          </inkml:annotationXML>
          <inkml:trace contextRef="#ctx0" brushRef="#br0" timeOffset="-4956.7191">-717 1480 56 0,'0'0'24'0,"0"6"-12"0,0-12-1 0,0 6 12 16,7 0-1-16,-7-6-1 16,7 0 2-16,-7 0 0 15,0 0 10-15,0 0 3 16,0 0 6-16,0-6 1 16,0 6 5-1,0-6-26-15,0 0-10 0,0-6-6 0,0 0-2 16,0 0 2-16,0-1 3 31,0-17 2-15,6 6-3-16,1 0-5 15,0 0 1-15,0 0-3 0,-7 0-1 16,6 6-2-16,1 0 1 16,-7 0 1-16,0 6 2 15,0 0-3-15,0 6 0 16,0 0 1-16,0 6 2 0,0 0-1 15,0 0 2-15,0 0-2 16,0 0 2-16,0 6-2 16,0 0-1-16,0 0 1 15,0 0 1-15,0-6-1 16,0 6-1-16,0 0-2 0,0 0 1 16,0 0 1-1,0 0 0-15,0 0-3 16,0 0 2-16,0 0-1 15,0 12 0-15,0 6 0 16,0 6 0-16,0 12 2 16,0 18 0-16,0 12 0 15,0 0 2-15,7-6-3 16,0 7 0-16,-7-13-1 16,6-12 0-16,-6 0 2 15,7-6 2-15,-7-6-1 16,0-6-1-16,0 0 1 15,0 0-1-15,0-6 0 0,0 0 0 16,0 0 0-16,0 0 0 0,0 0 0 16,0 0 0-16,0-6 0 15,0 7 0-15,0-7 0 16,0 0 0-16,0 0 0 16,0 0 0-16,0 0-3 15,0 0 2-15,0 0 3 16,0 0 1-16,0 0-1 15,0 0-2-15,0 0-2 16,0 0 1-16,0 6 1 16,0-6 2-16,0 0-1 15,0 0-1-15,0 0-2 16,0 0 1-16,0 0 1 16,0 0 0-16,0 0-3 0,0 0 2 15,7-6 1-15,0 6 0 16,-1 0 0-16,-6 0 0 15,7 0 0-15,-7 0 2 16,0 0-1-16,0 6-1 16,0-6 3-1,0 0 0 1,0-6-1-16,0-6 1 16,0 6-2-1,0-6 2-15,0 6 13 16,0-6 9-16,-7 6-3 15,1-6-3-15,-1 0-9 16,0-6-4-16,0 0-3 16,1 0-3-16,-1 6-2 15,0 0-1-15,0 0-1 0,-6 0 3 16,-1 6 0-16,1 0 3 16,-1-6-1-16,1 0-1 15,-8 0 1-15,1 0 1 16,0 0-1-16,-1 0-1 15,1 0 1-15,0 0-1 0,6-6 2 16,1 6 1-16,-1-6-4 16,1 0 1-16,-1 0 0 15,1 6 2-15,6 0-1 16,0 0-1-16,0-6-2 16,1 6-1-16,-1 0 2 15,0 0 2-15,0 0 0 16,1-6 2-16,-1 0-2 15,0 6-1-15,0-6 1 0,1 6 1 16,-1-6-6-16,0 6 1 16,0 0 1-16,0 0 3 15,7 0 0-15,0 0-1 16,0 0 1-16,0 0-1 16,0 0-5-16,0 0 1 15,0 0 2-15,0 0 1 16,0 12-8-16,0 0 7 15,0 0 3-15,0-12-3 16,0 24 0 0,0 1 3-16,0-1-1 15,0 0 3-15,7 0-4 16,-7 0 0-16,7-6 1 16,-7 6 2-16,7 0-1 15,-7 0-1-15,0 0 1 16,0-6-1-16,0 0 0 15,0 0 0 1,0-6 0-16,0 6 0 16,0 0 0-16,0-6 0 15,0 6 0-15,0-6 0 16,0 0 0-16,0 0 0 0,0 0-3 16,0 0 2-16,0-6 3 15,0 0 3-15,0 0-4 16,0 1-1-16,0-1 0 15,0-6 2-15,0 6-3 0,0 0 0 16,-7 0 1-16,7 0 2 16,0 0-3-16,-7 0 0 15,7 6 1-15,-7 0 0 16,1 0 0-16,6 0 0 16,0-6 0-16,-7 6 0 15,7-6 0-15,0 0 2 16,0 0-1-16,0 0-1 15,0 0-2 1,0 0 1-16,0 0 1 16,0 0 0-16,-7-6 0 15,7 6 0-15,0 0-3 16,0 0 2-16,0-6 1 16,0 6 2-16,0-6-3 0,0 0 0 15,0 0 1-15,0 0 0 16,0 0 0-16,0 0 2 15,0 0-3-15,0 0 0 0,0 0 1 16,0 0 0-16,7 6 0 16,0 0 2-16,-1 0-3 15,8 0 0-15,0 0-1 16,-1-6 0 0,7 0 2-16,1 0 2 15,-1-6-1-15,0 6 2 16,1 0-2-16,-1-6-1 15,0 6 1-15,0 0 1 16,-6 0-3-16,-1 0 0 16,1-6 1-16,0 6 2 0,-1-6-1 15,1 6 2-15,-8 0-2 16,1-6-1-16,0 0 1 16,0 6-1-16,-1-6 0 15,1 0 2-15,0 6-1 16,0 0 2-16,0 0-4 15,-1-6-2-15,1 0 2 0,0 0 0 16,0 6 1-16,-1-6 2 16,1 6-3-16,0 0 0 15,0 0 1-15,-1-6 0 16,-6 6 0-16,7 0 0 16,0 0 0-16,-7-6 2 15,7 6-1-15,-7 0-1 16,0 0-2-16,0 0 1 15,0 0 1-15,0 0 0 16,0 0 0-16,6 0 0 16,-6-6 0-16,0 6 0 15,7 0 0-15,-7 0 2 16,0 0-1-16,0 0-1 0,0 0-2 16,0 0 1-16,0 0 3 15,0 0 1-15,0 0-4 16,0 0-1-16,0 0 1 15,7 0 2-15,-7 0-2 16,0 0 0-16,0 0 1 0,7 0 2 16,-7 0-3-16,7 0-2 15,-7 0 2-15,0 0 2 16,0 0 0-16,0 0-1 16,0 0-2-16,6 0-1 15,-6 0 2-15,7 6 0 16,0 0 1-16,0 0 0 15,-1 6 0 1,1-6 2-16,-7 6 1 0,0 0 1 16,0 0-5-16,0 0 1 15,0 0 0-15,0 0 0 16,0 0 0-16,0 0 0 16,0 0 0-16,0 0 2 15,0 0-3-15,0 6 0 16,0-6-1-16,0 12 0 15,0-6 2-15,0 0 0 0,0 0-3 16,0 0 2-16,0-6 3 16,0 1 1-16,0-1-4 15,0 0 1-15,0 0 0 16,0 18 0 0,0-6 2-16,0-6-3 0,0 6-2 31,0-6 4-31,0 0-1 0,0 6-2 31,0-6 1-31,0 0 1 16,0 0 2-16,0 0 1 0,0 0-4 15,0 6-1 1,0-6 1-16,0 0 2 16,0 0 2-16,0 0-4 15,0 0 1-15,0-6-2 16,0 6 0-16,0 1 2 0,0-1 0 15,0-6 0-15,0 0 0 16,0 0 0-16,0 0 0 16,0-6 2-16,0-6 1 15,0 12-4-15,0-12-1 16,0 12 3 0,0 0 1-16,0-12 0 15,0 12-2-15,0 0-2 0,0 0-1 16,7 0 4-16,-7 0 1 15,0 0-5-15,0 0 0 16,0 0 3-16,7 0 4 16,-7 0-3-16,0 6-1 15,0 0 0-15,0 0 0 16,0 0 2-16,0 0 1 16,0 0-6-16,0 6 0 0,0 0 1 15,6 0 3-15,-6 1 0 16,0-1-1-16,0 0-2 15,0 6 1-15,0-6 1 16,0 0 0-16,7-6 0 0,-7 6 0 16,0 0 0-16,7 0 2 15,-7 6-3-15,7-12 0 16,-7 6 1-16,0-6 0 16,6 6 0-16,-6-6 0 15,7 6 0 1,-7 0 0-16,0 0 0 15,0 1 0 1,0-1 2-16,0-6-1 16,0 0-1-16,0 0-2 15,0 6 1-15,0-6 3 16,0 0 1-16,7 0-4 16,-7-6 1-16,0 0-2 0,0 0 0 15,0 0 2-15,0 0 0 16,7 0 2-16,-7 0 3 15,0 0-4-15,0 0-3 0,0 0 1 16,0 0 0-16,0 6-2 16,0 0 2-16,0 0 1 15,0 0 2-15,0 6-3 16,0 0 0-16,0 1 3 16,7-1 1-16,-7 0-1 15,0 0-2-15,6 6-2 0,-6-6-1 16,0 0 2-16,7 0 0 15,0 0 1-15,0 6 2 16,-7-12-3-16,0 0 0 16,0 0 3-16,0 0 1 15,0-6-4-15,0 0 1 16,0 0 0-16,0 0 2 31,0 0 1-31,0 0 1 0,0-12-5 16,0 6-1-16,0-6 3 15,0 6 1-15,0 6-5 0,0 0 2 16,0-6 2-16,0-6 0 16,0 12-1-16,-7 1-2 15,7-13 1-15,0 6 1 16,0-6 2-16,0 0 1 16,0 0 1-16,0 0-2 15,0 6 1-15,0-6-4 16,0 6 0-16,-7-6 1 15,7 0 2-15,-7 6-1 16,7-6 2-16,0 0-4 16,0 0 0-16,0 0 3 15,-6 0 1-15,-1 0 7 16,7 0 4 0,0 0-5-16,-7 0-1 15,0 0 0-15,7 0 0 0,-7 0-2 16,1 0 1-16,-1 0-4 15,0 0-2-15,0 0 0 0,1 0 1 16,-8 0 1-16,1 0 1 16,-1-6-5-16,1 0-1 15,-1 6 3-15,0-6 3 16,-6 0 3-16,0-7 3 16,0 7-5-16,6 0-1 15,1-6 0-15,-1 6 2 16,0 0-3-16,1 0-2 15,-1 0 0-15,1 0 1 16,6 0-3-16,0 0 0 16,1 0-1-16,-1 6-2 15,0 0 3-15,0 0 2 16,0 0 0-16,1 0 2 16,-8 0-2-16,7 0 2 0,-6 0-4 15,-1 0 0-15,8 0 1 16,-1 0 0-16,0 0 0 15,0 0 0-15,1 0 2 16,6 0 1-16,0 0-4 16,0 0-1-16,0 0-2 15,0 0 3-15,0 0-5 16,0 0 2-16,0 0 2 16,0 0 1-16,0 0 1 15,0 0 2-15,0 0 1 16,0 0 1-16,0 0-7 15,0 0-2 1,0 0 2-16,0 0 3 16,0 0-1-16,0 0 0 15,0 0 1-15,0 0 2 16,0 0-3-16,0 0 0 0,0 0 1 16,0 6 0-16,0 0 0 15,0 6-3 1,0 6 2-16,0 0 1 15,-7 0 0-15,0 1 0 16,0 5 2-16,0-6-1 16,1 0 2-16,-1 0-4 15,0 0 0-15,0 0 1 16,1 0 0-16,6 0-3 16,0-6 2-16,-7 0 1 15,7 0 0-15,0 0 0 16,0 0 2-16,-7 6-3 15,0-6 0-15,7 0 1 0,-6 0 2 16,6 6-1-16,0-6-1 16,-7 0-2-16,7 0 1 15,0 0 1-15,0-6 0 16,0 0 0-16,0 6 0 16,0-6-3-16,0 6 2 15,0 0 1-15,0 0 2 16,0 0-1-16,0 1-1 15,0-1 1-15,0 0-1 0,0-12 0 16,0 0 2-16,0 0-1 16,7 12-1-16,-7-12 1 15,0 0-1-15,0 0-3 16,0 0 2-16,6 6 1 0,-6-6 2 16,7 6-3-16,0 0 0 15,-7-6 1-15,7 6 0 16,-1 0 0-16,-6-6 2 15,7 6-3-15,-7-6-2 16,7 6 4 0,-7-6 3-16,0 0-3 15,0 0-3-15,7 6 1 16,-7-6 0-16,0 0 1 16,6 6 0-16,1 0 0 15,0 6 0-15,0-6 0 16,0 0 0-16,-7-6 0 0,6 6 0 15,-6-6 0-15,7 6 0 16,0-6 2-16,6 0 1 16,1 0-4-16,-1-6 1 15,1 0 0-15,-1 0 2 16,8 0 1-16,-1 0 1 16,0 0-2-16,1 0-2 15,-1 0 1-15,-6 6-1 16,-1-6-3-16,1 6 0 15,-1-6 4-15,1 6 1 16,-1-6-3-16,1 6-1 16,-1-6 1-16,1 6 0 15,-1 0 3-15,1 0 1 0,-1 0-4 16,1 0-1-16,-14 0 1 16,7 0 0-16,-7 0 1 15,0 0 0-15,6 6 0 16,1 6 0-16,0-6-3 15,0 6 2-15,-1 0-1 0,-6 0-2 16,0 0 5-16,7 0 1 16,-7-12 0-16,0 0-2 15,0 0 1-15,7 12-1 16,-7-6 0-16,0-6 2 0,0 0-1 16,0 0-1-16,0 0-2 15,7 12 1-15,0-6-1 16,-7 0 0-16,0 0 2 31,6 6 0-31,1-6 0 16,-7 6 0-16,7 0 0 0,-7 6 0 15,7 0 0-15,-7 0 0 16,6 0 2-16,-6 6 1 16,0 0-4-16,0 0-1 15,7 0 1-15,0-6 2 16,-7 1-2-16,0-1 0 15,0 0 1-15,0-6 0 0,7 0 0 16,-7 0 2-16,6 0-1 16,-6 0-1-16,0 0-2 15,0 0 1-15,0 0 3 16,0 0 1 0,0 0-4-16,7 0 1 15,-7 0 0-15,0 0 0 0,0 0-3 16,0 0 0-16,7 0 4 15,-7 6 3-15,7 0-3 16,-7 0-3-16,0 0 1 16,6 0 0-16,-6 0-2 15,0 0 2-15,0 0 1 16,7 0 2-16,-7 0-1 16,7-6-1-16,-7 7 1 0,7-1-1 15,0 0 0-15,-1 6 0 16,-6 0 0-16,0 6 0 15,0 0 0-15,7 0 0 16,-7 6-3-16,0 0 2 0,0-6 1 16,0 0 0-16,0 0 0 15,0 0 0-15,0 0 2 16,0-6 3-16,0 1-4 16,0-1-1-16,0-6-2 15,0 0 0-15,-7 0 2 16,7 0 0-16,-6 6 0 15,6-6 0-15,0 0 0 16,-7-6 0-16,0 6 2 16,7-6 1-1,-7 6-4-15,7-6 1 0,0 6-2 0,0 0 0 16,-7-6 2-16,7 6 0 16,0 0 0-16,-6 0 0 15,-1-6 0-15,7 6 2 16,0-6-1-16,0 0-1 15,0 0 1-15,0 6-1 16,0-6 0 0,-7 1 2-16,7-1-3 15,0 0 0-15,0 0 1 16,0-12 2-16,-7 6-1 0,7 0-1 16,-6 0 3-16,6 6 0 15,0-6-6-15,0-6 0 16,0 6 1-16,0 0 1 15,0 0 1 1,0 0 0-16,-7 0 0 0,7-6 2 0,0 0 1 16,0 0 1-16,0 0-2 15,0 0 1-15,-7 0-4 16,7-6 0-16,-7 0-12 31,1-6-5-31,-1-12-56 0,7-12-24 16,7-31-78-1</inkml:trace>
          <inkml:trace contextRef="#ctx0" brushRef="#br0" timeOffset="4281.9756">-1542 2232 196 0,'6'-25'74'0,"-6"25"-40"0,0-6-16 0,0 6 23 16,0 0-15-16,0 0 3 15,0 0-11 1,7-6-10-16,0 0 6 0,0 6 3 0,-1-6-1 16,-6 0 3-16,0 0 1 15,0 6 2-15,0-6-1 16,0 0 2-16,0 0-4 15,0 0-2-15,0 0-3 16,0 0-1-16,0 0-5 16,0-6 0-16,0 6-5 0,0 0-2 31,0 0 0-31,0 0-1 0,0 0 0 0,-6 0 0 16,6 0 0-16,0 6 0 15,0 0-3-15,0 0 2 16,0 0-4-16,0 0 1 15,0 12 2-15,0 0 1 16,6 12-2-16,-6 6 2 0,7 6 1 16,0 25 0-16,0 11 0 15,-1-6 0-15,1 6 0 16,-7 12 0-16,0 12 2 16,0 1 1-16,0-7-4 15,0-6-1-15,0-12 1 16,-7 0 2-16,7-17 0 15,0-7 2-15,-6-12 0 32,-1-6 1-32,7-6 0 0,0-6 0 15,0-6 0-15,-7-6 0 16,7-12-2-16,-7-6 1 16,7-6-59-16,-6-6-25 15,19-12-93 1</inkml:trace>
        </inkml:traceGroup>
      </inkml:traceGroup>
    </inkml:traceGroup>
    <inkml:traceGroup>
      <inkml:annotationXML>
        <emma:emma xmlns:emma="http://www.w3.org/2003/04/emma" version="1.0">
          <emma:interpretation id="{1505AB9E-3927-47B4-8967-5F64AB0D942E}" emma:medium="tactile" emma:mode="ink">
            <msink:context xmlns:msink="http://schemas.microsoft.com/ink/2010/main" type="paragraph" rotatedBoundingBox="6710,11126 7393,11126 7393,11895 6710,1189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EE41267-BE42-471F-B355-D0B64635E83D}" emma:medium="tactile" emma:mode="ink">
              <msink:context xmlns:msink="http://schemas.microsoft.com/ink/2010/main" type="line" rotatedBoundingBox="6710,11126 7393,11126 7393,11895 6710,11895"/>
            </emma:interpretation>
          </emma:emma>
        </inkml:annotationXML>
        <inkml:traceGroup>
          <inkml:annotationXML>
            <emma:emma xmlns:emma="http://www.w3.org/2003/04/emma" version="1.0">
              <emma:interpretation id="{64F1957B-D349-483A-BD03-1300BE7A11E3}" emma:medium="tactile" emma:mode="ink">
                <msink:context xmlns:msink="http://schemas.microsoft.com/ink/2010/main" type="inkWord" rotatedBoundingBox="6493,11498 7135,10874 7521,11271 6879,1189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29.188">68 3891 228 0,'-21'-12'85'0,"15"6"-46"0,-1 0-19 15,7 0 24-15,0 0-7 16,0 0-2-16,-7-6-6 16,0 0-1-16,1 6-16 15,6-6 0-15,0 6 1 0,-7 0-1 0,7 0 3 16,0 0-4-16,0 0-1 15,0 0-2-15,0 0 2 16,0 6-10-16,0 0-2 16,0 0-1-16,0 0 1 15,0 0-1-15,0 0-1 16,7 12 0-16,-1 6 3 16,8 6 0-16,-1 12 3 15,1 6-1-15,0 6-1 16,-1 1 1-16,1-1-1 15,-1 6 0-15,1-6 2 0,-8-6-3 16,1 0 0-16,0-6 3 31,0-6 3-31,-1-6-4 16,-6-6-1-16,0-6 0 0,7 0 2 16,0 0 1-16,13-36 5 15,7-6-2 1,14-12-3-16,6-24-2 15,1-12 2-15,-8-6 0 16,1-7 5-16,-1 19 3 0,1 12-6 16,-14 12-3-16,0 6 1 15,-7 6 0-15,1 6-1 16,-8 12-2-16,1 0-2 16,-7 6 1-16,6 0-21 15,-6 6-10-15,-7 6-46 16,13 6-17-16,-6 12-61 15</inkml:trace>
        </inkml:traceGroup>
      </inkml:traceGroup>
    </inkml:traceGroup>
    <inkml:traceGroup>
      <inkml:annotationXML>
        <emma:emma xmlns:emma="http://www.w3.org/2003/04/emma" version="1.0">
          <emma:interpretation id="{EBAC2BC9-DD0C-41EB-99E8-88161A5E5ED7}" emma:medium="tactile" emma:mode="ink">
            <msink:context xmlns:msink="http://schemas.microsoft.com/ink/2010/main" type="paragraph" rotatedBoundingBox="7211,11847 15207,11847 15207,13315 7211,133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881D04B-CE4B-46B5-B54C-99B265F163EA}" emma:medium="tactile" emma:mode="ink">
              <msink:context xmlns:msink="http://schemas.microsoft.com/ink/2010/main" type="inkBullet" rotatedBoundingBox="14565,12659 15207,12659 15207,13315 14565,13315"/>
            </emma:interpretation>
          </emma:emma>
        </inkml:annotationXML>
        <inkml:trace contextRef="#ctx0" brushRef="#br1" timeOffset="204216.0734">8227 5286 228 0,'-20'0'85'0,"20"0"-46"0,-7-6-13 16,7 6 29-16,0-6-12 16,0 0 0-16,0 0-13 0,-7 0-4 15,7 0-15-15,0 0 7 0,0 0 4 16,0 6 13 0,-7-6-12-16,7 6-3 15,0 0-10-15,0 0-2 16,0 0-4-16,0 12-3 15,0 0 0-15,0 12-4 16,0 7 0 0,7 11 4-16,0 6 3 15,-7 0-3-15,0 0-1 16,7-6 0-16,-7 0 0 16,0 0 0-16,0-6 0 15,0-6-3-15,6 0 2 0,-6-5-26 16,0-7-9-16,0-6-17 15,7 0-5-15,0-6-20 16,-7-6-8-16,0 0-41 31</inkml:trace>
        <inkml:trace contextRef="#ctx0" brushRef="#br1" timeOffset="203870.9442">7929 5178 208 0,'-20'-12'79'0,"13"12"-42"0,-6-6-17 0,13 6 27 16,0 0-7-16,-7 0 1 0,0 0-8 15,7 0-3-15,-7 0-16 16,1 0 2-16,6 0 2 0,0 0-8 16,0 0-1-16,0 6-5 15,0-6-3-15,0 6-3 16,0 0-1-16,6 6 4 15,1-6 1-15,7 0 8 16,6 6 6-16,7-6 1 16,7-6-1-16,6 0-8 15,1 0-3-15,-7 0-1 16,0-6 0-16,6 0-7 16,1 6 0-16,-1-6 1 0,1 6 3 15,0 0 0-15,-8 0 2 16,1-6-2-16,-7 6 2 15,-6 0-2-15,-1-6-1 16,-7 0-30-16,1 0-13 16,-1 0-44-16,-6 0-20 15,-7-6-18 1,0 0-26-16,-7 6 65 0</inkml:trace>
      </inkml:traceGroup>
      <inkml:traceGroup>
        <inkml:annotationXML>
          <emma:emma xmlns:emma="http://www.w3.org/2003/04/emma" version="1.0">
            <emma:interpretation id="{1E5F0E75-4136-4A83-B012-B51AC17B2A02}" emma:medium="tactile" emma:mode="ink">
              <msink:context xmlns:msink="http://schemas.microsoft.com/ink/2010/main" type="line" rotatedBoundingBox="7211,11847 13570,11847 13570,13255 7211,13255"/>
            </emma:interpretation>
          </emma:emma>
        </inkml:annotationXML>
        <inkml:traceGroup>
          <inkml:annotationXML>
            <emma:emma xmlns:emma="http://www.w3.org/2003/04/emma" version="1.0">
              <emma:interpretation id="{FB681370-BC81-446E-8F6F-11F90B2E2055}" emma:medium="tactile" emma:mode="ink">
                <msink:context xmlns:msink="http://schemas.microsoft.com/ink/2010/main" type="inkWord" rotatedBoundingBox="13002,12846 13570,12846 13570,13128 13002,13128"/>
              </emma:interpretation>
            </emma:emma>
          </inkml:annotationXML>
          <inkml:trace contextRef="#ctx0" brushRef="#br1" timeOffset="202849.2084">6319 5353 228 0,'-7'-18'88'0,"7"12"-48"0,0 0-25 15,0 6 26-15,0 0-11 16,0 0 0-16,0 0-13 16,0 0-5-16,0 0-7 15,0 6-4-15,-7 6 2 0,1 0 0 16,6-6 3-16,0-6 1 15,0 12 3-15,6-6-5 0,8 0-1 16,6 0 9-16,7-6 6 16,7 0-8-16,7 0-3 15,-1 0-5-15,1 0-3 16,0 0 1-16,-1 0-1 16,1 0 0-16,-7 0 2 15,-1 0-3-15,-6 0 0 16,1-6 1-16,-1 6 2 0,-7 0-1 15,0 0 2-15,-6 0-59 16,-1 0-25-16,-6 0-49 16,-7 0-42-1,-7 6 73-15</inkml:trace>
          <inkml:trace contextRef="#ctx0" brushRef="#br1" timeOffset="203325.0299">6461 5545 208 0,'-7'-6'77'0,"7"12"-42"0,0-6-26 0,0 0 19 16,0 0-5-16,0 0-2 16,0 0-7-16,0 0-1 15,0 0-8-15,0 6 4 0,-6 0 1 16,-1-6 3-16,0 0 3 15,0 0-5-15,0 0 1 16,1 6 2-16,-1-6 1 16,0 0-6-16,0 6-3 15,7 0-6-15,0-6 0 16,0 0 0-16,0 0 2 16,0 6-1-16,0-6-1 15,0 0 3-15,7 6 2 16,7 0 11-16,6 0 5 0,7 0-3 15,7-12 0-15,7 6-10 16,-8 0-3-16,1 0-3 16,0 0-2-16,-7 0 1 15,7 0 1-15,-7 0-1 16,0 0-1-16,-7 0 1 16,-6 0 1-16,-1 0-10 0,-13 0-2 15,0 0-41-15,0 0-19 16,7-6-66-1,7 0-52-15,-1-12 75 32</inkml:trace>
        </inkml:traceGroup>
        <inkml:traceGroup>
          <inkml:annotationXML>
            <emma:emma xmlns:emma="http://www.w3.org/2003/04/emma" version="1.0">
              <emma:interpretation id="{78B3266F-4361-4859-A2A0-4610F3AED3A9}" emma:medium="tactile" emma:mode="ink">
                <msink:context xmlns:msink="http://schemas.microsoft.com/ink/2010/main" type="inkWord" rotatedBoundingBox="10248,12256 11865,12256 11865,13255 10248,13255"/>
              </emma:interpretation>
            </emma:emma>
          </inkml:annotationXML>
          <inkml:trace contextRef="#ctx0" brushRef="#br1" timeOffset="198587.3175">3626 4757 116 0,'-6'-12'44'0,"6"6"-24"0,-7 6 7 0,7 0 23 0,0 0-4 16,0 0-2-16,0-6-14 15,0 6-4-15,0 0-15 16,0 0-9-16,0 0-2 0,0 0-5 16,0 0 1-16,0 6 2 15,0 6 3-15,0 0-2 16,0-12 0-16,7 12 5 15,-1 0 5-15,15-6 1 16,6 0 2-16,7 0 7 16,6 0 5-16,1 0-13 15,-1-6-6-15,1 6-3 16,0 0-2-16,-8-6 0 0,1 0 2 16,-7 0-1-16,0-6-1 0,0 0 3 15,0-6 2-15,0-6-2 16,1 0-2-16,-1 6 0 15,-7 0 1-15,0 6-47 16,-6 0-22-16,6 6-63 16</inkml:trace>
          <inkml:trace contextRef="#ctx0" brushRef="#br1" timeOffset="199404.662">3559 5299 236 0,'-14'0'88'0,"14"6"-48"0,0 0-20 0,0-6 24 15,0 0-7-15,0 0 1 16,0 0-5-16,0 0 2 16,0 0-19-16,0 0-3 0,0 0 1 15,0 0-6-15,0 6 0 16,0 0-6-16,0 0-2 15,0 6-2-15,0-6-2 0,0 0 3 16,0 0 0-16,0-6-2 16,14 6 2-16,6-6 1 15,14 0 2-15,6 0-1 16,8-6 2-16,6 6-2 16,0-6-1-16,0 0 1 15,-13 6-1-15,-7 0 2 16,-1 0 1-16,-6-6-1 15,-6 6-2-15,-1-6 1 16,-6 0-1-16,-1 6 2 16,-6 0 3-16,0-6-2 15,-7 6 0-15,6-6-21 16,1 0-10-16,7-12-81 16,6-1-36-1,7 1 11 1</inkml:trace>
          <inkml:trace contextRef="#ctx0" brushRef="#br1" timeOffset="198976.562">3917 4841 208 0,'-6'-12'79'0,"12"12"-42"0,-6-6-17 0,0 6 24 16,7-6-11-16,-7 0-4 16,0 0-9-16,7 0 0 15,-7 0-11-15,0 6 3 0,0 0 2 16,0 0-7-16,0 0-4 15,0 0-5-15,0 0-1 16,0 12-1-16,7 0 3 0,-1 6 0 16,1 13 3-16,0 5-3 31,0 12 0-31,-1 0-1 16,1 0-2-16,0 12 5 15,-7-6 3-15,0 0-1 16,0-6-2-16,0-11 2 15,0-7 0-15,0-6 1 16,0-12 2-16,0 0-19 0,0-12-8 0,0-12-55 16,0-6-24-16,-7 0-19 15</inkml:trace>
          <inkml:trace contextRef="#ctx0" brushRef="#br1" timeOffset="199888.0446">4337 5166 200 0,'-21'6'77'0,"21"6"-42"0,0-18-23 0,0 6 19 15,0 0-3-15,0 0 3 16,0 0-2-16,-6 0 0 16,6 0-16-16,-7 0 8 0,0 0 2 15,7 0 2-15,-7 0 2 16,7-6-4-16,0 0 0 16,0-6-6-16,0 0 0 15,0 0-10-15,0-6-2 16,7 0-5-16,-7 6-1 15,0-6 1-15,0 6 0 16,0 6-3-16,7 0 0 16,0 6-1-16,-7 0 3 0,6 12-5 15,1 18 2-15,-7-12 2 16,0 36 3-16,0 18 0 16,0 13-1-16,0-7 3 15,0-12 0-15,0-6-6 16,0-6 0-16,0-12 1 0,0-6 3 15,0-6 2-15,0-6 1 32,0-6 2-32,0-5 1 15,-7-13-17-15,1 0-5 16,6-6-46-16,0 6-20 16,6-7-42-1,1-5-55-15,7-12 60 16</inkml:trace>
          <inkml:trace contextRef="#ctx0" brushRef="#br1" timeOffset="200362.3793">4384 5232 212 0,'-13'-30'79'0,"6"18"-42"0,7 0-17 16,0 12 27-16,0 0-5 15,0-6 2-15,0 0-11 16,0 0-3-16,0 0-17 15,0 0 1-15,7 0 2 0,-1-6-2 16,1 0 0-16,7 0-2 16,-1-6 0-16,7-12-6 15,1 6-2-15,6 0 2 16,-7 6 3-16,0 0-6 0,1 6-2 16,-1 6-3-16,0 6 0 15,1 6 0-15,-1 6 0 16,0 6 2-16,0 12 2 15,-6 0-1-15,0 6-1 16,-8-6 1-16,1 0-1 0,-7 6 0 16,-7 6 2-16,1 6 1 15,-8 1 1-15,-6-1-2 16,-14 6-2-16,0-6 1 16,-7-12-1-16,1-6 0 15,-1-6 0-15,7-6 0 16,1 0 0-16,6-6 0 15,6-6 0-15,8-12-3 16,13-6-33 0,0 0-16-16,13-6-53 15,8 0-20-15,-1 0-6 16</inkml:trace>
          <inkml:trace contextRef="#ctx0" brushRef="#br1" timeOffset="201360.7354">5115 5052 240 0,'-14'-6'90'0,"14"0"-48"16,0 0-9-16,0 6 31 0,0-6-16 15,0 6-2-15,0-6-16 16,0 0-6-16,0 0-14 16,0 6-6-16,0-6-3 0,7 0-4 15,0 0 0-15,0 6 2 16,-1 0 0-16,1 0 3 15,0 0 1-15,0 0-4 16,-1 0-1-16,-6 0 1 16,7 0 0-16,-7 0 1 15,0 0 0-15,0 0 2 0,0 0 3 16,0 0-2-16,0 0-2 16,0 0 4-16,0 0 1 15,0 0-2-15,0 0-3 16,0 0 2-16,0-6 0 15,0 6-1-15,-7 0-2 16,1 0-2-16,-1 0 1 0,-7 0 1 31,8 6 2-31,-1 0-3 0,-14 6 0 16,1 0 1-16,0 6 0 16,0 0-3-16,-1 6 0 15,1-6 2-15,0 0 0 16,-1 0-2-16,8 0 2 15,-1 0-1-15,8 0 0 16,-1-6 2-16,0 0 0 0,7 6-3 16,0 0 0-16,0 0 2 15,0 0 0-15,7-5 1 16,0-1 0-16,-1 0 0 16,1-6-3-16,7 0 2 15,-1-6 3-15,1 0 3 16,6 0-4-16,0-6-1 15,1 0 0-15,-8 0 0 16,1 0 0-16,-1 0 2 16,-6-13-3-16,6 7 0 15,-6 0 1-15,0 6 0 0,0 0 0 16,0 18-3 0,-1 0 2-16,1 0 1 15,0 7 0-15,0-1 0 16,-1 6 0-16,-6 6-3 15,0 0 0-15,0 0 4 16,0-6 1-16,-6 6 2 16,-1 0 2-16,0-6-3 15,0-6-2-15,1-6 2 16,-1 0 0-16,-7-6-1 16,-6 0 1-16,0-6-2 15,-1-6 2-15,1 0-4 16,7 0 0-16,-8 6 1 15,8-6 0-15,6 0 0 16,0 6 0-16,0 6-73 0,7 6-30 31,0-12-44-15,0 18-29-16,0 0 81 16</inkml:trace>
        </inkml:traceGroup>
        <inkml:traceGroup>
          <inkml:annotationXML>
            <emma:emma xmlns:emma="http://www.w3.org/2003/04/emma" version="1.0">
              <emma:interpretation id="{01E490B1-9A26-47F8-8A93-7AFF3D353372}" emma:medium="tactile" emma:mode="ink">
                <msink:context xmlns:msink="http://schemas.microsoft.com/ink/2010/main" type="inkWord" rotatedBoundingBox="7211,11847 7677,11847 7677,12611 7211,12611"/>
              </emma:interpretation>
            </emma:emma>
          </inkml:annotationXML>
          <inkml:trace contextRef="#ctx0" brushRef="#br0" timeOffset="2135.5974">514 4559 164 0,'-6'-12'63'0,"12"6"-34"0,-12-6-5 0,6 12 24 16,0 0 0-16,6-6 4 16,-6 0-7-16,0 0-3 15,7 0-23-15,0 0-3 0,-7 0-1 16,7 0-6-16,-7 6-3 16,0 0-3-16,0 0-3 15,0 0 1-15,0 0 1 0,0 0-3 16,6 12-2-16,1 6 2 31,7 0 0-31,-8 0 1 16,-6 6 0-16,0 0 2 15,0 0 1-15,-6 6-1 16,-1 0 1-16,0-6-2 16,0 0 2-16,1-6-2 15,6 0 2-15,-7-6-2 16,7-6 2-16,-7-6-2 0,7-6 2 15,-7 0-2-15,7-6-1 16,0-6-2-16,0 0-1 16,0 0 2-16,0 0 2 15,0-6 0-15,0 0-1 16,0 0 7-16,0 0 3 16,7 6-1-16,0 0 2 15,0 6-6-15,-1-6-1 0,8 6 0 16,-1 0 2-16,-6 6-5 15,7 0-3-15,-1 12 1 16,1-6 0-16,-1 12-4 16,1 0 1-16,6 0 4 15,-6 6 4-15,-1 0-3 16,1 0-1-16,-8 0 0 16,8-6 2-16,-7 0-3 0,0 0 0 15,-1 0 3-15,1-6 1 16,-7-6-1-16,7 6-2 15,-7-6-2-15,7 0 1 16,6 0 1-16,1-6 0 16,-1 0 2-16,7-12 1 15,1 0-1-15,-8-6-2 16,1-6-2-16,-1-6 1 16,8 6 1-16,-8 0 0 0,1 0 0 15,-7 6 0-15,-1-1 0 16,-6 7 2-16,0 12-3 15,7-6-2-15,-7-12 2 16,0 18 0-16,0 6 1 16,0 0 0-1,0 0-3-15,0 0 0 16,0 0 2-16,7 18 0 16,0 12-2-16,-1 0 2 15,-6 19 3-15,0-1 1 0,0 12-4 16,0 6 1-16,0-12 2 0,0 30 1 15,0-6-4-15,0-11 1 16,0-7 2-16,0-18 3 16,0-6-9-16,-6-12-2 15,-1-6-37-15,-7-18-14 16,1-24-90 0,-1 0-57-16,-6 0 86 15</inkml:trace>
        </inkml:traceGroup>
      </inkml:traceGroup>
    </inkml:traceGroup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4:30.57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81A25D4F-048B-459D-AC6B-D9502BA7EE29}" emma:medium="tactile" emma:mode="ink">
          <msink:context xmlns:msink="http://schemas.microsoft.com/ink/2010/main" type="writingRegion" rotatedBoundingBox="6735,6978 15903,7236 15842,9404 6674,9146"/>
        </emma:interpretation>
      </emma:emma>
    </inkml:annotationXML>
    <inkml:traceGroup>
      <inkml:annotationXML>
        <emma:emma xmlns:emma="http://www.w3.org/2003/04/emma" version="1.0">
          <emma:interpretation id="{A24D5322-2D9E-42BF-B9C2-FF54C04653AA}" emma:medium="tactile" emma:mode="ink">
            <msink:context xmlns:msink="http://schemas.microsoft.com/ink/2010/main" type="paragraph" rotatedBoundingBox="6735,6978 15903,7236 15842,9404 6674,91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EEC3B2-382B-4077-95CC-046601E371EC}" emma:medium="tactile" emma:mode="ink">
              <msink:context xmlns:msink="http://schemas.microsoft.com/ink/2010/main" type="line" rotatedBoundingBox="6735,6978 15903,7236 15842,9404 6674,9146"/>
            </emma:interpretation>
          </emma:emma>
        </inkml:annotationXML>
        <inkml:traceGroup>
          <inkml:annotationXML>
            <emma:emma xmlns:emma="http://www.w3.org/2003/04/emma" version="1.0">
              <emma:interpretation id="{4BB2D972-C6C3-4B76-B5CE-2A5F4F16457D}" emma:medium="tactile" emma:mode="ink">
                <msink:context xmlns:msink="http://schemas.microsoft.com/ink/2010/main" type="inkWord" rotatedBoundingBox="6721,7494 7631,7519 7609,8303 6699,827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27 253 264 0,'-13'-18'101'0,"13"-12"-54"0,0 18-55 16,0 0 90-16,0 0-34 15,6 0-18-15,1 0-11 16,7 0-13-16,-1 0 5 0,8 0 4 16,-1 0-7-16,0-6-4 0,7 6-6 15,0-6 1-15,0 6 5 16,0 0 5-16,-6-1-5 15,-1 7 0-15,0 0-2 16,1 6-2-16,-1 6 1 31,0 6-1-31,-6 7 2 16,-8 5 1-16,-6 18-1 16,-13 6-2-16,-7 6 1 15,-14 6 1-15,-7 6-3 0,1-6 0 16,-1-6 1-16,0-5 0 15,8-7 0-15,6-6 2 16,6-12 1-16,1-6 1 16,6 0 0-16,1-12 0 15,6-6-5-15,7-6 1 16,0 0-33-16,14-6-13 16,6-6-52-16,7-6-22 15,20-6-14 1</inkml:trace>
          <inkml:trace contextRef="#ctx0" brushRef="#br0" timeOffset="-422.4614">54 331 284 0,'-13'-12'107'0,"13"6"-58"0,-7-6-35 0,7 6 28 16,0 0-19-16,7-12-4 16,-1-6 1-16,1 0 1 15,0 0-10-15,0 6-7 0,-7 0-2 16,0 0 11-16,7 0 6 16,-7 0-12-16,0 6-3 15,0 0-3-15,0 6-1 16,0 0 0-16,0 0 2 0,0 6-6 15,0 0 1-15,0 0-4 16,6 12 2-16,1 0 3 16,0 24 1-16,0 6-2 15,-1 12 2-15,-6 0 1 16,0 6 0-16,0-12 2 16,-6-6 3-16,-1-5-4 15,0-1-3-15,0-6 3 16,1-6 1-16,6-6-25 15,0-6-11-15,0 0-21 16,0 0-6-16,0 0-35 16,0-12-14-16,13-18 14 15</inkml:trace>
          <inkml:trace contextRef="#ctx0" brushRef="#br0" timeOffset="972.5792">514 319 244 0,'-13'-30'90'0,"13"12"-48"0,0 0-27 15,7 6 26-15,-7-6-11 16,6 0-2-16,1 0-5 15,0 0-3-15,0 0-10 16,-1 6 5-16,1-6 2 0,7 6-7 16,-8 0-3-1,1 0-4-15,7 6 0 16,-1-6-4-16,8 6 0 16,-1 0-1-16,7 0 0 15,0 0 2-15,-7 6 0 16,7 0 0-16,0 6 0 15,0 6 0-15,0 0 0 16,-6 6 0-16,-1 0 0 16,0 6 0-16,-6 12 2 0,-1 0-3 15,-6 6 0-15,-7 12 3 16,-13 0 3-16,-1-6-2 16,-6-6 0-16,-14 1 1 15,-7-1 0-15,1 6 9 16,-1 0 3-16,1 0-5 15,-1-12-2-15,14-6-3 16,0-12 1-16,7-6-2 16,-1-12 0-16,8-6-3 0,6-12-2 15,7-6-83-15,20-6-39 16,14-30-44 0</inkml:trace>
          <inkml:trace contextRef="#ctx0" brushRef="#br0" timeOffset="498.0824">650 151 244 0,'-34'0'90'0,"20"0"-48"0,1 0-23 15,13 0 26-15,-7 0-3 16,7 0-1-16,0 0-5 16,0-6-2-16,0 0-19 0,0 0 2 0,0-6 3 15,0 0-5-15,0 0 2 16,7 0-8-16,-1-6-1 16,-6 6-2-16,0 0-1 15,0 0-6-15,7-1 1 0,-7 7 0 16,0 0 0-16,0 0-3 15,0 0 2-15,7 0-1 16,-7 6 0-16,0 0 2 16,0 0 0-16,7 6-3 15,-7 12 0-15,7 7 2 16,-7 11 0-16,0 24 1 16,0 12 0-16,0 0 0 15,0-12 0-15,0 0 0 16,-7 0 0-16,0 1 0 15,0-7 2-15,0-6-3 16,1-12 0-16,-1-6 3 16,0-6 3-16,0-6 0 15,1-6 0-15,-1-6-25 0,0-6-12 16,0 0-41-16,-6 0-16 16,6-6-70-1</inkml:trace>
        </inkml:traceGroup>
        <inkml:traceGroup>
          <inkml:annotationXML>
            <emma:emma xmlns:emma="http://www.w3.org/2003/04/emma" version="1.0">
              <emma:interpretation id="{2C3D417A-FDA6-4F7B-9C8E-DFAA8C4BFD83}" emma:medium="tactile" emma:mode="ink">
                <msink:context xmlns:msink="http://schemas.microsoft.com/ink/2010/main" type="inkWord" rotatedBoundingBox="10158,7125 11939,7175 11891,8884 10110,883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22010.5842">3762-372 140 0,'-14'-6'52'0,"14"0"-28"0,-13 6-2 0,13 0 20 0,-7 0 2 16,7 0 3-16,-7-6-15 15,0 6-5-15,7 0-15 16,0 0 3-16,-6 0 3 0,6 0-10 16,0 0-2-16,0 0-6 15,0 0-1-15,0 0-1 0,0 0 0 16,0 12 2-16,6 0 0 16,1-6 2-16,7 6 3 15,6-6 2-15,7 0 1 31,7 0 2-31,0-6 1 16,6 0-5-16,1 0-2 0,-7 0-2 16,-1 0 1-16,-5 0-2 15,-1 0-1-15,-7 0 1 16,0 0-1-16,-6 0-29 16,-1 0-10-16,1 6-54 15,-1 0-20-15,1 6 8 16</inkml:trace>
          <inkml:trace contextRef="#ctx0" brushRef="#br1" timeOffset="22373.7591">3904-246 220 0,'-7'-6'85'0,"0"6"-46"0,14 0-24 15,-7 0 24-15,0 0-8 16,0 0 2-16,0 0-10 15,7-6-2-15,0 0-12 16,-1 0 6-16,1 0 2 0,0 0-1 16,0 0 1-16,-1 0-5 15,-6 0 0-15,7 0-7 16,-7 0-1-16,0 0-4 16,0 6-3-16,0 0-1 0,7 6 0 15,0 6 5-15,-1 12 1 16,1 12-3-16,0 12-1 15,0 0 1-15,-1 6 2 16,1-6 0-16,0 0-1 16,-7-5-2-16,0-1 1 15,0-6-19-15,-7-12-9 32,0-6-21-32,1 0-8 0,-8-6-18 15,1 0-5-15,-8-6-18 16</inkml:trace>
          <inkml:trace contextRef="#ctx0" brushRef="#br1" timeOffset="22744.8134">3559 277 228 0,'-34'-6'88'0,"20"6"-48"0,-13 6-12 16,21 0 32-16,-1-6-16 16,0-6-2-16,0 6-1 15,0 0 1-15,1-6-22 16,-1 6 2-16,7-6 8 0,0 0-10 15,0 6-10-15,0-12-6 16,0 12-3-16,7 0-1 16,6 0-3-16,8-12 0 0,6 0 2 15,0 0 2-15,13 6 0 0,1 0-1 16,6 0 1-16,7 0-1 16,0 6 0-16,1-6 0 15,-8 0 0-15,-6 6 0 16,-1-12 0-16,-6 6 0 15,0 0 0-15,-7 0 2 16,-7 0-1-16,0 0 2 16,-6 0-2-16,-1 0 2 31,1 0-35-31,-7 0-13 16,6-6-79-16,8-6-35 0,12 0 17 15</inkml:trace>
          <inkml:trace contextRef="#ctx0" brushRef="#br1" timeOffset="23685.4723">4262 325 208 0,'-20'-6'79'0,"20"0"-42"0,-7 0-10 0,7 6 29 0,0 0-11 16,0-6-4-16,0-6-12 16,0 6-4-16,0-6-14 15,0-6 2-15,7 0 3 0,0 0 1 16,0 0-1-16,-1 6-6 15,1 0-2 1,7 0-4-16,-1 6-3 16,1 0-5-16,6 0 0 0,0 0 0 15,7 0 2-15,0 6 1 16,0 0 3-16,1 0-1 16,-1 0-1-16,0 12 1 15,0 0 1-15,-7 12-6 16,0 0 3-1,-6 6 0-15,-7 6 3 0,-7 0 1 16,-7 6 1-16,-7 6 0 16,-6-6-2-16,-7-5-2 15,0-1 1-15,-7 0-1 0,0-6 0 16,7 0 0-16,0-12 0 31,0 0 2-31,7-6-3 0,-1-12 0 0,8 0-15 16,-1-6-6-16,1 6-33 15,6 0-13-15,7 0-48 16,7-6-54 0,6 0 55-16</inkml:trace>
          <inkml:trace contextRef="#ctx0" brushRef="#br1" timeOffset="23209.3849">4296 349 148 0,'-7'0'55'0,"7"0"-30"0,0 0-3 0,0 0 23 0,0 0-1 31,0 0 4-31,0 0-5 0,0 6-2 16,-6-6-22-16,-1 0 4 0,0 0 4 16,0-6-2-16,1 6 3 15,6-6-3-15,0-6 0 16,0-6-10-16,0 0-4 0,0 0-4 16,0 0-2-16,0 0-3 15,0 0-2-15,0 6 1 16,0 0-1-16,0 6-3 15,0 0 2-15,0 6-1 16,0 0-2-16,6 24 3 16,1 12 0-1,-7 6 1-15,0 6 0 16,0 6 0-16,0 0 0 16,7-5 0-16,-7-1 0 15,7-6 0-15,-1-6-3 0,-6 0 0 16,0-12 2-16,0 0 0 15,0-6 3-15,0-6 1 0,0-12-34 16,0 0-14-16,0 0-40 16,0 0-14-16,0 0-40 31</inkml:trace>
          <inkml:trace contextRef="#ctx0" brushRef="#br1" timeOffset="24623.7241">4919 229 216 0,'-7'-6'82'0,"14"0"-44"0,-7 0 2 0,0 0 33 0,0 0-11 16,0 0-1-16,0 0-22 16,0 0-9-16,6-6-17 31,1 0-9-31,0 6-2 0,0 0-2 16,6 0 0-16,1 0-3 0,-1 0 2 15,1 0 1-15,-7 6 0 16,-1 0 0-16,8-6 0 15,-1 6-3-15,-6 0 0 16,0 0 4-16,0-6 1 16,-1 6 0-16,1 0 1 15,0-6 4-15,0 6 4 16,-7 0-6-16,0 0-1 16,0 0-2-16,0 0-2 15,0 0 3-15,0 0 2 16,0 0-2-16,-7 0-2 15,0 6-3-15,-6 0 1 16,-1 0 1-16,-6 0 0 0,-7 6-7 16,0 0-3-16,-7-6 1 15,7 12 3-15,0-6-4 16,0 12 2-16,0 0 2 16,0-6 3-16,6 0 0 15,8 0 1-15,-1 0 0 16,7 0 0-16,1-6 0 15,6 6 0 1,0 0 2-16,0-6 0 16,6 0 0-16,1 0 0 15,7-6 2-15,-1 0-3 16,1 0 0-16,-1 0 1 16,1-6 0-16,-1-6 0 15,8 6 0-15,-1-6 0 0,0 0 0 16,1-6 0-16,-1 0 2 15,0 6-3-15,0 0 0 16,-6 0 1-16,0 6 2 16,-1 0-3-16,1 6-2 15,-8 6-1-15,1 0 3 16,0 6 0-16,-7 6 3 0,-7 1-1 16,0-1-1-16,-6 0 3 15,-1 0 0-15,-6-6-4 16,-7 0-1-16,0 0 3 15,0 0 1-15,0-6 4 16,0-6 1-16,0 0-3 16,6-6-3-16,1 0 0 15,6 0-1-15,1-6-3 16,6 0-44 0,7 0-18-1,0 6-45-15,14 0-18 0,13 0 15 16</inkml:trace>
          <inkml:trace contextRef="#ctx0" brushRef="#br1" timeOffset="25181.3307">5203 830 244 0,'-14'-24'90'0,"14"18"-48"0,-7-6-18 0,7 12 29 16,0-6-16-16,0 0-4 15,0 0-10-15,0-6-3 16,0 0-11-16,0 0-1 0,0 0 2 16,0 0-4-16,0 0 2 15,0 0-3-15,0 0 2 16,0 6 0-16,0 0 3 16,0 0-3-16,0 0-2 0,0 0-5 15,0 0 0-15,0 0-2 16,0 6-2-16,0 0 0 15,0 0 0-15,0 0 0 16,0 12 0-16,0 12 3 16,0 24 2-16,0 18 0 15,0 6 2-15,0 7-2 16,-6 5-1-16,6-18-2 0,-7 0 1 16,7-6 1-16,0-18 0 0,-7 0 2 15,7-12 3-15,-7-11 0 31,7-7 2-31,-6-6-22 16,6-6-55 0,0-6-25-16,6-6-60 15</inkml:trace>
        </inkml:traceGroup>
        <inkml:traceGroup>
          <inkml:annotationXML>
            <emma:emma xmlns:emma="http://www.w3.org/2003/04/emma" version="1.0">
              <emma:interpretation id="{8B63073D-3E39-48BD-9997-3159640759CD}" emma:medium="tactile" emma:mode="ink">
                <msink:context xmlns:msink="http://schemas.microsoft.com/ink/2010/main" type="inkWord" rotatedBoundingBox="12547,7490 13070,7505 13019,9325 12496,9310"/>
              </emma:interpretation>
            </emma:emma>
          </inkml:annotationXML>
          <inkml:trace contextRef="#ctx0" brushRef="#br1" timeOffset="26077.1788">5940-30 192 0,'-7'6'74'0,"1"0"-40"0,-1-6-11 15,7 0 24-15,0 6-13 16,0-6-5-16,-7 6-14 16,7 0-5-16,-7 0-6 15,7 0-3-15,0 0 0 0,-6 1 3 16,6-1 2-16,0-6 6 0,0 0 3 0,0 6 5 31,0-6 2-31,0 0-7 16,0 0-2-16,6 12-3 0,1-6-1 0,7 0-5 31,-1 0-1-31,7 0-1 16,1 0 1-16,6-6-2 15,7 0-1-15,-7-6 1 16,0 0 1-16,0 0-1 16,0 0-1-16,0 0 1 0,0 0 1 15,-7 0-1-15,1 0-1 16,-1 6 1-16,0 0-1 15,-6 0 0-15,-1 0 0 16,1 0-51-16,-7 0-23 16,-1-6-53-1,8-1-49-15,-7 7 68 16</inkml:trace>
          <inkml:trace contextRef="#ctx0" brushRef="#br1" timeOffset="26626.6734">5947 313 148 0,'-7'0'57'0,"0"0"-30"0,7-6 1 0,0 6 27 0,0 0-8 15,0 0 0-15,0-6-12 16,0 0-2-16,0 6-18 16,0 0 2-16,0 0 1 0,0 0-2 15,0 0 1-15,0 0-5 16,0 0 0-16,0 0 2 16,0 0 1-16,0 0-6 15,0 0-3-15,0-6-1 16,0 6-1-16,0 0-2 15,0 0-2 1,0 0 1-16,0 0 1 16,14 0-3-16,-1 0 0 15,1 0-1-15,6 0 0 16,7 0 2-16,-6 6 2 16,-1 0-1-16,0 0-1 15,-6 0-2-15,-1-6 1 0,1 0 1 16,6 0 2-16,-6 0-1 15,6-6 2-15,0 0-2 16,7 0-1-16,0-6 1 16,-6 6-1-16,-1-12 0 15,-7 18 0-15,1-12 0 16,0 12 2-16,-14 0-19 16,6 0-6-16,1 6-103 15,7 6-46-15</inkml:trace>
          <inkml:trace contextRef="#ctx0" brushRef="#br1" timeOffset="39191.1486">6082 1041 244 0,'-20'0'93'0,"20"-6"-50"0,0-6-26 0,7 6 27 16,-7 6-19-16,6-6-6 16,1 0-7-16,-7 0-3 15,0 6-5-15,0 0-3 0,7 0 2 16,-7 0-2-16,0 0 2 0,-7 6-4 16,0 6-2-16,1 6 2 15,-15 6 0-15,1 12 1 16,-20 6 2-16,6 6-1 15,-7 6-1-15,0-6-39 16,8-12-19-16,6-5-65 16,20-13-36-1,14-6 77-15</inkml:trace>
          <inkml:trace contextRef="#ctx0" brushRef="#br1" timeOffset="38892.7481">6055 1095 148 0,'0'-6'57'0,"0"12"-30"0,0-6-7 16,0 0 19-16,0 0 1 15,0 0 0-15,0-6-4 16,0 6 0-16,0-6-20 16,0 0 6-16,0 0 2 0,-7 0-4 15,7 0 1-15,-6 0-3 0,6-6-2 16,-7 0-4-16,7 0 0 16,0 0-7-16,0 0-1 15,0 0-2-15,0 0 1 16,0 0-2-16,0 0 2 15,0 0-4-15,0 6-2 16,0 0 2-16,0 0 0 16,0 0 1-16,7-7 2 15,-7 7-3-15,0 6-2 16,0 0-1-16,6 25 3 0,1 5-2 16,-7 12-1-16,7 18 3 15,-7 12 0-15,0 18 1 16,0-6 2-16,0-11-3 15,0-7-2-15,0-6 2 0,0-6 2 16,0-6 0-16,-7-6-1 16,0-6 3-16,1-6 0 15,6-6 1-15,0-6 0 16,-7-6-2-16,0 0 1 16,0 1-15-16,-6-7-7 15,13-6-43-15,-7 6-20 16,0-6-61-1</inkml:trace>
          <inkml:trace contextRef="#ctx0" brushRef="#br1" timeOffset="39427.2142">5940 1077 272 0,'0'0'101'0,"7"0"-54"0,-7 0-33 0,0 0 26 16,13 0-16-16,1 0-1 15,13-6-7-15,7 6-2 16,-14 0-8-16,7 6-4 0,0 0 1 16,0 6 0-16,-6 0 3 15,-1 0-3-15,0 0 0 16,-6 18 3-1,-1 0-65-15,1-6-29 16,6 0-55-16</inkml:trace>
        </inkml:traceGroup>
        <inkml:traceGroup>
          <inkml:annotationXML>
            <emma:emma xmlns:emma="http://www.w3.org/2003/04/emma" version="1.0">
              <emma:interpretation id="{9250F4B5-D298-4364-AF0F-6F6824BDB248}" emma:medium="tactile" emma:mode="ink">
                <msink:context xmlns:msink="http://schemas.microsoft.com/ink/2010/main" type="inkWord" rotatedBoundingBox="13672,7173 14414,7194 14373,8651 13631,863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1" timeOffset="28703.9982">7165-318 264 0,'-21'-18'99'0,"21"18"-54"0,0-6-33 0,0 6 24 16,0 0-13-16,0 0-3 15,0 0-11-15,0 0-4 16,0 0-3-16,0 0-4 0,0 0 1 15,0 0-1-15,0 0 0 16,0 0 11-16,7 12 5 0,0 0-4 16,6-6-1-16,1 0 4 15,6-6 3-15,1 0-6 16,6 0-3-16,6 0-2 31,8-6-1-31,0 6-5 16,-1-6-1-16,1 0 3 15,-1 0 1-15,-6 6 0 0,0 0 1 16,-7 0-9-16,0 0-1 16,-6 0-60-16,-8 0-25 15,-13 12-53 1</inkml:trace>
          <inkml:trace contextRef="#ctx0" brushRef="#br1" timeOffset="29056.2007">7280-174 236 0,'-27'-12'90'0,"27"12"-48"0,-7-6-20 15,7 6 26-15,0-6-12 16,0 0-3-16,0 0-13 16,7 0-2-16,-1-6-11 15,1 0 11-15,0 0 8 0,0 6-12 16,-7 0-5-16,0 0 1 15,0 0 1-15,0 0-6 16,0 6-1-16,0 0-4 16,0 0-3-16,6 12-1 0,1 6 0 15,0 12 3-15,7 12 0 16,-8 18-2-16,8-6 2 16,-7 0 3-16,-1 7 1 0,1-7-1 15,0-6-2-15,-7-6-28 16,0 0-14-16,0-6-29 15,-7-6-11-15,0-6-18 16,1-6-42 0,-1 0 41-16</inkml:trace>
          <inkml:trace contextRef="#ctx0" brushRef="#br1" timeOffset="29500.5805">7002 451 252 0,'-20'0'93'0,"13"-6"-50"0,0 0-17 15,7 6 29-15,0 0-7 16,-6 0 1-16,-1-6-10 0,0 6-4 16,7-6-19-16,0 6-1 0,0 0-1 15,0 0-3-15,0 0 1 32,0 0-7-32,0 0-3 0,0 0-4 0,0 0-1 15,0 0 2-15,0 0 2 16,14 0-2-16,6 0 0 15,0 6 1-15,7-6 0 16,0 0 2-16,1 0 1 16,-1-6-1-16,6 0-2 15,1 0 1-15,0 0-1 0,7 0-3 16,-1 0 2-16,-6 0 1 16,7 0 2-16,-8 0-1 15,1 0-1-15,0 0 1 16,0-6-1-16,-7 6 0 31,0 0 0-31,-7 0 0 16,1 0 0-16,-8 6 0 0,1 0 0 15,-7 0 0-15,-7 0 2 16,0 0-23-16,0 0-8 16,0 0-50-16,0 6-21 15,-7 0-61 1</inkml:trace>
          <inkml:trace contextRef="#ctx0" brushRef="#br1" timeOffset="30008.5321">7652 680 172 0,'-7'-6'66'0,"7"6"-36"0,0 0-15 16,0 0 18-16,0 0-1 16,0 0 3-16,-7 0-2 15,1 0 0-15,-1 0-18 16,-7 0-2-16,1 0 0 0,-1 6-7 16,1 0-3-16,-8 0-2 15,1 0-1-15,0 6 0 0,-7 0 0 16,0 6 0-16,0 0 0 15,-1 6 6-15,8 6 6 0,0 0-4 16,0 6 0-16,-1 7-6 16,8-7-2-16,-1 0 11 15,7-6 5-15,1-6-8 16,6 0-4-16,6 0 1 0,15-12 1 16,6 0 0-16,13-12 1 15,1-6 0-15,6-6 1 16,1-18-4-16,-1-6-1 15,-6-6-1-15,-7-6-2 16,-7-7 3-16,-14 13 0 16,-6 6 1-16,-7 0 2 31,-7 6-8-31,-13 6 0 16,-7 12-7-16,-14 12-1 0,-13 12-59 15,0 18-24-15,13 18-57 16</inkml:trace>
        </inkml:traceGroup>
        <inkml:traceGroup>
          <inkml:annotationXML>
            <emma:emma xmlns:emma="http://www.w3.org/2003/04/emma" version="1.0">
              <emma:interpretation id="{D2E2FBE2-4529-4BEB-BAC3-43BC9489E608}" emma:medium="tactile" emma:mode="ink">
                <msink:context xmlns:msink="http://schemas.microsoft.com/ink/2010/main" type="inkWord" rotatedBoundingBox="15285,7612 15892,7629 15875,8223 15268,8206"/>
              </emma:interpretation>
            </emma:emma>
          </inkml:annotationXML>
          <inkml:trace contextRef="#ctx0" brushRef="#br1" timeOffset="31051.6649">8775 307 220 0,'-14'-12'85'0,"14"24"-46"0,-6-18-19 16,6 6 27-16,0 0-21 16,0 0-6-16,0 0-8 0,0 0-3 15,0 0-5-15,0 12-1 0,0 0 3 31,0 6 1-31,0-6 3 16,0 0 8-16,0 0 3 16,6 0-10-16,1 0-4 15,-7-12 4-15,14 6 4 16,-1-6-1-16,1 0 2 16,6 0-5-16,0-6-1 0,1 0-6 15,-1-6-1-15,0-6-1 16,-6 6 1-16,-1-6-2 15,1 0-1-15,-7 0 3 0,-1 0 2 0,-6 0 0 16,0-6 0-16,-6 0-3 16,-1 6-2-16,-7 0-2 15,1 0 1-15,-1 0 1 16,1 0 0-16,-1 6-3 16,1 0 0-16,-8 6 2 15,1 6 0-15,0 0 1 16,-7 12 0-16,0 6-5 15,0 12 1-15,-7 12 0 16,0 6-1-16,7 6 4 16,0 0 0-16,6 0 1 31,8-6 0-31,13-5-3 0,13-1 2 16,14-6 3-16,7 0 1 15,14-6-1-15,6-6 1 16,7-6 2-16,6-12 2 0,-6-12-3 15,0 0-1-15,0 6-69 16,-7 0-31-16,7-36-68 16</inkml:trace>
        </inkml:traceGroup>
      </inkml:traceGroup>
    </inkml:traceGroup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1:16.792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context xml:id="ctx1">
      <inkml:inkSource xml:id="inkSrc3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01-27T22:47:10.412"/>
    </inkml:context>
  </inkml:definitions>
  <inkml:traceGroup>
    <inkml:annotationXML>
      <emma:emma xmlns:emma="http://www.w3.org/2003/04/emma" version="1.0">
        <emma:interpretation id="{FB451C5A-C577-4F04-B117-8856001AAB1A}" emma:medium="tactile" emma:mode="ink">
          <msink:context xmlns:msink="http://schemas.microsoft.com/ink/2010/main" type="writingRegion" rotatedBoundingBox="9769,14091 31997,14780 31936,16750 9708,16061"/>
        </emma:interpretation>
      </emma:emma>
    </inkml:annotationXML>
    <inkml:traceGroup>
      <inkml:annotationXML>
        <emma:emma xmlns:emma="http://www.w3.org/2003/04/emma" version="1.0">
          <emma:interpretation id="{77618A17-9962-44AE-960A-D85776D3E431}" emma:medium="tactile" emma:mode="ink">
            <msink:context xmlns:msink="http://schemas.microsoft.com/ink/2010/main" type="paragraph" rotatedBoundingBox="9769,14091 31997,14780 31936,16750 9708,160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E754A9-0D84-4FA2-84DF-A38BB7016799}" emma:medium="tactile" emma:mode="ink">
              <msink:context xmlns:msink="http://schemas.microsoft.com/ink/2010/main" type="line" rotatedBoundingBox="9769,14091 31997,14780 31936,16750 9708,16061"/>
            </emma:interpretation>
          </emma:emma>
        </inkml:annotationXML>
        <inkml:traceGroup>
          <inkml:annotationXML>
            <emma:emma xmlns:emma="http://www.w3.org/2003/04/emma" version="1.0">
              <emma:interpretation id="{FC33C531-230C-4AA3-B9E9-01856A49788F}" emma:medium="tactile" emma:mode="ink">
                <msink:context xmlns:msink="http://schemas.microsoft.com/ink/2010/main" type="inkWord" rotatedBoundingBox="9766,14166 12771,14259 12739,15291 9734,15198"/>
              </emma:interpretation>
              <emma:one-of disjunction-type="recognition" id="oneOf0">
                <emma:interpretation id="interp0" emma:lang="" emma:confidence="1">
                  <emma:literal>her</emma:literal>
                </emma:interpretation>
                <emma:interpretation id="interp1" emma:lang="" emma:confidence="0">
                  <emma:literal>hen</emma:literal>
                </emma:interpretation>
                <emma:interpretation id="interp2" emma:lang="" emma:confidence="0">
                  <emma:literal>hev</emma:literal>
                </emma:interpretation>
                <emma:interpretation id="interp3" emma:lang="" emma:confidence="0">
                  <emma:literal>hex</emma:literal>
                </emma:interpretation>
                <emma:interpretation id="interp4" emma:lang="" emma:confidence="0">
                  <emma:literal>het</emma:literal>
                </emma:interpretation>
              </emma:one-of>
            </emma:emma>
          </inkml:annotationXML>
          <inkml:trace contextRef="#ctx0" brushRef="#br0">3870 7018 260 0,'-20'-36'99'0,"13"18"-54"0,0-12-13 0,7 18 35 0,0-6-9 15,7-6-1-15,0-6-10 16,-1 0-5-16,8 6-23 15,-1 0 0-15,-6 0-1 0,0 6-4 16,0 6 0-16,0 0-4 16,-7 0-1-16,0 6-5 15,0 0-3-15,0 0-3 16,0 0 1-16,0 6-4 16,0 0 1-16,-7 6 0 15,7 12 2-15,-7 18-4 16,0 36 2-16,0 24-11 0,1 18-3 15,-1 7 2-15,0-1 2 16,7-30 4-16,0-12 4 16,0-5 3-16,0-19 2 15,7-12-2-15,-7-6 0 16,7-12 2-16,-1-6 2 16,1-6 0-16,-7-12 2 15,0 0-4-15,7-6 0 0,0-6 1 0,0-12 0 16,6-6 0-16,1-6 2 15,-1 0-1-15,1-6-1 16,-1 5 1-16,1-5-1 16,-1-6 0-16,1 12 0 15,-1 6-5-15,8 12 1 16,-1 12 0-16,0 18 2 16,0 12 1-16,-6 18 3 31,0 6-1-31,-8 6 2 0,-6-5-2 15,0-7-1-15,0-6 1 16,0 0 1-16,0-6-6 16,0-6-1-16,0-6-14 15,0-6-3-15,0-12-41 16,7 6-19-16,13-12-78 16</inkml:trace>
          <inkml:trace contextRef="#ctx0" brushRef="#br0" timeOffset="514.1108">4445 7385 264 0,'-14'18'101'0,"14"-6"-54"0,-6-6-22 0,6-6 33 16,0 12-20-16,6 0-4 15,1 0-9-15,7 6-4 16,-1-5-11-16,1-1-4 0,-1 0 0 16,8 0-5-16,-1 0-1 15,-7 0 11-15,8-6 5 0,-1-6 0 0,-6-6 1 16,6 0-3-16,-7-6-1 16,1-6-7-16,6-12-2 15,1-1-2-15,-1-5 1 16,-7 6 0-16,-6 0 1 15,0 0-2-15,-7 0-2 16,-7 0 1-16,0 6 1 0,1 0-3 16,-1 6 0-16,-7 6-6 15,1 12 0-15,-8 6 3 16,-6 12 2-16,-6 18-3 16,-1 18 1-16,0 12 2 15,7 0 1-15,7-11-2 31,13-7 0-31,14 0 2 0,13-6 0 16,14-6 3-16,6-12 3 16,14-6-2-16,1-6 0 15,5-12-12-15,1-6-7 16,0 0-53-16,0-12-25 16,0-12-77-1</inkml:trace>
          <inkml:trace contextRef="#ctx0" brushRef="#br0" timeOffset="1219.5131">5081 7439 252 0,'-14'-12'93'0,"14"12"-50"0,-13-6-6 0,13 12 34 16,0-12-4-16,-7 6 0 16,0-6-20-16,1 0-8 0,6-6-23 15,0 6 1-15,0-6 1 0,0 0-4 16,0 0 2-16,0 0-5 16,0 0 1-16,-7 0-5 15,7 6 1-15,0 0-5 16,7 0-2-16,-1 0 0 15,1 0-1-15,-7 6-3 16,7 12 0-16,6 6-1 16,1 6 0-16,-1 6 3 15,1 6 2-15,-7 6-2 16,0 1 0-16,-1-1-4 16,-6-6-1-16,0 0 0 15,0 0 2-15,0-6-3 16,0-6 2-16,-6-6 5 0,-1-6 2 15,7-6 0-15,0-12 1 16,0 0-2-16,0-18-1 16,0-12-2-16,0-12 1 15,7-6 1-15,6-18 0 0,1 5-3 16,6 7 0-16,0 0 4 16,0 6 1-16,1 6-3 15,-1 0-1-15,-6 18-10 16,-1 6-5-16,7 6-49 31,1 0-19-31,-1 6-99 16,0-1-49-16,1 1 116 15</inkml:trace>
          <inkml:trace contextRef="#ctx0" brushRef="#br0" timeOffset="-595.5631">3099 7506 296 0,'-21'-24'112'0,"21"24"-60"0,-6-7-30 0,6 7 33 16,0 0-7-16,0 0-1 15,-7-6-11-15,7 6-5 16,0-6-17-16,-7 0 4 0,7 0 3 16,-7-6-5-16,7-6 1 15,-6 6-8-15,6-6-1 0,0-6-2 31,0 0-1-31,0 0-3 16,0 6 1-16,0 0 0 0,0 6 1 16,0 6-5-16,0-6 1 15,0 12-5-15,0 0 1 16,0 0 2-16,0 18 1 16,6 0 1-16,1 6 0 0,0 12-3 15,0 0 2-15,-1 6 1 16,1 6 0-16,0-5 0 15,0-7 0-15,-1-6 0 16,-6-6 2-16,0-6-1 16,0 0-1-16,0-6 1 15,7 0 1-15,-7-12-1 16,0 0 2-16,7 0-2 16,7-12-1-16,6-6 1 15,0-12-1-15,0 0-3 0,1-6 2 16,-1 6 1-16,0 0 0 15,1 5-3-15,-1 7 0 16,0 12-5-16,7 12 0 0,0 12 2 16,0 7 3-16,0 11-3 31,0-6 2-31,1 0 0 16,-1-6 2-16,-7-6-4 0,0 0 2 15,0-6 6-15,1-12 4 16,-8-6-3-16,1-18 0 15,-1-12-1-15,1-12-2 16,-1-6 1-16,1-1-1 16,-1 1 0-16,-6 6 2 15,0 6-1-15,0 0-1 16,0 12-17-16,-7 6-9 16,6 6-70-16,8 0-30 15,-1 6-50 1</inkml:trace>
          <inkml:trace contextRef="#ctx0" brushRef="#br0" timeOffset="-82008.5419">5582 7530 192 0,'0'12'71'0,"0"-6"-38"0,6 12-10 16,-6-18 26-16,7 6-16 15,7 0-4-15,-1 0-13 16,1 6-3-16,-1-12-7 16,8 0 7-16,-1-6 6 0,7 0-10 15,0-12-5-15,0 0 0 16,-7 0 1-16,-6-6 9 15,-1 0 5-15,-6-1-5 16,-7 1-1-16,0-6-7 0,-7 0-2 16,-6 6-2-16,-1 0 1 15,-6 0-4-15,0 12 0 16,-1 12-1-16,-6 18-2 16,0 6 0-16,7 12 0 15,6 6 0-15,8 0 3 16,6 7-2-16,13-7 1 15,8-6 2-15,12-6 2 16,15-6 1-16,6-6 3 16,13-12-58-16,8-24-25 15,20-18-67-15</inkml:trace>
        </inkml:traceGroup>
        <inkml:traceGroup>
          <inkml:annotationXML>
            <emma:emma xmlns:emma="http://www.w3.org/2003/04/emma" version="1.0">
              <emma:interpretation id="{7B2F6923-238B-448A-83FF-61203FE2591D}" emma:medium="tactile" emma:mode="ink">
                <msink:context xmlns:msink="http://schemas.microsoft.com/ink/2010/main" type="inkWord" rotatedBoundingBox="13435,14459 15521,14524 15485,15701 13399,15637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79589.5447">6725 7439 260 0,'-7'-12'96'0,"7"6"-52"0,0 0-18 16,0 0 29-16,7 0-1 15,-7-6 5 1,0 0-17-16,0-6-5 0,0 0-22 15,0 0 0-15,7-6 1 16,-7 6-8-16,6 6-2 16,1 6 0-16,-7 0-8 15,7 0 0-15,0 0 0 16,0 6 1-16,-1 0-2 16,8 6 2-16,6 12 1 15,0 0 2-15,1 12-3 16,-1 6 0-16,0 6 1 15,7 6 2-15,-6 1-1 16,-1-13-1-16,-7-6 1 16,1 0-1-16,0-6 0 15,-1-6 0-15,-6 0 2 0,0-6 1 16,6-6 1-16,1 0 2 16,-1-12-3-16,8-12-2 15,-1-12 0-15,0-18-1 16,0-18 0-16,7-1 2 15,1 1-3-15,-1 6-2 16,6 0 2-16,-6 6 0 16,1 0 1-16,-8 12 2 15,0 6-1-15,0 5-1 0,-6 7 1 16,-1 6-1-16,-6 0-22 16,0 6-8-16,0 6-51 15,0 6-20-15,-7 0-69 16</inkml:trace>
          <inkml:trace contextRef="#ctx0" brushRef="#br0" timeOffset="-79007.1323">7422 7662 108 0,'-14'0'44'0,"7"6"-24"0,1-6-4 0,6 0 16 0,0 0 0 16,-7 0 1-16,0 0-1 15,0 0 0-15,1 0-17 16,-1 0 6-16,0 0 3 0,0 0 1 16,1 0 2-1,-1 0-4-15,0 6 0 16,0 0-3-16,1 0-3 15,-1 0-3-15,0 0-1 0,0-6-1 16,7 6 0-16,0-6-6 16,14 0-4-16,6 0 10 15,14 0 6-15,13 0-9 16,14-6-2-16,0 0-7 16,7 0-1-16,-1 0 1 15,8 0 2-15,-8 0-1 16,-6 0-1-16,-13 6 1 0,6-6-1 15,-14 6 0-15,-6 0 0 16,-7 6-9-16,-6-6-4 16,-1 0-40-16,-27 0-83 15,-6-6 8 1,-8 6 5 0</inkml:trace>
          <inkml:trace contextRef="#ctx0" brushRef="#br0" timeOffset="-78636.2234">7598 7482 204 0,'0'-13'77'0,"0"7"-42"0,0-6-4 15,6 12 32-15,1-6-18 16,0 0-3-16,0 0-18 16,0 0-7-16,-1 0-10 15,1 0-3-15,0 6 0 0,0 0-2 16,-7 0-2-16,13 6-2 15,-6 0 1-15,0 12 3 16,-1 0 1-16,1 13-4 0,-7 5 1 16,0 0 0-16,0 0 2 15,0 0-1-15,-7 12-1 16,1 6 1-16,-1 0-1 16,0 0 0-16,0-6 0 15,1-5 2-15,6-13 1 16,0-6-1-16,0-6 1 15,0-6 0-15,0-12 3 16,6-12-27 0,1-6-11-16,0-12-39 15,6 0-15-15,14-7-39 16</inkml:trace>
          <inkml:trace contextRef="#ctx0" brushRef="#br0" timeOffset="-77985.5941">8064 7187 240 0,'-6'-18'90'0,"6"18"-48"0,0 0-5 0,0 0 34 15,0-6-15-15,0-6-3 16,0 6-15-16,0-6-4 0,6 0-19 16,-6 0 0-16,0 0-1 0,0 0-3 15,0 0-1-15,0 0 0 0,7 6 4 16,-7 0-8-16,0 0-1 15,0-1-3-15,0 7-2 16,0 0-6-16,0 19-1 16,0 11 3-16,0 12 2 15,0 30-1-15,0 12 2 16,-7 0-4-16,1 0-1 16,-1 1-2-16,7-1 2 15,0-6 2-15,0-6 2 31,0-12 1-31,0-12 1 0,0-12 0 16,0-5 0-16,0-13 2 16,0-12 3-16,0-12-2 15,0-6-2-15,0-12 0 16,7-1-1-16,-7-5-3 16,6-6 2-16,1 6 1 15,7 6 2-15,-1 0-3 0,1-6 0 16,-1 6-1-16,1 0-4 15,-1 6 3 1,1 0 2-16,0 6 1 16,-1 6-3-16,1 12 0 15,-1 6 2-15,-6 6 0 16,0 0 1-16,-1 12 2 16,-6 6-3-16,0 12 0 0,0 6 1 15,0-6 0-15,0 1 2 16,0-13 1-16,0-6-1 15,0-6 1-15,0-6 2 0,0-6 4 32,0-12-6-32,0-12-2 15,0-6-17-15,0-12-4 16,7 0-50-16,7 0-19 16,-1-1-71-1,8 7-39-15,6-30 96 0</inkml:trace>
          <inkml:trace contextRef="#ctx0" brushRef="#br0" timeOffset="-77200.2481">8707 7854 168 0,'7'-12'63'0,"0"6"-34"0,-7 0-8 16,0 6 22-16,7 0-1 16,-7 0-1-16,0 0-7 0,0 0-4 15,0 0-16-15,0-6 7 0,0 6 5 16,0 0 1-16,0-6 4 16,0 0-2-16,0 6 2 15,0-6-8-15,0 0-4 16,0 0-3-16,0 0 0 15,0 0-4-15,0 0-2 16,0 0-6-16,0 0-3 16,6 0 2-16,-6 0 0 15,0 0-1-15,0 0 1 16,7 0 0-16,-7 0 1 16,0 0-5-1,0 0 1-15,7 0 2 16,-7 0 1-16,0 0-1 0,0 0 1 15,0 6-2-15,0 0-1 16,0 0-2-16,0-6 1 16,0 6 3-16,0 0 3 15,0 0-7-15,0 0 0 16,0 0-5-16,0 0 2 16,7 12 1-16,-1 6 2 15,1 18 1-15,0 12 3 16,0 12-1-16,-7 1-1 15,0-1 1-15,0-12 1 16,0-6-3-16,0-6 0 16,0-12 1-16,0-6 2 15,0 0 1-15,0-6 1 16,0-12 0-16,0 0 0 0,0 0-7 16,0-6-2-16,-7-6-42 15,0-12-17-15,0-6-77 16,7 6-35-16,21 0 35 15</inkml:trace>
        </inkml:traceGroup>
        <inkml:traceGroup>
          <inkml:annotationXML>
            <emma:emma xmlns:emma="http://www.w3.org/2003/04/emma" version="1.0">
              <emma:interpretation id="{C6D87959-22F9-4FB4-B101-F8F80B3F34CB}" emma:medium="tactile" emma:mode="ink">
                <msink:context xmlns:msink="http://schemas.microsoft.com/ink/2010/main" type="inkWord" rotatedBoundingBox="16358,14837 16952,14855 16930,15576 16336,15557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75826.4883">9817 7343 236 0,'-14'-6'88'0,"14"0"-48"0,0 6-3 0,0 0 36 16,0 0-5-16,0 0 0 15,0 0-25-15,0 0-9 0,0-12-20 16,0 12-4-16,0 0 0 0,0 0-6 16,0 0-2-16,0 0-1 15,0 0-1-15,7 6 0 16,0 0 2-16,6 0 1 15,1 0 3-15,-1 6-1 32,1-6 2-32,6 6 2 15,0 0 5-15,1 6-10 0,-1-6-5 16,7 6 3-16,0 0 0 16,7 0 0-16,-7-5 1 15,0-1-4-15,0 0 0 16,0-6 1-16,-6 0 0 15,-1 0 0-15,0 0 2 16,-6 0-1-16,-1 0-1 0,-13-6 1 16,0 0-1-16,0 0 0 15,0 0 2-15,7 6-1 16,-7-6 2-16,0 0-4 16,0 0 0-16,0 0 1 15,0 0 2-15,0 0-1 16,0 0-1-16,0 0 1 15,0 0 1-15,0 0-3 0,0 0 0 16,0 0 1-16,0 0 2 16,0 0-3-16,0 6-2 15,-7 6-1-15,-13 6 3 16,-7 0-7-16,-14 0-2 16,-6 6-3-16,-7 12 0 0,0 6 7 31,0 6 3-31,-1 0 3 15,8 0 2-15,0-6-1 16,13-11-1-16,7-7 3 0,6 0 2 16,1-6-2-16,7-6 0 15,-1-6-1-15,7 0 1 16,1 0-4-16,-1-6 0 16,0-6-26-16,7 0-9 15,0-6-83-15,7-6-35 16</inkml:trace>
        </inkml:traceGroup>
        <inkml:traceGroup>
          <inkml:annotationXML>
            <emma:emma xmlns:emma="http://www.w3.org/2003/04/emma" version="1.0">
              <emma:interpretation id="{2007D86E-3403-46FD-8A42-E1DC08FBEC6A}" emma:medium="tactile" emma:mode="ink">
                <msink:context xmlns:msink="http://schemas.microsoft.com/ink/2010/main" type="inkWord" rotatedBoundingBox="17516,14336 19995,14413 19954,15734 17475,15657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63901.107">12807 7758 160 0,'0'-12'63'0,"7"6"-34"0,0 0-1 0,-7 6 27 16,0 0-2-16,0 0 2 15,0 0-9-15,0 0-4 0,0 0-23 16,0 0 6-16,0-6 3 0,-7 6-2 16,0-6-1-16,7 6-5 15,0 0-2-15,0 0-4 0,0-6-1 16,0 6-7-16,0 0-2 16,0 0-2-16,7 0-2 15,0 0 1-15,-1 0-1 16,1 0-3-1,0 0 2-15,6 0-1 0,1 0 0 0,-1 0 2 32,1 0 2-32,0 0-1 15,-1 0 2-15,1-6-2 16,-1 0-1-16,1 0 3 0,-1 0 0 16,1 6-1-16,-8 0 1 15,1 0-4-15,-7 0 0 16,0 0 1-16,0 0 0 0,0 0 0 15,7 12 2-15,-7 0-1 16,0 0-1-16,0 0 3 0,-7 6 0 16,0 0-1-16,1 6 1 31,-8 0-2-31,-6 0 2 16,0 6-2-16,-14 0 2 15,0 7-4-15,-7-7-2 16,1 0 2-16,6-6 0 0,0 0-2 15,7-6 2-15,7-6 3 16,6 0 1-16,1-6-1 16,6 0-2-16,0 0 1 15,0-6 1-15,7 0-1 16,0 0 2-16,0 0-4 16,0 0-2-16,7-6 2 0,7 0 0 15,6 0-2-15,0-6 2 16,7 0 3-16,7-6 1 15,0 0-1-15,0 0-2 16,0 6-4-16,-1 0 0 16,1 0 2-16,0 6 1 15,0 0 1-15,7 0 2 0,-8 0 1 16,1 0 1-16,0 0-2 16,-7 0-2-16,0 6 3 15,-7 0 0-15,1 0-4 16,-8 0 1-1,-6-6 0-15,-7 6 2 16,7 0-8-16,-7 0-1 16,0 0-64-16,0 0-30 15,13 6-88-15</inkml:trace>
          <inkml:trace contextRef="#ctx0" brushRef="#br0" timeOffset="-75086.0289">10825 7415 268 0,'-21'-12'101'0,"21"12"-54"0,-6-18-17 0,6 18 31 0,0-6-14 15,0 0-2-15,0-6-11 16,0-6-4-16,0 0-16 15,6 0 2-15,1 0 2 0,0 6-4 16,0 0 0-16,-7 0-6 16,0 6 0-16,0 0-7 15,7 0-1-15,-1 6-2 16,-6 0-2-16,7 6 3 16,7 18 0-16,-1 6 1 0,1 6 2 15,-1 12-3-15,1 0 0 16,-1 0 1-16,1-11 2 15,-1-1-3-15,1-6-2 16,-1 0 4-16,1-6 1 16,-1 0 0-16,-6-6-2 15,7-6 3-15,-1-6 2 16,8-6-2-16,6-6 0 16,6-12-3-1,1-24-1-15,0-12 1 16,7-24 0-16,-1-1 0 15,8-11 0-15,-1 0 2 16,7 6 1-16,-13 12-4 16,-7 11 1-16,-7 13 0 0,-7 6 0 15,0 12 0-15,-6 6 0 16,-1 6-14-16,-6 6-5 16,-7 6-41-16,0 6-18 15,-7 12-53-15,1 12-22 0,-1 6 27 16</inkml:trace>
          <inkml:trace contextRef="#ctx0" brushRef="#br0" timeOffset="-74563.9022">11427 7698 264 0,'-20'-12'99'0,"13"12"-54"0,0 0-22 15,7 0 29-15,-7 0-10 16,-6 0-2-16,6 6-16 0,0 0-5 16,0-6-11-16,1 6-1 0,6 0 0 15,0 0-1-15,0 0 1 16,0-6-4-16,0 0-2 16,0 6 6-16,6 0 3 15,8 0-3-15,20 0 1 16,6-6-3-1,21 0 2-15,14-6 0 0,-1 0 1 0,1-6-7 32,-1 6-2-32,0 0 0 0,-6 0 2 15,-7 6 0-15,-7 0-1 16,-13 0 1-16,-7 0 1 16,-7 0-17-16,-7 0-4 15,0 0-31-15,-13 0-10 0,-7 0-55 16,0-18-21-16,-7 6 14 15</inkml:trace>
          <inkml:trace contextRef="#ctx0" brushRef="#br0" timeOffset="-74156.7959">11758 7494 244 0,'-13'6'93'0,"6"0"-50"0,0-12-2 16,7 6 36-16,0 0-15 15,0 0-6-15,0 0-21 16,7 0-8-16,7-6-15 16,-1 0 1-16,1 0 3 0,-1-1-4 15,-6 1-2-15,0 0-3 16,0 0 0-16,-1 6-6 16,1-6-3-16,-7 6 3 15,7 0 1-15,-7 0 0 0,0 0-2 16,7 12-2-16,-1 7-1 15,1 5 2-15,0 12 0 16,-7 0 1-16,0 6 0 16,0 12-3-16,0 12 0 15,0 0-1-15,0 0 3 16,-7-11 0-16,0-7 1 16,1-6 4-16,6-12 2 15,-7-6 0-15,0-6-1 16,0-6-12-16,1-12-5 15,-1-12-23-15,0-6-10 16,0-12-56-16,7-6-22 16,14 0-31-1</inkml:trace>
          <inkml:trace contextRef="#ctx0" brushRef="#br0" timeOffset="-73508.0377">12212 7337 304 0,'-21'-12'112'0,"21"12"-60"0,-6-12-6 16,6 12 58 0,0-12-44-16,0 0-25 15,0 6-17-15,0 0-12 16,0 0 0-16,0 0 1 0,0 0-3 16,6 0-3-16,-6 0 0 15,0 0 1-15,0 6 3 0,0 0 2 16,0-6-1-16,0 6 1 15,0 0-4-15,0 0-2 16,0 0 0-16,0 0-1 16,7 6-3-16,0 12 0 15,0 12 2-15,-1 18 0 16,-6 12 1-16,0 0 2 0,0 7-10 16,0 5-2-16,0 12 3 15,0 0 1-15,0-6 1 16,0-6 1-16,-6-11 3 15,6-7 0-15,0-12 3 16,0-12 1-16,0-6-4 0,0-6-1 16,0 0 3-16,-7-6 3 15,0-6-1-15,7-6 0 16,0-6-1-16,0-6-2 16,0-6 1-16,7-6-1 15,0-12-3-15,6-6 2 16,1 0-1-16,-1 0 0 0,1-1 2 15,-1 7 0-15,1 6 0 16,-1 6 0-16,-6 6 2 31,0 0 1-31,0 6-6 16,-1 6-2-16,1 0-1 16,0 6 4-16,7 12 3 15,-1 6 2-15,1 18-4 0,-1 6 1 0,1 7 0 16,-1 5 0-16,-6-6 0 15,0-6 0-15,-7-6 0 16,0-6 0-16,0-12-20 16,0-6-7-16,0-12-43 15,0-6-18-15,6-12-82 16</inkml:trace>
        </inkml:traceGroup>
        <inkml:traceGroup>
          <inkml:annotationXML>
            <emma:emma xmlns:emma="http://www.w3.org/2003/04/emma" version="1.0">
              <emma:interpretation id="{3B78E2FE-C89D-4935-95E8-24AC3032CA77}" emma:medium="tactile" emma:mode="ink">
                <msink:context xmlns:msink="http://schemas.microsoft.com/ink/2010/main" type="inkWord" rotatedBoundingBox="20732,14573 22616,14632 22560,16460 20675,16401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-49672.689">14268 7548 272 0,'-13'6'101'0,"13"-6"-54"0,-7 6-26 15,7-6 28-15,0 0-6 16,-7 0 1-16,1 6-13 0,-1 0-4 16,-7 0-16-16,-6 0 4 0,-7 6 5 15,0 0-5-15,0-6 0 16,0 0-1-16,6-6 2 15,1 6-3-15,7-6 0 16,6 0-1-16,0 0 0 16,0 6-9-16,7-6-1 15,21 0-2-15,19 0 0 16,14 0 0-16,7-6 2 16,0 0-3-16,14 0 0 0,26 0 1 15,7 0 0-15,-6 0-3 16,-14 6 2-16,-7 0-4 15,-13 0 1-15,-8 0-3 16,-5 0 0-16,-22 0 4 16,-6 0 3-16,-6 0 3 15,-1-12 1-15,0 0-2 0,-6 0-2 16,-7 0-2 0,-1 0 1-16,1 0-1 15,0 0 0-15,0 0 4 16,-1 6 1-16,1 0-4 15,-7 0-1-15,7-1-2 16,-7 7 3-16,0-6 0 16,0 6 1-16,0 0 0 15,0 0 0-15,0 0 0 16,0 0 0-16,0 0 0 16,0 0 0-16,0 0-3 0,-7 6 2 15,0 13 1-15,-6-1 2 16,-7 6-3-16,-1 0 0 15,-6 0-1-15,-7 0 0 16,-6 0 4-16,-1 6 1 16,-6 0-6-16,13 6 0 15,7 0 1-15,7 0 3 16,6-6 0-16,7 0-1 0,21-6 1 31,6-12-1-31,14-12 0 16,0-12 0-16,13-6 2 0,1-6 1 15,-1-6-1-15,-6 6-2 16,-8-6 1-16,1 0 1 16,-14-6 1-16,-6 0 1 15,-7 0-2-15,-7-6 1 16,-7 6-2-16,-7 6-1 16,-6 6-2-16,0 11 1 0,-7 7-17 15,0 12-8-15,6 7-41 16,1 5-20-16,7 6-45 15,6-6-19 1,27 6 30 0</inkml:trace>
          <inkml:trace contextRef="#ctx0" brushRef="#br0" timeOffset="-50524.8382">14864 7151 168 0,'0'0'66'0,"0"12"-36"0,7-12-4 16,-7 0 25-16,0 0-5 16,6-12 0-16,-6 6-15 15,0 6-7-15,0-6-13 16,0 0 10-16,0 0 6 0,0 0-3 15,-6 0 0-15,-1 0-2 16,0 0 1-16,-7 0-7 16,-6 0 1-16,0 0-1 0,-7 0 2 15,0 0-10-15,0 6-4 16,-7 0-3-16,0 6-1 16,0 0-3-16,7 6 2 15,7 0-1-15,0 0-2 16,6 6 0-16,7 6 3 15,0-6 0 1,7 12 1-16,7 0 2 16,7 6 3-16,6 0 0 15,0 6 2-15,1 6-4 16,-8 6-2-16,-6-11 0 16,-7-1 1-16,-14 0 1 0,-6 6 3 15,0 0-1-15,-7 6 0 16,6 0-3-16,1-6-2 15,0-12-19-15,6-6-8 0,1-11-17 16,-1-13-7-16,8-12-44 16,-1-7-18-16,-7-11-27 15</inkml:trace>
          <inkml:trace contextRef="#ctx0" brushRef="#br0" timeOffset="-53440.2538">14458 7475 4 0,'-7'0'0'0</inkml:trace>
          <inkml:trace contextRef="#ctx1" brushRef="#br0">15168 8901 0</inkml:trace>
          <inkml:trace contextRef="#ctx0" brushRef="#br0" timeOffset="-49191.5195">15473 7427 304 0,'-27'-6'112'0,"27"0"-60"0,-7-6-32 16,7 12 30-16,0 0-14 16,0 0-3-16,0 0-6 15,0 0-2-15,0-6-14 16,0 6 4-16,0 0 5 0,0 0 0 16,0 0 0-16,0 0-4 15,0 0-2-15,0 0-8 16,0 0-2-16,0 0-2 15,0 0-2-15,0 12 1 16,7 6-1-16,-1 6 0 0,1 0 0 16,0 7-3-16,0 5 2 15,-1 0 1-15,1-6 2 16,-7 6-1-16,0 0 2 16,0 0-2-16,-7 0 2 15,7 0-4-15,-6-6 0 16,-1-6 3-16,0-6 1 15,0-12-1-15,7-6 1 0,0-12-2 16,0-12-1-16,0 0 1 16,7-6-1-16,7-12-3 15,6-12 0-15,7-12 2 16,20-12 0-16,14 5-15 16,0 7-4-16,0 6-43 0,-14 6-17 15,-13 6-84 1,0 12-63-16,13 6 93 15</inkml:trace>
        </inkml:traceGroup>
        <inkml:traceGroup>
          <inkml:annotationXML>
            <emma:emma xmlns:emma="http://www.w3.org/2003/04/emma" version="1.0">
              <emma:interpretation id="{83ED40C4-0FB4-45C0-91D1-B4F8DAABE98E}" emma:medium="tactile" emma:mode="ink">
                <msink:context xmlns:msink="http://schemas.microsoft.com/ink/2010/main" type="inkWord" rotatedBoundingBox="23341,14512 26667,14615 26627,15888 23302,15785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-41870.0761">18598 7361 232 0,'-20'-6'88'0,"13"12"-48"0,7-12 2 15,0 6 34-15,0 0-7 16,0 0-4-16,0 0-21 16,0 0-7-16,0 0-22 15,0 0 0-15,0 0-1 0,0 0-3 16,0 0 1-16,0 0-3 16,0 0 0-16,0 0-3 15,0 0 1-15,0 0-4 16,0 0-2-16,14 12 0 15,6 0-1-15,7 0 0 16,14 0 0-16,13 6 0 0,7 0 2 16,6 0-1-1,-6 0-1-15,-7 7 1 0,-6-1 1 16,-1-6-3-16,-6 0-2 16,-14 0 4-16,0-6 1 15,-7-6 0-15,-6 0 1 16,-1 0 2-16,-6-6 4 15,-7 0-2-15,7-6-2 16,-7 0-5-16,0 0 0 16,0 6 0-16,0-6 0 15,0 6 0-15,0-6 0 16,0 6 0-16,0 0 0 16,0 0 0-16,0 0 0 0,0 0 0 15,-7 6 0-15,0-6-7 16,0 6 0-16,-6 0-2 15,-1 6 1-15,-13 6 2 16,-13 0 2-16,-28 6-3 16,-13 18 2-16,6 18-2 15,8 6 2-15,6 0 3 16,7-5 1-16,6-7 1 16,15-12 2-16,5-12-1 15,1-6 2-15,7-6 0 16,7-6 1-16,-1-6-5 15,7 0 1-15,1-6 0 16,-1 0 0-16,7 0-11 16,-7-6-3-16,0 0-37 0,0-6-14 15,1-12-82-15,6 0-32 16,0-6 47 0</inkml:trace>
          <inkml:trace contextRef="#ctx0" brushRef="#br0" timeOffset="-41198.356">19600 7494 288 0,'-14'-6'110'0,"14"12"-60"0,0-12-25 16,0 6 31-16,0-6-17 15,7-1-5-15,0 1-15 16,-1-6-5-16,1 0-8 15,0 6 0-15,0-6 1 0,-1 0-1 16,1 6 1-16,0 0 0 16,-7 0 1-16,7 0 0 15,-7 0 2-15,0 6-3 0,0 0 1 16,0 0-3-16,0 0 2 16,-7 0-4-16,0 6-2 15,0 0 0-15,1 6 1 16,-8 0-3-16,1 6 0 15,-8 0-1-15,1 7 0 16,0 5 2-16,-7-6 0 16,0 0 0-16,-1 0 0 15,8-6 0-15,7 0 0 16,-1 0 0-16,7 0 0 16,7 0 0-16,14 0 0 15,6-6 0-15,7 0 2 16,7-6 5-16,7-6 6 15,13-6-7-15,7 0-1 0,6-6-1 16,1-6 2-16,-14-6-1 16,-7-6 0-16,-13 0-1 15,-13-6 2-15,-15 0-3 16,-6 0 0-16,-13-7-3 16,-14 19-1-16,-14 6-28 15,-13 18-10-15,0 12-78 16,-14 12-34-16,-6 6-16 15</inkml:trace>
          <inkml:trace contextRef="#ctx0" brushRef="#br0" timeOffset="-44158.0358">16745 7181 172 0,'-34'-48'66'0,"27"42"-36"0,-13 0 7 0,13 6 28 16,0-6 1-16,0 0 0 16,1 0-12-16,-1 0-4 15,0 0-28-15,7 0 3 0,0 6-1 16,-7 0-8-16,7 0-4 16,0 0-10-16,0 0-1 15,0 0-3-15,7 12 0 16,0 6 0-16,6 6 0 15,1 24 2-15,-1 12 0 16,1 6 0-16,-1 6 2 16,1-12-3-16,13 1 0 15,-7-7 1-15,1 0 0 16,-8-6 0-16,1-6 2 0,-1-12-3 16,1-6 0-16,-1-6 5 15,1-12 5-15,6-12 6 16,7-12 5-16,7-6-8 15,0-18-4-15,6-18-5 16,8-12 0-16,-1 0 0 16,1-1 1-16,-1 7-2 15,-7 6 1-15,-6 12-2 16,-7 12 2-16,-6 6-2 16,-1 0-1-16,-7 12-2 15,1 0 1-15,-7 6-1 0,0 0 0 16,-1 6-9-16,-6-6-3 31,-6 0-31-31,-1 0-12 0,0-1-84 16,-7 1-33-16,8 6 33 15</inkml:trace>
          <inkml:trace contextRef="#ctx0" brushRef="#br0" timeOffset="-42779.2637">17380 7800 176 0,'0'-18'68'0,"7"12"-36"0,0-6-4 16,0 6 25-16,0 0-10 15,-7 0 0-15,0 0-11 16,6 0-5-16,-6 0-15 15,7 0-1-15,-7 6 2 0,0 0-5 16,0 0-2-16,0 0 1 16,0 0 2-16,0 0 5 15,0 0 1-15,0 0 0 16,0 0 4-16,7 0-7 16,-7 0-2-16,0 0-8 0,0 12-1 15,0 0-3-15,7 24 0 16,-7 12 2-16,0 12 2 15,0-11-1-15,-7 17-1 16,0-6 1-16,0-6 1 16,14-6-1-16,-14-6-1 15,7-18-2-15,-6-6-1 16,-1-18-9-16,7-6-3 16,0-12-10-16,0-12-2 15,0 0 8-15,0-6 6 16,0-6 6-16,0 0 4 15,0 0 2-15,0 6 3 0,0 0 8 16,7-1 5-16,-7 7 8 16,6 6 6-16,1 6-7 15,0 0-1-15,6 0-6 16,1 0 1-16,-1 6-9 16,1 6-2-16,-7 6-3 15,-1 0-2-15,8 6-2 16,-7 6 1-16,6 6 1 15,-6 6 2 1,0 6-3-16,0 0-2 16,-1 0 4-16,1 1 3 15,0-7-3-15,0 0-3 16,-1-12 3-16,1-6 1 16,7-6-3-16,-1-12 1 15,1-12 2-15,6-6 1 0,0-7-4 16,1 1 1-16,6 6 0 15,-7 0 0-15,0 6 0 16,1 0 2-16,-1 6-3 16,0 0 0-16,1 6 1 15,-1-6 0-15,-7 6 0 16,1 0 0-16,-7 6-5 16,-1 0 1-16,1 6 2 15,0 0 3-15,6 0-2 16,-6 6-2-16,0 0-1 15,0 0 3-15,0 6 0 0,-1 12 1 16,1 12 0-16,-7 18 0 16,0 12 2-16,0 1 3 15,0-7-4-15,7 0-3 16,-7 0 1-16,0-6 0 16,7 0 3-16,-7-24 1 15,0-6 1-15,0-6 0 16,0-6 6-16,0-6 6 15,-7-6-8-15,0-6-4 16,-6 0-21-16,-1-6-6 16,-6-6-64-16,-7-6-25 0,0-6-55 15</inkml:trace>
        </inkml:traceGroup>
        <inkml:traceGroup>
          <inkml:annotationXML>
            <emma:emma xmlns:emma="http://www.w3.org/2003/04/emma" version="1.0">
              <emma:interpretation id="{FC31AC64-2E3E-4159-A88A-87705BFCF34D}" emma:medium="tactile" emma:mode="ink">
                <msink:context xmlns:msink="http://schemas.microsoft.com/ink/2010/main" type="inkWord" rotatedBoundingBox="29683,15202 31982,15273 31953,16208 29654,16137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-10204.7979">24559 7951 300 0,'0'-6'112'0,"0"6"-60"0,0 0-10 15,0 0 40-15,0 0-28 16,0 0-8-16,0 0-25 15,0 0-11-15,0 0-6 16,0 0-4-16,0 0 1 0,0 0 1 16,0 0 1-16,0 0 3 15,-7 6 3-15,0 0-4 16,0 0-3 0,-6 0-1-16,-1 6 1 15,-13 0-1-15,0 6-1 16,0 6 1-16,0 6-1 15,-7 0-3-15,-6 6 2 16,-8 12 1-16,1 6 2 16,-1 0-6-16,8 0-1 15,6-5 4-15,7-7 5 0,7-6-7 16,13-6-2-16,7-6 5 16,13-6 4-16,8-6 0 15,6-6 1-15,7-12-3 16,-1-6-2-16,1-12 3 15,7-6 0-15,0-6-1 16,-8-12-2-16,1-1 1 16,-7 1-1-16,-6 0 0 15,-1 0 2-15,-7-6-1 16,1 6 2-16,-7 6-4 16,-7 6 0-16,0 6-1 15,0 6 0-15,0 6 0 16,-7 12-2-16,0 12 0 0,0 12 3 15,1 18-2-15,-1 6 1 16,7 12 0-16,7 6-2 16,6 6 3-16,7-6 0 15,7-6 1-15,1-5 0 16,5-7-7-16,1-12 0 16,-7-12-26-16,7-6-8 15,-7-12-50-15,7-6-21 16,7-6-40-1</inkml:trace>
          <inkml:trace contextRef="#ctx0" brushRef="#br0" timeOffset="-9526.7803">24965 7830 288 0,'-21'-6'110'0,"14"6"-60"0,7 6-17 16,0-6 36-16,0 0-16 16,0 0-4-16,14 0-6 15,6 0-3-15,7 0-21 16,0 6-3-16,7-6 1 0,-7 6-5 16,0 0 1-16,0-6-4 15,-6 6 2-15,-1-6-4 16,0 0-2-16,1 0-2 15,-8 0-3-15,1 0 1 16,-1 0-1-16,-6 0 0 0,0 0 0 16,-7 0-3-16,0-6 0 15,-7 0-12-15,-7 6-2 16,-13 0-10-16,-13 6-3 16,-8 6 3-16,-6 0 2 15,7 12 3-15,0 7 1 16,-1-1 7-16,14 6 6 15,1 0 3-15,6-6 0 16,6 6 4-16,1 0 0 16,6-6 1-16,1-6 0 15,6 0-3-15,0-6 2 16,7-6 3-16,0-6 3 0,0-6 7 16,7 0 2-16,7-6-5 15,-1 0-3-15,7 0 3 16,1 0 2-16,6-6-2 15,7-6 0-15,-1 6-3 16,8-6 1-16,0 0-4 16,-1 6 0-16,1 6-1 15,-7 0-2-15,-1 6-2 16,-12 12-1-16,-1 6-1 16,-13 12 3-16,-14 24-2 15,-6 0 1-15,-15 0 2 0,-12 13 0 16,-7-7-5-16,-1-12-1 15,1-6-2-15,6-6 2 16,7-6-16-16,7-6-6 16,14-30-104-1,13-6-39 1</inkml:trace>
          <inkml:trace contextRef="#ctx0" brushRef="#br0" timeOffset="-11606.8667">22969 8077 212 0,'0'-42'79'0,"6"18"-42"0,8-24 5 0,-7 30 37 16,6-6-8-16,1-7 1 15,-1 1-26-15,8 0-10 16,-1 6-21-16,-7 0 3 0,1 6 3 15,0 6-5-15,-8 0 1 0,1 0-4 16,0 6 0-16,-7 0-7 16,0 0-4-16,0 0-1 15,0 6-1-15,0 0-5 16,0 18 1-16,0 12 2 16,0 30 3-16,0 18-9 15,0 19-4-15,0-1 1 16,0-6 2-16,7 0 5 15,-1-18 2-15,1-11-1 0,0-7 0 16,0-12 6-16,-1-6 3 16,1-18-3-16,0 0 0 15,0-6 1-15,-7-12 0 16,13-6-2-16,1-6 1 16,-1-12-2-16,1-6-1 15,-1-12 1-15,8 0-1 16,-1 0 0-16,7 5 0 15,0 1-5-15,0 6 1 16,0 6 0-16,0 12 2 16,0 6-4-16,0 6 0 15,0 12 3-15,-6 6 1 16,-8 6 4-16,-6 12 1 0,-14 1-1 16,-6 5-2-16,-8 6 1 15,-12-6-1-15,-8-6 2 16,0 0 1-16,1-12 1 15,-1-6 0-15,7-6 0 16,1-6 0-16,6-12-7 16,6-6-2-16,8-6-23 15,6 0-8-15,7-6-44 16,0 0-16-16,14 0-69 16,19 0-30-1,8 0 101-15</inkml:trace>
          <inkml:trace contextRef="#ctx0" brushRef="#br0" timeOffset="-10832.0595">23760 8167 332 0,'-13'12'123'0,"13"-12"-66"0,0 0-38 0,0 0 32 15,0 0-13-15,0 0-2 16,0-6-7-16,7 0-4 16,-1 0-13-16,-6 0 6 0,7 0 2 15,-7-6-4-15,7 0-1 16,0-6-5-16,-7 0-1 15,6 0-5-15,1 0-1 0,-7 0 1 16,0 0 0-16,0 0-2 16,0 6-2-16,0 0-2 15,0 6-1-15,7 0-1 16,-7 6 0-16,7 12-2 16,-7 12 1-16,0 12-2 15,0 6 0-15,0 24-5 16,0 6 0-16,0-6 4 15,0-6 4-15,0-5 3 16,0-1 3-16,0-12-1 16,0-6 2-16,0-6-2 15,0-6-1-15,0-6 1 16,0-6-1-16,0 0-20 16,0-12-9-16,0-6-27 0,6-6-12 15,8-6-79 1,13-6-67-16,14-6 81 15</inkml:trace>
          <inkml:trace contextRef="#ctx0" brushRef="#br0" timeOffset="-11260.187">23808 7758 288 0,'-21'-24'110'0,"15"18"-60"0,-1 0-14 0,7 6 38 0,0 0-13 16,0 0 0-16,0 0-18 16,0 0-6-16,0-6-21 15,7 6-1-15,-1 0 1 0,8 0-6 16,-1-6-3-16,8 6-4 16,-1 0-3-16,7 0 1 15,7 0-1-15,-7 0 0 16,0 0 2-16,0 6-1 15,-7 0-1-15,1 0-19 16,-1 0-10-16,-7 0-40 16,1 6-16-16,-7 0-79 15,0 12-66 1,-14 6 91-16</inkml:trace>
        </inkml:traceGroup>
      </inkml:traceGroup>
    </inkml:traceGroup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0:57.15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9BB71D78-E80D-4A42-8D29-88116C38812C}" emma:medium="tactile" emma:mode="ink">
          <msink:context xmlns:msink="http://schemas.microsoft.com/ink/2010/main" type="writingRegion" rotatedBoundingBox="26918,13896 32986,13668 33072,15970 27004,16197"/>
        </emma:interpretation>
      </emma:emma>
    </inkml:annotationXML>
    <inkml:traceGroup>
      <inkml:annotationXML>
        <emma:emma xmlns:emma="http://www.w3.org/2003/04/emma" version="1.0">
          <emma:interpretation id="{86D9BC83-5BD0-4551-A271-DFAE6A1DBD65}" emma:medium="tactile" emma:mode="ink">
            <msink:context xmlns:msink="http://schemas.microsoft.com/ink/2010/main" type="paragraph" rotatedBoundingBox="26918,13896 32986,13668 33072,15970 27004,161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7CDCA4-08AE-4F98-B242-2A905EFB50EF}" emma:medium="tactile" emma:mode="ink">
              <msink:context xmlns:msink="http://schemas.microsoft.com/ink/2010/main" type="line" rotatedBoundingBox="26918,13896 32986,13668 33072,15970 27004,16197"/>
            </emma:interpretation>
          </emma:emma>
        </inkml:annotationXML>
        <inkml:traceGroup>
          <inkml:annotationXML>
            <emma:emma xmlns:emma="http://www.w3.org/2003/04/emma" version="1.0">
              <emma:interpretation id="{FA41DAEA-9C23-40D3-8203-ECEEAA834690}" emma:medium="tactile" emma:mode="ink">
                <msink:context xmlns:msink="http://schemas.microsoft.com/ink/2010/main" type="inkWord" rotatedBoundingBox="26918,13896 32986,13668 33072,15970 27004,1619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20648 6832 140 0,'7'-6'52'0,"-7"0"-28"0,0 0-4 0,0 6 19 16,0-6-6-16,0 0 0 15,0-6-12-15,7 0-3 16,-1 0-10-16,1 0-1 0,0 0 0 0,0 0 1 16,0 6 2-16,-7 0 1 15,6 0 3-15,-6 0-1 16,0 0 2-16,0 6 5 15,0 0 4-15,0 0-3 16,0 0-3-16,0 0 3 16,0 0 1-16,-6 0-7 15,6 0-4-15,-7 0-6 16,0-6-2-16,0 6 1 16,0 0 0-16,1 0 2 15,-1 0 1-15,0 0-1 0,0 0 1 16,1 0-2-16,-1 0 0 15,0 0-6-15,-6 0 1 16,-1 6 0-16,1 0 2 16,-1 0-3-16,0 6 0 15,1 0-1-15,-1 0 0 16,1 6 2-16,-7 6 0 16,6 0-3-16,-6 6 0 15,-1 6-1-15,1 0 3 16,7 6 2-16,-1 0 2 15,1 1-4-15,-8-1 1 0,8-6 0 16,-1 6 0-16,7 0 0 16,-13 6 0-16,13 0 2 15,-6 0 1-15,-1 6-4 32,8-6-1-32,6-5 1 15,0-13 2-15,0 0 9 0,0 0 5 16,0 0-7-16,0 6-4 15,6 0 3-15,1 6 3 16,0 6-5-16,0 0-1 0,6 6 4 16,7 1 3-16,-6-7-4 15,6 0 1-15,1-6-3 16,-1-6 0-16,7-6-1 0,-7 0 0 16,1-6-2-16,-1 0 1 15,0-6-4-15,0 0 0 16,-6 0 3-16,-1-6 1 15,-6-12-1-15,-7 0 1 16,0 0-7 0,7 0 1-16,-7 0-45 15,-7-6-21-15,0-12-134 16</inkml:trace>
          <inkml:trace contextRef="#ctx0" brushRef="#br0" timeOffset="1733.5241">20824 7006 140 0,'-7'-6'55'0,"7"6"-30"0,-6-6-5 0,6 6 21 0,0 0 2 15,0 0 4-15,0 0 0 16,0-6 1-16,-7 0-26 15,0-6 11-15,7 0 5 0,0 0-7 16,0-6-3-16,0 0-5 16,0-6-3-16,0 0 1 15,0 0-1-15,0 6-7 16,0 0 0-16,0 0-6 0,0 6-2 16,0 0-2-16,0 0 0 15,0 0-2-15,0 6-1 16,0 0 1-16,0 0-1 15,0 0 0 1,0 0 2-16,0 6-3 16,0 0-2-16,0 0-1 15,0 0 3-15,0 0-2 0,0 12-1 16,7 12 0-16,0 24 3 16,-1 18 0-16,1 6 1 15,0 12 0-15,0 1 0 16,-1 5 0-16,-6-12 0 15,0-6 0-15,0-12 0 0,0-6 0 16,0-11 2-16,0-7-1 16,-6-12-1-16,-1 0 5 15,0-6 1-15,0-6-2 16,1-12-3-16,-1 0 2 16,0-6 0-16,0 0-4 15,7-6 1-15,0-6 0 0,0-6 0 16,7-6 0-16,7 0 0 31,-1-1-3-31,1-5 2 16,6 0 1-16,0 0 0 0,0 6-3 15,8 0 2-15,-1 6-4 16,0 0 1-16,0 6 4 16,0 0 2-16,-7 6-3 15,0 0-1-15,1 6-2 16,-1 0 3-16,-6 6-2 15,-1 0 1-15,1 6 2 16,-1 6 0-16,-6 6-3 16,0 12 2-16,-7 6 1 15,-7 6 2-15,-7 6-1 0,-13 12 2 16,-13-6-2-16,-8-5-1 16,1-1 1-16,0-12 1 15,13-6-1-15,0-6-1 0,7-6-4 16,13-6 0-16,8-12-33 15,6-12-16-15,13-18-38 16,7-12-18-16,7-6-39 31</inkml:trace>
          <inkml:trace contextRef="#ctx0" brushRef="#br0" timeOffset="2744.1949">21670 7091 220 0,'-7'-6'82'0,"7"6"-44"0,0-6-9 0,0 6 28 16,0-6-14 0,0 0-2-1,0 0-18-15,0 6-6 16,0-6-10-16,0 6 2 0,0-6 1 0,0 6-1 15,0 0 2-15,0 0-2 16,0 0 0-16,0 0-3 16,-7 6-1-16,-6 12-3 15,-8 6-2-15,-12 6-2 16,-1 18 1-16,-7 0 1 0,1 18 2 0,-1 0-3 16,0 0-2-16,1-12-1 15,13-5 3-15,0-7-2 16,6-6 1-16,8-6 2 15,6-6 2-15,0-6 5 16,7-6 6-16,14-12-1 31,6 0 1-31,0 0-5 0,7-6-3 16,7-18-2-16,0-12-3 16,-7-6 1-16,0-6 1 15,0-7 1-15,-6 1 1 16,-1 0-2-16,0-6-2 15,-13 6-2-15,7 6 1 16,-8 12 1-16,1 0 0 16,0 18-3-16,0 6 0 0,-7 12-1 15,6 18 0-15,1 24 0 16,0 6 3-16,0 12-2 0,-1 6 1 16,1 0 2-16,0-12 2 15,6-11-1-15,1-7-1 16,0-6 1-16,6-12 1 15,0-12-50-15,7-18-21 16,7-6-68-16,7 0-60 16,-8 0 71-16</inkml:trace>
          <inkml:trace contextRef="#ctx0" brushRef="#br0" timeOffset="3608.4416">22076 7223 248 0,'6'6'93'0,"1"-18"-50"0,0 6 0 32,-7 6 38-32,0 0-25 0,0 0-6 15,14 0-19-15,-1 0-5 16,-6 0-15-16,6 0-2 0,1-6-2 16,-1 0-3-16,1 0-1 15,-1 0-3-15,-6-6-1 16,0 6 1-16,0 0 2 15,-7-6-1-15,0 0 2 16,0 6-2-16,0 0-1 16,0 0 3-16,-7 0 0 15,0 0-4-15,0 0 1 16,-6 6 0-16,-7 0 0 16,-7 12 0-16,0 0 0 0,-14 6-5 15,7 12 1-15,-7 6 2 16,8 12 1-16,-1 0 1 15,7 0 0-15,6 0 0 16,8-6 0-16,13 1 4 16,7-7 5-16,6-12-3 0,14 0-1 15,7-12 2-15,7-6 2 16,6-12-4-16,-6-6-3 16,6-6-1-16,0-6 1 15,1-12-36-15,-8-1-17 16,1-5-23-16,-7-6-9 15,-7 0-13-15,-7-6-2 0,0 0 20 16,-6 6 18 0,-7-6 44-16,-7 6 55 15,-7 5 27-15,0 1 7 16,0 6 4-16,1 6-10 16,-1 0-2-1,0 6-36-15,0 0 8 0,-6 0 1 16,6 6-5-16,-6 0-2 15,6 6-11-15,0 0-2 16,0 6-9-16,0-6-3 0,1 6 3 16,-1 0 4-16,0-6-7 15,0 6-1-15,7 0-3 16,0 0 1-16,-6 0-2 16,6 0 2-16,0 0-2 0,0 0 2 15,0 0-2-15,0 6-1 16,6-6 1-16,-6 0-1 15,7 0-3 1,0 6 2-16,6 6-4 16,8 6 1-16,6 12 2 15,0 12 3-15,0 24-2 16,-7 24-2-16,-6 12-3 16,-7 7 1-16,-7 5-8 15,-7-6-2-15,0-18-14 16,-7-12-4-16,-6-5-14 15,0-1-5-15,-14 0-25 0,0 0-11 16,0-12-19 0,1-12-44-16,6-6 47 15</inkml:trace>
          <inkml:trace contextRef="#ctx0" brushRef="#br0" timeOffset="4115.5465">22732 6634 368 0,'-7'-18'137'0,"14"-7"-74"0,-7 1-38 0,7 24 36 16,-1 0-22-16,-6-6-5 0,7 6-18 16,-7-6-5-16,0 6-7 15,7 0-3-15,-7 0 2 0,0 0-4 16,0 0-2-16,0 6 2 15,0 12 0-15,-7 0 1 16,-6 7 0-16,-8 5-9 16,-6 6-2-16,-6 12-7 15,-8 12-2-15,0 6 6 16,1-6 6-16,-1 0 5 16,7-12 2-16,0-5 1 0,14-7 0 15,0-6 0-15,6 0 2 16,8-12-1-16,6-6 2 15,6 0 2-15,8-6 2 0,6 6-1 16,7 0 1-16,7 6 2 16,0 6 2-16,0 0-1 15,0 6-1-15,-7 0-5 16,0-6-3-16,-7 0 0 16,0 0-1-1,-6 0 2-15,-1-5 1 16,-6-1 1-16,0-6 0 15,0-6-2-15,-7-6-2 16,0 0-28-16,0 0-11 16,0 0-80-16,0 0-33 15,0-6-5 1</inkml:trace>
          <inkml:trace contextRef="#ctx0" brushRef="#br0" timeOffset="6448.4878">24180 7000 212 0,'6'-12'82'0,"1"12"-44"0,-7-12 2 0,7 12 35 15,-7-6-9-15,0 0-2 16,7-6-21-16,-7 0-9 15,0 0-19-15,0 0-3 0,0 0 1 16,0 0-7-16,0 6-1 0,-7 0 1 16,0 0 3-16,0 0-6 15,-6 0-4-15,-7 6 0 16,-7 12 0-16,-7 6-4 16,-14 12 1-16,1 12 4 15,0 6 2-15,-1 7-3 16,1 5-1-16,6 6 1 15,8 0 0-15,12-6-2 16,1-12 2-16,6-6 1 0,8-6 0 16,6-6 2-16,0-11 1 15,6-13 1-15,8-12 0 16,6-6-2-16,7-13 1 0,7-11-2 16,0-6 2-16,7 6-2 15,-8-6 2-15,1 0-2 16,-7 0 2-16,-6-6-4 15,-1-6 0-15,-7 12 12 16,1-1 7-16,-7 7-7 16,-1 6-3-1,1 12-8-15,-7 6-2 16,0 6-2-16,0 18 3 16,0 12-2-16,7 12-1 15,0 7 3-15,6 11 0 16,1 12 1-16,6-6 2 15,0 0-3-15,7-6 0 16,1-12 5-16,-8-12 2 16,0-6-2-16,7-12-1 15,7-18-3-15,0-6-3 16,0-6-16-16,6-12-5 0,-6-6-1 16,0-6 2-16,-7-6 13 15,0-6 6-15,-7-12 3 16,-6 0 3-16,-7-7 8 15,-1 1 5-15,1 12-1 0,0-6 2 16,0-6-5-16,-1 0-1 16,1 5-2-16,0 13 2 15,0 6-1-15,0 12 0 16,-7 6-8-16,0 12 0 16,6 18-6-16,-6 18 1 15,0 18 2-15,-6 6 1 16,-1 24 1-16,-7 43 0 15,1 29 0-15,6 12 0 16,0 1 0-16,7-25 0 16,7-24-3-16,6-12 2 0,1-17 1 15,0-19 2-15,-1-12-8 16,1-12-3-16,-1-12-20 16,7 0-8-16,-6-12-21 0,-7-18-8 15,-1-6-40-15,1-12-15 16,0-6-4-1</inkml:trace>
          <inkml:trace contextRef="#ctx0" brushRef="#br0" timeOffset="6729.7169">24254 6856 348 0,'-13'0'129'16,"6"0"-70"-16,0 6-36 0,7-6 37 0,0 0-20 15,0 6-3-15,0-6-8 16,7 12-4-16,0 0-13 16,6 0 6-16,1 0 2 0,6 0-6 15,7-6-3-15,14 0-4 16,6 0-2-16,0-6-3 16,7-6 1-16,1-6-4 15,-8 0 0-15,0-6-15 16,7-6-4-16,1 6-30 15,-1 0-12-15,0 6-63 16,-7 6-25-16,1 6-5 16</inkml:trace>
          <inkml:trace contextRef="#ctx0" brushRef="#br0" timeOffset="5528.5408">23422 6916 200 0,'7'-30'74'0,"0"18"-40"0,-1-6-7 0,1 12 27 16,0-6-8-16,0 0 0 15,-1 0-11-15,-6 0-4 16,0 0-17-16,0 0 2 0,0 0 4 15,0 0-5-15,-6 6 2 16,6 0-4-16,-7 0 0 16,0 0-7-16,0 0-4 0,1 0-1 15,-8 0-1-15,0 6-3 16,-6 6 2-16,7 0-1 16,-14 18-2-16,0 12 0 15,-1 12 3-15,1 12-2 16,0 0 1-16,7-6 2 15,7 1 0-15,6-1 0 16,7-6 0-16,0-12 2 0,13-6 1 16,1-6 1-16,6-18 2 0,7-6 1 15,0-6 1-15,0-6-2 16,0-12 1-16,0 0-2 16,-6-6 2-16,-8-6 2 15,1 0 5-15,-1 0-2 16,-6-1 1-16,-7 1-5 31,0 0-3-31,0 0 2 16,0 6 0-16,0 0-1 0,0 0-1 15,0 6-1-15,0 0 2 16,7 6-1-16,-7 0 0 16,0 0-1-16,7 6 2 15,-7 0-1-15,6 0 2 0,1 0-2 16,0 6 0-16,-7 0-3 15,0 0-2-15,0 0 1 16,0 6-1-16,0 0-5 16,0 0 1-16,0 0 0 15,7 12-1-15,-7 12 1 16,0 24 3-16,0 30 0 16,0 18 1-16,6 18 0 0,1 7 0 15,0-1-3-15,0-30 0 16,-7-6 2-16,6-5 0 15,-6-7-6-15,-6 0-3 16,-8-12-3-16,1 0-2 16,-14-6 3-16,0-6 5 15,-7-12-1-15,-7-5 3 16,-6-13 3-16,-1-6 1 16,1-12 5-16,6-6 2 15,14-12-5-15,14-12 0 16,6-7-1-16,21 1 0 15,6 0-3-15,7 0 2 16,7 0 1-16,6-12 2 16,8 6-3-16,-1-6 0 0,0 6-23 15,-6 0-10-15,0-1-55 32,-8 7-25-32,15-6-46 0</inkml:trace>
          <inkml:trace contextRef="#ctx0" brushRef="#br0" timeOffset="6840.3353">24809 7133 252 0,'-27'36'93'0,"20"-6"-50"0,0-6-11 0,7-12 35 15</inkml:trace>
          <inkml:trace contextRef="#ctx0" brushRef="#br0" timeOffset="7178.7654">24775 7265 592 0,'7'18'68'0,"0"-6"-34"16,-1 0-7-16,8-6-3 0,-1-6-1 15,8-6 0-15,-1-6-10 16,7 0-5-16,7-6-5 15,7 0-3-15,-1-6 1 16,1-12 1-16,-7-6-1 16,-1 0-1-16,-6-6-2 15,-6-1 1-15,-8 1-4 16,-6 6-1-16,-7 6-2 0,-7 6 2 16,-6 6-1-16,-8 6 0 15,-6 6 1-15,-6 12 4 16,-8 12-1-16,0 18-1 15,1 18 3-15,6 12 0 16,0 18 3-16,14 7 1 16,6 5 1-16,14-18 0 15,21-6 0-15,19-12 0 16,28-12-2-16,6-18 1 16,1-18-29-16,6-12-9 0,0-12-71 15,-7-6-29-15,-6 0-34 16</inkml:trace>
          <inkml:trace contextRef="#ctx0" brushRef="#br0" timeOffset="11841.1017">25770 6309 236 0,'-14'0'88'0,"14"-12"-48"0,-13-12-18 0,13 18 28 0,0 0-6 16,0 0 1-16,0 0-8 15,0-6-2-15,0 6-20 16,6-6 4-16,-6 6 2 0,0 0 0 16,0 0-1-16,7 0-2 15,0 0 1-15,0 0-4 16,-7 0-1-16,6 0-4 15,-6 0 1-15,7 6-4 16,0 0 1-16,0 0-5 0,-7 0 0 16,6 0-1-16,1 0-2 15,7 0-2-15,-8 0 1 16,8 6 1-16,0 0 0 16,-1 0 0-16,1 0 0 0,-8 0 0 15,8 0 0-15,-1 0 0 16,-6 0 0-16,7 0 0 15,-1 0 0-15,1 0 0 16,-1 0 0-16,1 0 0 16,-1 6 0-16,1 0 0 0,-1 0 2 15,1 0-1-15,0 0-1 16,-1 6-2-16,7-6 1 16,1 6 1-16,-8 0 0 31,7 0 0-31,-6 0 0 15,0 0 0-15,-1 0 2 16,1 0-3-16,-1 0-2 16,1 0 2-16,-8 0 2 0,1 0 0 15,0 0-1-15,0 0 1 16,-1 0 1-16,1-6-3 16,0 1 0-16,0-1 1 0,0 0 0 15,-1 0 0-15,-6 0 0 0,0 0-3 16,0 0 2-16,0 6 1 15,0 0 2-15,7 0-1 16,-7 0-1-16,0 6-2 16,0 0 1-16,0 0 3 15,0 0 1-15,7 0-4 32,-7 6-1-32,0 0 1 0,0 0 2 15,0 0 0-15,0 0 2 16,0-5-4-16,0-1 0 15,0 0 1-15,0 0 2 16,0 0-3-16,0 0-2 16,0 0 2-16,0 0 2 15,0 6-2-15,0 0 0 16,0-6 1-16,0 0 2 0,0 6-1 16,-7-6-1-16,0 0 1 15,7 6-1-15,-6-6 0 16,6 7 0-16,-7-7 0 15,0 0 0-15,7 0 0 16,0 0 0-16,-7-6 0 0,7 0 0 16,0-6 0-16,-7 0 2 15,1 0-1-15,-1 0-1 16,0 0-2-16,0 0 1 16,1 6 1-16,-1 0 0 0,0 0 0 15,0 6 0-15,-6 0 0 16,6 0 2-16,-6 6-1 15,-1 0-1-15,7 0 1 16,-6 1-1-16,-1-1 0 16,1 0 2-16,-1 0-3 15,1-6 0-15,-1 0 1 16,1 0 2-16,-1 0 1 31,0-6 1-31,1 0-5 16,-1 0-1-16,1 0 1 0,-1 6 2 15,1-6 0-15,-1 6 2 16,1 0-2-16,-1-6-1 16,1 0 3-16,-1 0 0 15,1 1 1-15,-1-1 0 16,7 0-2-16,1 0-2 16,-1 0 1-16,0-6 1 15,0 0-1-15,0-6 2 16,1 0 0-16,6-6 1 15,0 0-27-15,0-6-9 16,6-6-57-16,8-6-25 16,6-24-77-1</inkml:trace>
        </inkml:traceGroup>
      </inkml:traceGroup>
    </inkml:traceGroup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7:56.78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A34BCFE6-9CE5-49C4-84B0-0BBACBE25184}" emma:medium="tactile" emma:mode="ink">
          <msink:context xmlns:msink="http://schemas.microsoft.com/ink/2010/main" type="writingRegion" rotatedBoundingBox="17829,11283 28877,11208 28892,13372 17844,13447"/>
        </emma:interpretation>
      </emma:emma>
    </inkml:annotationXML>
    <inkml:traceGroup>
      <inkml:annotationXML>
        <emma:emma xmlns:emma="http://www.w3.org/2003/04/emma" version="1.0">
          <emma:interpretation id="{10D77038-37EF-430B-85A1-D6C3D85A9D02}" emma:medium="tactile" emma:mode="ink">
            <msink:context xmlns:msink="http://schemas.microsoft.com/ink/2010/main" type="paragraph" rotatedBoundingBox="17829,11283 28877,11208 28892,13372 17844,134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BCCE3E-7FCC-4C82-BD94-AD4955867761}" emma:medium="tactile" emma:mode="ink">
              <msink:context xmlns:msink="http://schemas.microsoft.com/ink/2010/main" type="line" rotatedBoundingBox="17829,11283 28877,11208 28892,13372 17844,13447"/>
            </emma:interpretation>
          </emma:emma>
        </inkml:annotationXML>
        <inkml:traceGroup>
          <inkml:annotationXML>
            <emma:emma xmlns:emma="http://www.w3.org/2003/04/emma" version="1.0">
              <emma:interpretation id="{FA06C7F3-2C85-4FF0-8B76-BC717631A336}" emma:medium="tactile" emma:mode="ink">
                <msink:context xmlns:msink="http://schemas.microsoft.com/ink/2010/main" type="inkWord" rotatedBoundingBox="17832,11758 23144,11722 23155,13365 17843,1340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13693 4757 168 0,'-6'-12'63'0,"-1"6"-34"0,0 0-5 0,7 6 22 16,0 0-17-16,0 0-5 15,0 0-4-15,0 0 1 16,-7 0-11-16,0 0-6 0,1 0-2 15,-1 0-2-15,0 0 2 0,-6 6 8 16,-1 0 5-16,1 0 2 16,-1 0-1-16,1 0 3 15,6 0 0-15,0 0 1 16,0-6 0-16,0 6-9 16,1-6-2-16,6 0-3 15,0 0-1-15,0 0-3 16,0 0-2-16,13 6 1 15,8-6-1-15,6 6-3 16,13 0 2-16,14 0 1 16,7-6 0-16,14 0 0 15,6 0 0-15,0 0 13 0,0 0 6 16,-13 0-9-16,-7 0-3 16,-14 0-5-16,-6 0-2 15,-7 0 1-15,-7 0-1 0,-7 0 2 16,-7 0 1-16,1 0-1 15,-1 0 1-15,-6 0-2 16,0-6 2-16,0 0-55 16,0 6-24-16,6 0-79 15,-13 0-49 1,-20 6 92-16</inkml:trace>
          <inkml:trace contextRef="#ctx0" brushRef="#br0" timeOffset="562.4858">14032 4684 192 0,'-7'-24'74'0,"14"18"-40"0,-7-6-20 0,0 12 22 16,0-6-3-16,6 6 1 15,-6-6-2-15,0 6 0 16,0 0-17-16,0-6 2 0,0 0 1 15,0 0-4-15,0 0 0 16,0 6-6-16,0-12 4 16,0 0 0-1,0 0-2-15,7-6 3 16,-7 0-3 0,0 6-7-16,0 0-2 0,7 0-1 15,-7 0 2-15,0 6-3 16,0 0 0-16,0 6 1 15,0-6 0-15,7 6-3 16,-7 0 0-16,0 0-1 16,6 12 0-16,1 12 3 15,0 0 0-15,0 12 1 16,-7 18 2-16,0 18-3 16,6 13 0-16,1-1 1 15,0-12 0-15,-7 1 0 16,0-1 0-16,7-12 0 15,-7-12 0-15,0-6 2 16,-7-12 1-16,7-5-1 16,-7-7 1-16,0-6 11 15,1-6 8-15,-1-12-11 0,0 0-4 16,0-6-4-16,1 0-3 16,6-1-39-16,0 1-19 15,13-12-80 1,1-6-74-16,6-6 76 15</inkml:trace>
          <inkml:trace contextRef="#ctx0" brushRef="#br0" timeOffset="1055.1661">15060 4817 180 0,'-7'-12'68'0,"7"12"-36"0,0-6-7 0,0 6 27 16,7 0 0-16,-7-6 2 16,7 0-11-16,-1 0-1 15,1 0-24-15,0 0 3 0,0 6 0 16,0 0-9-16,-1-6-4 15,1 6-3-15,-7-6 1 16,0 0-1-16,7 0 0 16,0 0 3-16,-7 0 3 15,0 0-4-15,6 0-2 16,-6 6 2-16,0-6 2 16,0 6-4-16,0-6-1 15,0 6-4-15,7 0-1 0,-7 0 1 16,0 0 0-16,0 0 0 15,0 0 0-15,0 0 0 16,-7 6 0-16,-6 6 0 16,-7 12 0-16,-1 12 0 15,-13 12 0-15,-13 12 0 16,-14 0 2-16,0 7-6 16,7-1-1-16,7-12-31 15,6-12-12-15,14-12-54 0,7-6-25 16,6-6-13-1</inkml:trace>
          <inkml:trace contextRef="#ctx0" brushRef="#br0" timeOffset="1605.3291">14715 4618 252 0,'-14'-12'93'0,"14"12"-50"0,0 0-26 0,0-6 27 16,0 0-8-16,0 0-1 15,7 6-8-15,0-12-3 0,6 0-13 16,8 0 4-16,-1-6 5 0,0 6-7 16,7-6 0-16,0 0-5 15,-6 0 0-15,-1 6-3 16,-6 0 0-16,-1 6-3 15,1 0 1-15,-1 0-4 16,-13 6-2-16,0 0 2 16,7 12 2-16,6 0 0 15,-6-6-1-15,0 6 1 16,0 0-1-16,-7-12 0 16,7 12 0-16,-1 6 0 15,1 0 0-15,7 0-3 16,-1-6 0-16,1 6 4 0,-1 0 1 15,1 6 0-15,-8 12-2 16,1 19-2-16,-7 5 1 16,7 6 1-16,0-6 0 15,6 0 0-15,1-11 2 16,6-7-1-16,7-6 2 16,7-12 4-16,0-12 6 15,6-6-7-15,-6-6-3 0,-7-6 0 16,0 0 2-16,-6-6-4 15,-8 0-1-15,1 0-51 16,-1-6-23-16,-6 0-99 16,-14 6-52-1,-6 0 110-15</inkml:trace>
          <inkml:trace contextRef="#ctx0" brushRef="#br0" timeOffset="3673.8719">15506 5186 411 0,'0'0'35'0,"0"0"-2"0,0-6-8 16,0 0-2-16,0 6-1 15,7-6 1-15,0 0-2 16,7-6-1-16,-1 0-4 16,7-6 0-16,1 0-3 15,-1 0 0-15,0-6-10 16,1 12-1-16,-1 0-2 0,0 6 2 15,0 0-3-15,1 6 0 16,-1 6-1-16,0 6 0 16,-6 0 2-16,-1 12 0 15,1 0 0-15,-7 12 0 16,-7 6 0-16,-7 6 2 16,-7 6-1-16,-6 6-1 15,-14 0 1-15,0-6-1 16,-6 0 0-16,-1-6 0 31,7-6 2-31,7 0 1 16,0-6-1-16,7-12-2 0,6 0 1 15,1-12 1-15,-1-6-1 0,8-6 2 16,-1 0-13-16,7-6-6 16,7-6-51-16,6-6-23 15,14-12-53 1,7 0-43-16,7-6 80 15</inkml:trace>
          <inkml:trace contextRef="#ctx0" brushRef="#br0" timeOffset="3285.3789">15547 5240 148 0,'-20'-36'55'0,"13"30"-30"0,0 6-5 15,7 0 21-15,0-6-5 16,0 6-1-16</inkml:trace>
          <inkml:trace contextRef="#ctx0" brushRef="#br0" timeOffset="3176.0302">15601 5114 176 0,'-13'0'68'0,"6"0"-36"0,7 0-9 0,0 0 26 16,0 0-1-1,0 0 4-15,0-6-9 16,0 6-2-16,0-6-23 16,0 0 3-16,0 0 2 0,0 0 1 0,0 0 1 15,0-6-8-15,0 6 0 16,0-6-8-16,0 0-1 15,0 0-2-15,0 0 1 16,0 0-2-16,0 0 0 0,0 0-3 16,0 6-2-16,0 0 1 15,0 0-1-15,0 6-5 16,7 18-1-16,-1 12 3 16,1 12 3-16,-7 24 1 15,0 12-1-15,-7 12 3 16,1-12 0-16,-1-12-4 15,0-6-1-15,0-6 1 0,1-12 0 16,-1-6 3-16,0-6 1 16,0-6-1-16,1 0 1 15,-1-6-13-15,0-6-3 16,0-6-25-16,0 0-10 16,1 0-35-16,6-6-12 15,0 0-49 1</inkml:trace>
          <inkml:trace contextRef="#ctx0" brushRef="#br0" timeOffset="4432.9919">16210 5156 232 0,'-7'-6'88'0,"1"12"-48"0,19-6-14 0,-13 0 31 16,0 0-15-16,7 0-1 16,6 0-11-16,-6 0-2 15,7 0-15-15,-1 0 5 0,7 0 5 16,1 0-6-16,-1-6-2 16,-6 0-4-16,6 0-2 15,0 0-5-15,-6 0-1 0,-1 0-1 16,1 0 1-16,-7 0-4 0,-1 0 0 15,1 0 1-15,0 0 2 16,-7 0-1-16,0 0 2 16,0 6 0-16,0 0 1 15,0 0-2-15,-7 6-2 16,0 0 1-16,-6 6-1 16,-8 0-3-16,1 0 0 0,-7 6-1 15,-7 0 3-15,-13 0-13 16,6 6-6-16,1 12 4 15,-1 0 2-15,7-6 3 16,1 6 5-16,-1-6 1 16,7-6 3-16,6 0 1 31,8-6 1-31,-1 0-3 16,8-6 2-16,-1 0 1 0,7-6 2 15,7 0-3-15,-1 0 0 16,1 6 3-16,7-6 1 15,-1 0-4-15,1 0-1 16,-1-6 1-16,7 0 2 16,1 0-2-16,6 0 0 15,0-6 1-15,0 0 2 16,0 0-1-16,7 0 2 16,-7 0-2-16,0 0-1 15,-7 6 1-15,1 0-1 16,-1 6 0-16,0 6 0 15,-6 0-3-15,-1 6 0 0,-13 0 4 16,-7 0 1-16,-6 0 0 16,-7 6 1-16,-14 0-2 15,-7 6-1-15,1 0 3 16,-1-6 2-16,7-6 0 16,0-6 2-16,1-12-33 15,5 0-14-15,1-6-77 16,7-6-34-16,13-30 25 15</inkml:trace>
          <inkml:trace contextRef="#ctx0" brushRef="#br0" timeOffset="9761.7149">11562 4293 184 0,'0'-18'71'0,"0"-6"-38"0,0 12-10 16,0 12 26-16,0 0-16 15,0 0-6-15,0 0-16 16,0 0-7-16,0 0-3 16,0 0-4-16,0 0 0 0,0 0 4 15,0 0 1-15,0 0 2 0,0 0 2 16,0 0 8-16,0 0 5 16,0 0-3-16,0 0-1 15,-7 0-9-15,-6 12-4 16,-7 6-4-16,-7 0 1 15,-1 12 1-15,-5 6 0 16,-1 12-3-16,-14 0 0 16,8 6-1-16,-1 5 3 15,1 19 0-15,6 12 1 16,7 6 11-16,7 6 5 16,6 0 7-16,14 12 6 15,7-18 1-15,6-12 4 0,8-12-12 16,-1-6-5-16,0-6-10 15,0-12-3-15,1-6-2 16,-1-6 1-16,0-6-2 16,-6-6 2-16,-1-6-2 15,1-6 2-15,-7-6-48 16</inkml:trace>
          <inkml:trace contextRef="#ctx0" brushRef="#br0" timeOffset="84911.0431">11366 4874 116 0,'-7'-12'46'0,"7"12"-24"0,0-6-2 0,0 6 21 0,0 0-5 15,0 0 2-15,-7 0-5 16,7 0 0-16,0 0-18 16,-6 0 4-16,-1 0 4 0,0 0 1 15,7 0 3-15,-7 0-4 16,1 0-2-16,-1 0 0 0,7 0-1 0,0 0-5 15,0 6 1-15,-7 0-3 16,7-6 2-16,0 0-2 16,0 0 2-16,0 6-2 15,0-6 2-15,0 0-4 16,0 0 1-16,0 0-7 16,0 0-3-16,0 0 1 31,0 0 2-31,0 0-2 0,0 0 0 0,0 0-1 15,0 0-2-15,14 0 1 0,-1 0-1 16,1 6 0-16,-1 0 2 16,14-6-1-16,-6 0-1 15,6 0 3-15,6-6 0 16,1 0-1-16,0 0-2 16,7 0 3-16,-7 0 0 15,-1 0-1-15,-6 0 1 16,-6 0-2-16,-1 6 2 15,-6 0-4-15,-1 0 0 16,-6 6 3-16,0 0 3 16,-1 0-4-16,-6-6-3 15,0 6-4-15,0-6-1 16,0 0-23-16,-6-6-10 16,-1-6-65-16,0-6-30 0</inkml:trace>
          <inkml:trace contextRef="#ctx0" brushRef="#br0" timeOffset="85744.2207">12036 4610 228 0,'-7'-18'85'0,"7"18"-46"0,0-12-8 16,0 6 32-16,0 6-13 16,0-6-2-16,0 6-7 15,0 0-2-15,0-6-21 16,0 6 1-16,7-6 1 0,-7 6-2 16,7-6-1-16,-7 6-3 0,0 0-1 15,0 0-12-15,0 0-3 16,0 0 1-16,6 12 0 15,1 0-2-15,0 0 0 16,0 0 2-16,-1 12 0 16,1 18 1-16,-7 18 0 15,0 18 0-15,0 0 0 16,7-6 2-16,-7 6 1 16,7 0-1-16,-7-6-2 15,0-6 3-15,0-12 0 16,0-12-1-16,0-6 1 0,6-12 0 15,1-12 3-15,7-18-1 0,-1-18 0 16,8-18-3-16,6-24 1 16,6-30-2-16,-5-6-1 15,-1 0 1-15,0 0 1 16,0 0-1-16,-7 0 2 16,0 0 0-16,1 19 3 15,-8 11-1-15,1 18 2 16,-1 12-4-1,-6 6-2-15,0 12-9 16,-7 6-3-16,0 6-34 16,0 30-15-16,6 12-95 15,8 0-42-15,0-6 54 16</inkml:trace>
          <inkml:trace contextRef="#ctx0" brushRef="#br0" timeOffset="86588.5052">12421 5324 152 0,'-13'6'57'0,"6"-12"-30"0,0 6-5 0,7 6 20 0,-6 0 6 15,-1 0 6-15,0-6-4 16,0 0 0-16,1 0-28 16,6 0 7-16,0 0 2 0,-7 6-3 15,7-6-2-15,-7 6-8 16,7 0-1-16,-7 0-8 16,7 0-3-16,0 0-3 15,0 0-3-15,0 0-2 16,0 6 1-1,0-12 3-15,0 0 1 0,0 0 1 16,14 0 2-16,6-6-3 16,0 0-2-16,7 6 0 15,0-6-1-15,7 0 0 16,0 0 0-16,0 0 0 16,7 0 0-16,-8 0 2 0,1-6 3 15,0 0-24-15,0 6-10 16,-7-12-20-16,-7 12-10 15,-6 0-32-15,-1 6-15 16,-13 0-20 0</inkml:trace>
          <inkml:trace contextRef="#ctx0" brushRef="#br0" timeOffset="86998.9111">12577 5276 212 0,'-20'-18'82'0,"13"0"-44"0,-7 0-11 0,14 18 27 0,0 0-4 16,-6-6 0-16,-1 0-3 15,0 0-2-15,0 0-25 16,1-6 4-16,-1 0 0 0,7 0 3 16,-7 0 1-16,7 0-18 15,0-6-5-15,0-6 0 16,0-6 1-16,0 6-5 15,0 0 0-15,0 6-1 16,0 6 2-16,0 6-8 0,0 6-1 16,0 12 4-16,0 18 1 15,0 12-1-15,0 24 0 16,0 6-1-16,-7 6 0 16,1 0 0-16,6-12 3 15,0-12 0-15,0-12 1 16,0-6 0-16,0-6 0 15,0-6-11-15,0-6-3 16,0-6-13-16,0-6-5 0,0-6-32 16,6 0-13-16,8-18-44 15,13-12-53 1,0-12 57-16</inkml:trace>
          <inkml:trace contextRef="#ctx0" brushRef="#br0" timeOffset="87588.6032">12821 4730 368 0,'0'-24'140'0,"0"18"-76"0,0 0-42 16,0 6 39-16,0 0-27 0,6 0-7 16,-6-6-10-16,0 6-3 15,0 0-8 1,0 0-4-16,0 0-1 0,0 0-6 0,0 0-1 15,0 0 0-15,0 18 4 0,0 12-1 16,0 18 1-16,0 24 2 16,0 6 2-16,-6 18-3 15,-1 12-2-15,-7 0-7 16,1-18-4-16,-1-6 5 16,-6-12 3-16,0-6-3 15,6-6 1-15,1-18 2 16,-1-6 3-16,7-12 4 15,1-6 2-15,-1-12-4 16,0-6 1-16,7-6-5 16,0-6-1-16,7-6 5 15,6 0 2-15,1 0-2 16,6-6-1-16,0-6 1 0,-6 6 0 16,-1 6 1-16,1-6 0 15,0 12 0-15,-1-6 0 16,1 6-3-16,-1 0 2 31,1 6-1-31,-1 6-2 16,1 0 0-16,-1 12 3 15,1 6 2-15,-1 6 2 16,-6-6 1-16,0 12 0 16,-7 6 0-16,0 6 0 0,0 6-2 15,-7-6-2-15,7-6 3 16,-7-6 0-16,1-6-26 15,-1-12-11-15,0-12-38 16,0-6-17-16,14-6-57 16</inkml:trace>
          <inkml:trace contextRef="#ctx0" brushRef="#br0" timeOffset="-1466.292">13051 5136 108 0,'-7'6'44'0,"14"0"-24"0,-7 0-8 15,0-6 13-15,0 6 6 16,0 0 4-16,0 0 0 16,-7 0 1-16,7 0-19 15,-7 0 7-15,0 0 6 0,7 0-3 0,-6 0 1 16,-1 0-4-16,0 0-1 15,7-6-1-15,0 0-2 16,-7 0 1-16,0 0-1 16,7 0-9-16,0 0-2 15,-6 6 1-15,-1-6 1 16,0 0-1-16,0 0 1 16,7 0-4-16,0 0-2 15,0 0 2-15,0-6 0 16,0 6-3-16,7-6-3 15,0 0-3-15,0 0-1 16,6 0 2-16,1 0 0 16,-1 0 1-16,8 0 0 0,-8 0 0 15,1 0 0-15,6 6 0 16,-7 0 2-16,-6 6-3 16,7 0-2-16,-7 0 2 15,6 6 2-15,-6 0-2 16,6 6 0-16,-13 6 1 15,0 0 0-15,0 1 0 0,-13 5 2 16,-1 0-3-16,1 0 0 16,-8-6 1-1,-6 6 2-15,0-6-1 16,7-6-1-16,0 0 1 16,6-6-1-16,1-6 0 15,-1-6 0-15,7 6 0 16,1-6 0-16,-1 6 0 15,0-6 0-15,7 0 0 16,0 0 0-16,0 0 0 0,0-6 2 16,14 0-3-16,-1 0 0 0,14-6-1 15,0 0 0-15,7 0 2 16,0 0 0-16,0 6-3 16,6 0 2-16,-6 0 3 15,-7 6 1-15,0 0-4 16,0 0 1-16,-6 0 0 15,-8 6 0-15,1-6-3 16,-1 0 0-16,-6 6 4 16,-7-6 3-16,0 0-1 15,7 6 0-15,0 0-23 0,-1-6-9 16,8 0-123 0,-14 0-84-16,-20-6 88 15</inkml:trace>
        </inkml:traceGroup>
        <inkml:traceGroup>
          <inkml:annotationXML>
            <emma:emma xmlns:emma="http://www.w3.org/2003/04/emma" version="1.0">
              <emma:interpretation id="{7B7969CC-5A29-4B5B-8266-3C6E6F9E2480}" emma:medium="tactile" emma:mode="ink">
                <msink:context xmlns:msink="http://schemas.microsoft.com/ink/2010/main" type="inkWord" rotatedBoundingBox="23657,11244 27393,11218 27407,13382 23672,1340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989.6476">17624 5108 168 0,'-20'-6'66'0,"13"6"-36"0,0-6-4 0,7 0 23 16,0 0 2-16,0 0 4 16,0-12-10-16,-7 0-3 15,7 0-24-15,0-6 7 0,0 0 5 16,0 0-3-16,0 6 1 0,0 0-11 15,0 0-3 1,0 6-6-16,0 0-3 0,0 6-2 16,0 0-3-16,0 6-4 0,0 12 0 15,0 12 2-15,0 12 3 16,0 6-2-16,0 12 0 16,-6 18 1-16,-1-6 0 15,0 0-3-15,0-6 2 16,7-6 1-16,-6 0 2 15,6-6-1-15,0-6-1 0,0-6 3 16,0-6 0-16,0-12-1 16,0-6-2-16,-7-18-6 15,7 0-4-15,0-6-12 16,0-6-4-16,0-12 1 16,0-6 2-16,0-18 13 15,0-6 6-15,0 6 3 16,0 0 1-16,0 0 0 15,0 6 0-15,0 6-3 16,7 6 2-16,-7 0 1 16,6 6 0-16,1 6 11 15,0 0 5-15,6 6-2 16,1 6 2-16,0 0-7 0,6 6-3 16,0 6-6-16,0 6-2 31,1 12 3-31,-1 6 1 0,0 0-3 0,1 6 1 15,-1 0 2-15,-7 6 3 16,1-6-4-16,-7 0-3 16,-1 0 3-16,1 0 1 15,0 0 0-15,-7-6-2 0,7-12 1 16,0 6-1-16,-1-12 0 16,-6-6 2-16,14-12-3 15,-1-12 0-15,8-6 1 16,-1-6 2-16,0-6-1 15,1-6-1-15,-1-6 1 16,0 6-1-16,0 6-3 16,1 0 2-16,-8 6 1 15,1 0 0-15,-1 0 0 32,1 6 2-32,-1 0-3 0,1 6 0 15,-1 6 3-15,1 0 1 16,-1 6-4-16,1 0 1 15,0 6-2-15,-8 6 0 16,8 6 0-16,-7 12 0 16,-7 12 2-16,0 30 2 15,-7 24-1-15,-7 12-1 16,1 12 1-16,6 6-1 16,0-18 0-16,0-12 0 15,1-18 0-15,6-6 2 16,0-18-3-16,6-6-2 15,-6-6 6-15,0-12 5 16,0-6-2-16,0-6-1 16,-6 0-31-16,-1 0-13 15,-13-6-90-15,-14-24-39 0,-14-12 36 16</inkml:trace>
          <inkml:trace contextRef="#ctx0" brushRef="#br0" timeOffset="10540.387">18632 4215 224 0,'-13'-72'85'0,"6"66"-46"0,0-12-10 0,7 12 30 0,0-6-6 15,0 0-1-15,0 0-7 16,0 0-4-16,0 0-22 15,0 6 0-15,0 0 1 0,0 0-5 16,0-6 0-16,0 6-9 16,0 0-4-16,7 6 1 0,6 0 2 15,1 0-2-15,6 6 0 16,14 12-3-16,7 0-1 16,-1 6 1-16,8 12 2 15,-1 18-1-15,-7 12 2 16,-6 18-4-16,-13-6-2 15,-8 6 4-15,-13 17 3 16,-13 13 1-16,-8 0 0 16,-13 6-3-16,-13 0-2 15,-7-6-19-15,7-6-8 16,-1-24-30-16,-6-18-12 16,0-12-34-16,0-18-14 15,0-24-13 1</inkml:trace>
          <inkml:trace contextRef="#ctx0" brushRef="#br0" timeOffset="7857.3676">16988 4718 208 0,'-7'-18'77'0,"7"18"-42"0,-6-6-15 0,6 6 27 15,0 0-5-15,0 0 0 16,-7-6-12-16,7 6-4 15,0 0-15-15,0-6 11 0,-7 0 5 0,7 6-1 16,0-6-1-16,0 6-5 16,0-6-2-16,0 0-8 15,0 6-2-15,0 0 0 16,0-6 0-16,0 6-2 16,0 0 1-16,0 0-4 15,0 0 0-15,0-6-1 16,0 6-2-16,0-6-2 15,0 0 1-15,0 6 1 16,0 0 0-16,0 0 0 16,7 0 0-16,-7 0-3 15,0 0 2-15,7 0 1 0,-7 0 2 0,0 0-6 16,0 0 1-16,13 0 1 16,1 6 1-16,-1 0 1 15,1 6 0-15,-1 0-3 31,1 12 2-31,-1 0 1 0,8 12 0 16,-1 6 0-16,-7 0 2 16,1 6-1-16,-1-6-1 15,1 0 1-15,0-6-1 16,-1-6 0-16,1 0 2 16,-8 0-1-16,1-12-1 15,0-6 3-15,0-6 0 16,6-6-1-16,1-12 1 0,6-12-2 15,7-24 2-15,7-12-2 16,0 0-1-16,0 0 1 16,-7 0-1-16,0 6 0 15,-7 0 2-15,0 12-1 16,-6 6-1-16,-1 6-2 16,1 6-1-16,-7 6 2 15,-1 6 0-15,1 6 1 0,-7 0 0 16,0 6-3-16,0 0 0 15,0 24-108 1,0 6-33-16,0 6-20 16,-13 6 36-1</inkml:trace>
          <inkml:trace contextRef="#ctx0" brushRef="#br0" timeOffset="11268.9227">19836 4083 192 0,'0'-12'71'0,"7"6"-38"0,7-12-12 16,-1 12 25-16,7-12 0 16,8-6 5-16,-1 0-15 15,6-6-4-15,1 0-19 0,0 0 5 0,0 0 3 16,-7 6-3-16,-7 6 2 15,1 0-2-15,-1 0 0 16,-7 0-3-16,1 6 1 16,-1 0-3-16,-6 6 0 15,0 0-3-15,-7 0 1 16,0 0-4-16,0 0-2 16,0 0-5-16,0 6 0 15,0 0 0-15,0 0 0 16,0 0 0-16,-20 30 0 15,-14 24 0 1,-34 24 0-16,-27 30 2 16,1 36-3-16,-28 0-2 0,-20 30-5 15,-7 5-2-15,-7 1 0 16,8-12 4-16,19-18 3 16,21-30 4-16,27-24 0 15,13-18 2-15,21-18 0 16,6-18 1-16,7-6-2 15,14-12-2-15,0-12-2 16,6-6 1-16,7-12-6 0,7 0 0 16,0 0-41-16,7-6-18 15,13 0-57-15,7-6-22 16,7 0 20 0</inkml:trace>
          <inkml:trace contextRef="#ctx0" brushRef="#br0" timeOffset="11929.6064">19552 4886 260 0,'-13'-18'96'0,"13"12"-52"0,0-6-14 0,0 6 31 16,0 0-5-16,0-6 2 15,0 0-22-15,0 0-7 16,0 0-17-16,0-6 1 0,6 6 3 15,1 0-4-15,-7 0-2 16,0 6-5-16,0 0-4 16,0 6-3-16,0 0 1 31,0 0-1-31,7 12-2 16,-7 12 3-16,0 12 0 0,7 12 1 15,-7 6 2-15,6 6-3 16,-6 6 0-16,7 0 1 15,0-6 0-15,0-6 0 16,0-6 2-16,-1-6-1 16,1-6-1-16,0-6 3 15,6-6 0-15,-6 0-1 16,7-12-2-16,-1-6 3 16,7-18 2-16,14-12-2 15,14-18-2-15,6-18 0 16,7-24 1-16,0-12-1 0,-1 0-1 15,-5 12 1-15,-1 18-1 16,-7 12-3-16,-6 12 0 16,-14 6 4-16,0 6 1 15,-7 6-3-15,-6 6 1 16,-1 6-2-16,7 6-2 16,-13 6-28-16,0 0-14 15,-14 0-40-15,0 12-18 16,-13 6-55-1</inkml:trace>
          <inkml:trace contextRef="#ctx0" brushRef="#br0" timeOffset="12554.5375">20175 5450 136 0,'-7'0'52'0,"7"0"-28"0,-7 0-4 0,7 0 19 16,0 0-2-16,0 0 3 15,-7 0-7-15,1 0 0 16,6 0-19-16,-7 0 5 0,0 0 4 16,0 0-1-16,0 0 1 15,1 0-1-15,-1 0 1 16,0 0-4-16,0 0-2 15,1 6-5-15,-1 0-2 16,0 6-2-16,0 0 0 16,1 0 2-16,-1 0 4 15,0 0-10-15,7 6-2 0,0-12 4 16,7 6 4-16,6 0-5 16,1 0-3-16,6-6 3 15,7-6 1-15,14 0 2 16,6 0 2-16,14-12-5 15,7 6-1-15,-7-12-2 16,-14 6-2-16,-6 0-2 16,-1 0 1-16,-6 0 1 15,-7 6 2-15,0 0-1 16,-7 0 2-16,1 0-35 16,-8 0-13-16,1 0-35 15,-7-6-15-15,-1 0-37 16,-6 0-39-1,-6 6 67-15</inkml:trace>
          <inkml:trace contextRef="#ctx0" brushRef="#br0" timeOffset="12992.7417">20438 5342 248 0,'-20'-6'93'0,"20"-6"-50"0,-13 6-22 0,13 6 30 15,-7 0-5-15,0-6 0 16,7 0-10-16,0 0-5 15,0 0-17-15,0 0 4 0,-7-6 5 16,7 0-3-16,0 0-2 16,0 0-8-16,0 0-4 15,0 0-3-15,0 6 0 16,0 0-4-16,7 0 0 0,0 0 1 16,0 0 0-16,-1 0 0 15,1 6 2-15,-7 0-6 16,14 6 1-16,-8 0 1 15,1 12 1-15,0 6 1 16,-7 12 2-16,0 6-3 16,0 12 0-16,-7 0 1 15,0-6 0-15,1 0 0 16,-8 0 0-16,7 0-3 16,1 6 2-16,6-6 1 15,6-6 0-15,8-6 0 0,6-6 2 16,1-6 1-16,6-12 1 15,0-12-2-15,0-6 1 16,0-6-2-16,0 0-1 16,0 0-61-16,7 0-26 15,6 6-98 1</inkml:trace>
        </inkml:traceGroup>
        <inkml:traceGroup>
          <inkml:annotationXML>
            <emma:emma xmlns:emma="http://www.w3.org/2003/04/emma" version="1.0">
              <emma:interpretation id="{5FAE05AB-169F-4872-8149-AF70CF483707}" emma:medium="tactile" emma:mode="ink">
                <msink:context xmlns:msink="http://schemas.microsoft.com/ink/2010/main" type="inkWord" rotatedBoundingBox="27969,12323 28885,12317 28890,13017 27974,1302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4656.5668">21413 5036 24 0,'-21'0'11'0,"21"0"-6"15,-6 0-4-15,6 0 3 0,6 0 0 16,-6-6 2-16,7 0 6 16,0 0 2-16,0-6 4 15,-7 0 3-15,0 0 0 16,0 6-1-16,0 0 1 16,0 0-1-16,0 0 2 15,0 0 3-15,0 0 4 16,0 0 2-16,0 6-16 15,0 0 15-15,0-6 7 0,-7 0 7 0,7 0 5 16,-7 0-2-16,0 0-2 16,1 0-9-16,6 0-5 15,0 0-13-15,-7 0-6 0,0 0-5 16,0 0 0-16,1 6-6 16,-1 0-1-16,0 0 6 15,0 0 6-15,0 0-4 16,1 0 0-16,6 0 0 15,-7-6 0-15,7 6 0 16,0 0 0-16,-7 0-2 16,7 0-1-16,0 0-3 15,0 0-2-15,0 0 1 16,0 0-1-16,0 0 0 16,0 0 0-16,0 0 0 0,0 0 2 15,0 0-1-15,0 0-1 16,14 0-2-16,-14 0 1 15,13 12 1-15,1 6 2 16,-7 6-3-16,-1 0-2 16,1 6 4-16,-7 6 3 15,0 0-3-15,-7 6-3 16,1 0 1-16,-8 6 2 16,0-6 0-16,1 0 2 15,-1 0-2 1,8 0-1-16,-1-6-2 15,0-6 1-15,7-6 1 16,-7-6 2-16,7 0-1 16,-6-6-1-16,6 0 3 15,0-12 0-15,0 0-4 16,0-6 1-16,13-6 0 0,1-12 0 16,-1 0-3-16,7-6 2 15,1-12-1-15,-1 0 0 16,7 0 2-16,0 0 2 15,-7 0-3-15,8-6 0 16,-8 6 1-16,0-6 0 16,0 12 0-16,-6 6 2 0,0 0-3 15,-1 6 0 1,1 0 1-16,-8 6 2 16,1 6-3-16,0 0-2 15,0 0 2-15,-1 0 0 16,1 0 1-16,0 6 0 0,-7 0 0 15,0 0 0-15,7 0 0 16,-7 0 0-16,0 0 0 16,0 6 0-16,0 0-3 15,0 0 2-15,0 0-1 16,0 0-2-16,0 0 3 16,6 12 2-16,1 0-2 15,-7 0 0-15,0 6 3 16,0 0 1-16,0 0-1 15,0 6-2-15,0 6-2 16,0 0 1-16,0 0-1 16,0 0 0-16,0 6 2 15,-7 18 2-15,7-6-3 0,0-6 0 16,0 0 1-16,0-6 0 16,0 0 0-16,0-6 0 15,7 0 0-15,14-12 0 16,6-6 2-16,13-12 1 15,14-6-1-15,7-12 1 16,7-6 0-16,-7-12 1 16,-7 0-2-16,-7 0 1 15,-6-6-2-15,-14 0-1 0,-7-6-19 16,-13-12-8-16,-7 6-76 16,-14 6-33-16,-13-6-36 15</inkml:trace>
        </inkml:traceGroup>
      </inkml:traceGroup>
    </inkml:traceGroup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6:30.11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990BC828-B374-4014-A423-5E7FB176008C}" emma:medium="tactile" emma:mode="ink">
          <msink:context xmlns:msink="http://schemas.microsoft.com/ink/2010/main" type="writingRegion" rotatedBoundingBox="25308,6260 23435,8423 22414,7539 24287,5376"/>
        </emma:interpretation>
      </emma:emma>
    </inkml:annotationXML>
    <inkml:traceGroup>
      <inkml:annotationXML>
        <emma:emma xmlns:emma="http://www.w3.org/2003/04/emma" version="1.0">
          <emma:interpretation id="{1E1145CC-6A80-495C-8C4E-A67F910DD68A}" emma:medium="tactile" emma:mode="ink">
            <msink:context xmlns:msink="http://schemas.microsoft.com/ink/2010/main" type="paragraph" rotatedBoundingBox="25308,6260 23435,8423 22414,7539 24287,53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E70A60-C3BD-49CA-9E8A-F746C6C4A908}" emma:medium="tactile" emma:mode="ink">
              <msink:context xmlns:msink="http://schemas.microsoft.com/ink/2010/main" type="line" rotatedBoundingBox="25308,6260 23435,8423 22414,7539 24287,5376"/>
            </emma:interpretation>
          </emma:emma>
        </inkml:annotationXML>
        <inkml:traceGroup>
          <inkml:annotationXML>
            <emma:emma xmlns:emma="http://www.w3.org/2003/04/emma" version="1.0">
              <emma:interpretation id="{86983DFC-2D5B-4683-AAE7-B1C350AC5DB2}" emma:medium="tactile" emma:mode="ink">
                <msink:context xmlns:msink="http://schemas.microsoft.com/ink/2010/main" type="inkWord" rotatedBoundingBox="25308,6260 23435,8423 22414,7539 24287,5376"/>
              </emma:interpretation>
            </emma:emma>
          </inkml:annotationXML>
          <inkml:trace contextRef="#ctx0" brushRef="#br0">16704-360 260 0,'-7'-12'96'0,"7"6"-52"0,0 6-27 0,0 0 27 0,0 0-14 16,0 0-3-16,0 0-15 16,0 0-8-16,0 0-2 15,0 0 4-15,0 0 6 0,0 0 0 16,0 0 1-16,0 0 4 0,14 0 1 15,-1 0-3-15,8 0 1 16,-8 0-9-16,7 0-4 16,-6 0-2-16,-1 0 1 15,8 0-1-15,-8 0-1 16,1 0 1-16,-1 0-1 16,1 6 0-16,-1-6 2 15,1 0-1-15,-7 0 2 16,-7 0-2-16,0 0-1 15,6 0 1-15,-6 0 1 16,0 0-1-16,0 0-1 16,0 0 7-16,0 0 3 15,0 0-5-15,0 0-1 0,0 0-2 16,-6 0-2-16,-1 0 1 16,-7 6-1-16,1 0-3 15,-7 0 2-15,-1 0 3 16,-6 0 1-16,0 0-1 15,0 0-2-15,-7 0-2 16,14 0-1-16,0 0 2 0,-1 0 2 16,1 0 0-16,7 0-1 15,-1 6-2-15,0 0-1 16,1 0 2-16,-1 0 2 16,1 6-2-16,6 0-2 15,0 0 2-15,1-6 0 0,-1 0 1 16,7 0 0-16,0 0 0 15,0 6 0-15,0-6-3 16,0 0 2-16,0 0-1 16,7-6 0-16,-1 0 4 15,1 0 1-15,0 0-1 16,-7-6-2-16,7 6 1 16,6 0-1-16,-6-6 2 31,6 0 1-31,1 0-1 15,0-6-2-15,-1 0 1 0,1 0-1 16,-1-6 0-16,1 0 0 16,6 0 0-16,-7 6 2 15,1 0-3-15,6 0-2 16,-6 0 2-16,-1-6 2 16,1 12-2-16,-1 0 0 0,1 0 1 15,-7 12 0-15,-1-6-3 16,1 0 0-16,0 6 2 15,0 0 2-15,0 6 0 16,-1 0-1-16,1 0 3 16,0 0 0-16,-7 0-4 15,0 0-1-15,0 1-2 16,-7-1 3-16,0 0 2 16,-6 0 2-16,-8 0-4 0,1 12 1 15,-7-6 2-15,0 0 1 16,-14 0-1-16,8-6 1 15,-1 0-2-15,0 0 2 16,7-6-2-16,0 0-1 16,7 0 1-16,-1-6 1 15,1 0-1-15,0-6-1 16,-1 0 1-16,15 0 1 16,-1-6-3-16,0 0 0 0,0-6 1 15,7 6 0-15,7-6-33 16,0-12-13-16,6-12-120 15,1-12-71 1,-28 0 102-16</inkml:trace>
          <inkml:trace contextRef="#ctx0" brushRef="#br0" timeOffset="-40522.428">17698-1840 160 0,'21'-72'60'0,"-8"66"-32"0,8 0-17 0,-15 6 18 16,8 0-15-16,-1 0-5 15,1 0-3-15,-1 0-2 16,1 0-2-16,0 0-2 0,-8 6 3 15,-6-6 9-15,0 0 7 16,0 0 1-16,0 0 0 16,0 0 1-16,0 0-1 0,0 0-9 15,0 0-2-15,-6 0-3 16,-1 0 1-16,-7 0-6 16,1 6-1-16,-8 0 0 15,1 6 0-15,-7 6 0 16,0 6 0-16,0 0-3 15,7 0 2-15,-1 0 1 0,1 0 2 16,0 7-1-16,6-7-1 16,1 0-2-1,-1 0 4-15,1-6 0 16,-1 6 8-16,1-6 6 16,6 0-8-16,-7 0-2 15,1 0-4-15,-1 0-2 16,7 0 1-16,-6 0-1 15,-1 0 0 1,1 0 0-16,-1 0 0 16,1 0-3-16,-1 6 2 15,1 0 1-15,-1 0 0 16,1 6 0-16,-1 1 0 16,7-1 0-16,1 6 0 0,-1 6 0 15,-7-6 2-15,8 0-3 31,-1 0 0-31,7 0 1 16,0 0 0-16,-7 6 0 0,7-6 0 16,0 0 17-16,0 1 11 15,0 5-14-15,0 0-5 16,0 0-8-16,0 0-4 16,7 0 6-16,-7 0 3 15,7-6 8-15,-1 0 5 16,8 0-11-16,-1 0-5 0,8 1 0 15,-1-1 0-15,7 0 7 16,0 0 4-16,-7-6-5 16,1 0-3-16,-8 0 3 15,1-6 4-15,-1 0-7 16,1-6-3-16,-7 0 0 16,-1-6 0-16,1-6-4 15,7-6 1-15,-1 0-57 16,7-6-25-16,8 6-97 15</inkml:trace>
          <inkml:trace contextRef="#ctx0" brushRef="#br0" timeOffset="-1897.0993">15973-258 148 0,'7'-6'57'0,"0"6"-30"0,-7 0-7 0,0 0 21 16,7-6 4-16,-7 0 3 16,6 0-13-16,1 0-4 15,0 0-18-15,0-6-3 0,-1 0 0 16,1 0-6-16,0 0-2 16,0 6-4-16,-7 0 1 15,0 0 3-15,0 0 3 16,0 0 4-16,0 6 5 0,0 0 3 15,6 0 2-15,-6 0-8 16,7-6-2-16,-7 6-7 16,7-6-2-16,-7 6-2 15,7 0 0-15,-7 0-3 16,13 6 1-16,-6 12 4 16,0 12 2-16,-7 12-3 0,7 12 1 15,-1 6 2-15,1 6 1 16,0-12-4-16,-7 6 1 15,7-5 0-15,-1-7 2 16,-6-6-1-16,0-6-1 16,0-6 5-16,0-6 4 15,0-6-3-15,0-6-1 16,-6-6 0-16,6 0 1 0,-7 0-3 16,0-12 0-16,0-6-45 15,1 0-22-15,12-36-205 31,8 0 134-31</inkml:trace>
          <inkml:trace contextRef="#ctx0" brushRef="#br0" timeOffset="-1232.3927">16061-210 180 0,'-13'-12'68'0,"13"0"-36"0,0 0-29 0,0 6 15 15,6 0-3-15,1-6 1 16,0 0-6-16,-7 0-2 16,7 0-4-16,0 0 4 0,-1 0 4 15,-6 6 0-15,0 0 1 0,7 0-1 16,0 0 2-16,0 6-1 16,-1-6 2-16,1 6-2 15,7 0 0-15,-1 0-7 16,1 0-2-16,-1 0-2 15,1 0 1-15,6 0-4 16,-6 6 0 0,-1 0 1-16,7 0 0 15,-6 0-3-15,6 6 2 16,-6 0 1-16,-1 0 2 16,1 0-1-16,-1 0-1 15,1 0 1-15,-7 6 1 16,-1 0-1-16,-6 6 2 15,0 6 9-15,0 12 4 16,-13 0-7-16,-1 0-5 0,-6 0-1 16,0 7 0-16,-7-1-4 15,6 0 1-15,-6 0 0 16,7-12 2-16,0 0 1 16,-1-12 1-16,1 0-2 15,7-6 1-15,-1-6 9 16,1-6 4-16,-1-6-5 15,7 0-4-15,1-6-4 16,-1-6-3-16,14-6-57 16,-1 0-24-16,8-12-69 15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32:24.581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-7 2 72 0,'0'-5'30'0,"5"10"-16"0,-5-5-21 0,0 0 5 15,0 0 0-15,10 0 1 16,0 4 1-16,-10-4 0 16,10 0 0-16,-5 0 2 15,5 0-3-15,0 0 0 16,0 0 1-16,0 0 0 16,0 0 0-16,0 0 0 15,5 5 0 1,0-1 0-16,5 1 0 0,6-1 0 15,-6-4 0-15,10 5 0 16,0-5 0-16,-5-5 0 16,0 5 0-16,-5-4 0 15,0 4 0-15,1 4 0 16,4-4 0-16,0 0 2 16,0 0 1-16,0 0-4 15,0 0 1-15,0 0-2 16,-5 0 0-16,1 0 2 15,-1 0 0-15,0 0 0 16,0 0 0-16,0 0-3 16,0 0 2-16,5 0 1 0,5 0 2 15,1 0-1 1,4 0 2-16,-5 0-2 0,0 0 2 16,0 0-4-16,-5 0 0 15,-4 0 1-15,-1 0 0 16,-5 0-3-16,0 0 2 15,0 0 1-15,5 5 0 16,0-5 0-16,0 4 0 16,0 1 0-16,-5-5 2 15,0 0-1-15,1 0-1 16,-1 0 1-16,0 0-1 16,5 0-3-16,0 0 0 0,0 0 4 15,5 0 1 1,5 0 0-16,0 0-2 0,1 0-2 15,-1 0 1-15,0 0 1 16,0 0 2-16,0 0-1 16,0-5-1-16,6 5 1 15,-6 0 1-15,0 0-1 16,0 0 2-16,0 0-4 16,0 0-2-16,1 0-1 15,-1 0 3-15,0 5-2 16,0-1 1-16,-5 1 4 15,-5-1 3-15,0-4-4 16,-4 4-3-16,-1-4 1 16,5 0 0-16,0 0 1 15,0 0 2-15,5 0-1 16,5 0-1-16,0-4 1 16,1 0-1-16,-1 4 0 0,-5 0 2 15,0-5-3-15,-5 5 0 16,0 0 12-16,-5 0 5 15,5 0-8-15,-5 0-4 16,6 0-3-16,9-4-1 16,0 4 0-16,5-5 2 15,0 5-1-15,0 0-1 0,1-4-2 16,-1-1 1 0,0 1 1-16,-5 4 0 15,-5 4 0-15,-5-4 2 16,1 0-1-16,-1 0-1 0,0 0 1 15,5 0-1-15,0 0-3 16,5 0 2-16,5 0 1 16,1 0 0-16,4 0 2 15,-5 0 1-15,0 0-4 16,-5 0-1-16,-4 0 1 16,-1-4 2-16,0 4 11 15,0-5 4-15,0 5-7 16,0 0-5-16,5 0-3 15,1 0-1-15,-1 0 0 16,0 0 2-16,0 0-3 16,-5 0 0-16,5 5 3 0,-10-1 1 15,1-4-6 1,-6 0 0-16,0 0 1 16,0 5 3-16,-5-1 0 0,0 1-1 15,0-5 1-15,0 0 1 16,0 0-1-16,-5 0-1 15,0 0 3-15,-5 0 0 16,0 0 12-16,0 0 5 16,0 0-4-16,0 0 1 15,0 0-10-15,0 0-4 0,0 0 0 16,0 0-2-16,0 0 2 16,0 0-2-16,0 0 2 15,0 0-2-15,5 0-1 16,0 4-2-16,5 1 1 0,-5-10-78 15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7:15.28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874E1697-171C-4B11-BDFC-5912A3E63066}" emma:medium="tactile" emma:mode="ink">
          <msink:context xmlns:msink="http://schemas.microsoft.com/ink/2010/main" type="writingRegion" rotatedBoundingBox="29162,7115 30514,5108 32697,6579 31344,8586"/>
        </emma:interpretation>
      </emma:emma>
    </inkml:annotationXML>
    <inkml:traceGroup>
      <inkml:annotationXML>
        <emma:emma xmlns:emma="http://www.w3.org/2003/04/emma" version="1.0">
          <emma:interpretation id="{C67742E3-6B87-4D5C-92EF-B7C6E32D0F92}" emma:medium="tactile" emma:mode="ink">
            <msink:context xmlns:msink="http://schemas.microsoft.com/ink/2010/main" type="paragraph" rotatedBoundingBox="29162,7115 30514,5108 31184,5559 29831,75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FD62FA-B27E-4677-BC92-917E945B6C4F}" emma:medium="tactile" emma:mode="ink">
              <msink:context xmlns:msink="http://schemas.microsoft.com/ink/2010/main" type="line" rotatedBoundingBox="29162,7115 30514,5108 31184,5559 29831,7566"/>
            </emma:interpretation>
          </emma:emma>
        </inkml:annotationXML>
        <inkml:traceGroup>
          <inkml:annotationXML>
            <emma:emma xmlns:emma="http://www.w3.org/2003/04/emma" version="1.0">
              <emma:interpretation id="{AC0268FB-45EA-4D0A-A41B-B8917B22F292}" emma:medium="tactile" emma:mode="ink">
                <msink:context xmlns:msink="http://schemas.microsoft.com/ink/2010/main" type="inkWord" rotatedBoundingBox="29162,7115 30514,5108 31184,5559 29831,756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23801-2008 220 0,'-14'-6'85'0,"14"6"-46"0,-6-12-26 0,6 12 22 15,6-6-9-15,1 0-3 16,0 0-7-16,0 0 0 16,6-6-9-16,1-6 2 0,-1 0 2 0,8 0 7 15,6 0 3-15,-7 6 3 16,-7 0 2-16,1 0-5 16,-1-1-3-16,1 1 1 15,0 0 0-15,-1 0-8 16,1-6-2-16,-8 12-3 15,1 0-1-15,0 0-3 16,-7 0 1-16,0 0-2 16,0 6-1-16,0 0-2 0,0 0 1 15,0 0 1-15,-7 0 2 16,0 6-3-16,-6 6 0 16,-1 6-1-16,-6 12 0 15,-14 7 2-15,0 11 2 16,-13 30-3-16,-7 12 0 15,-21 18 1-15,-13-6 2 16,-13 25-1-16,-28 23-1 16,-13 19-2-16,14-7 1 15,20-18 1-15,6-24 0 16,14-23 0-16,14-19 0 16,20-18 0-16,6-12 2 15,8-6 3-15,13-12 2 0,0-6-3 16,6-6-3-16,1-6 0 15,6 0 1-15,1-6-3 16,-1 0 0-16,1 0-6 16,6 0 0-16,7 1-74 15,0 5-31-15,14-6-58 16</inkml:trace>
          <inkml:trace contextRef="#ctx0" brushRef="#br0" timeOffset="856.8749">23253-1004 256 0,'-14'-30'96'0,"14"12"-52"0,0-6-25 15,0 12 26-15,0 0-17 16,7 6-5-16,-7 0-8 15,7 0-2-15,0 0-7 16,-1 6-2-16,-6 0 0 0,0 0 9 16,0 0 3-16,7 6 4 0,0 0 0 31,0 0 0-31,-1 6 2 16,1 0-8-16,0 0-3 15,0 6 2-15,-7 0 2 0,7 0-8 16,-1 0-2-16,1 6-3 15,7 0-2-15,-1 0 1 16,1 12-1-16,-1 7 0 16,1-1 2-16,-1 0-3 0,1 6-2 15,-1-6 4-15,1-6 3 16,-7 0-1-16,-1-6-2 16,1-6 0-16,0-6-1 15,0 0 4-15,-7-6 2 16,0-12 0-16,6-6-1 15,8-12-3-15,6-12-2 16,1-12 5-16,6-18 4 16,0-12-3-16,6-6 2 15,1-1-5-15,0 1-2 16,7 6 2-16,-7 6 0 0,-1 12-4 16,-6 6 1-16,1 12 0 15,5 6 0-15,-12 6 0 16,-8 5 0-16,1 1 0 15,-1 6 0-15,-6 0-20 16,0 0-7-16,-7 6-43 16,0 6-20-16,0 6-96 15</inkml:trace>
        </inkml:traceGroup>
      </inkml:traceGroup>
    </inkml:traceGroup>
    <inkml:traceGroup>
      <inkml:annotationXML>
        <emma:emma xmlns:emma="http://www.w3.org/2003/04/emma" version="1.0">
          <emma:interpretation id="{872DD684-5C99-4BA7-A069-FFE8AB6838A9}" emma:medium="tactile" emma:mode="ink">
            <msink:context xmlns:msink="http://schemas.microsoft.com/ink/2010/main" type="paragraph" rotatedBoundingBox="30182,6931 32350,6394 32506,7026 30338,75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B779B4A-08FD-4FC6-A73B-A09F3499AAE0}" emma:medium="tactile" emma:mode="ink">
              <msink:context xmlns:msink="http://schemas.microsoft.com/ink/2010/main" type="inkBullet" rotatedBoundingBox="30188,6953 30901,6777 31051,7386 30338,7563"/>
            </emma:interpretation>
            <emma:one-of disjunction-type="recognition" id="oneOf1">
              <emma:interpretation id="interp1" emma:lang="" emma:confidence="0">
                <emma:literal>↳</emma:literal>
              </emma:interpretation>
            </emma:one-of>
          </emma:emma>
        </inkml:annotationXML>
        <inkml:trace contextRef="#ctx0" brushRef="#br0" timeOffset="2090.9536">23990-372 168 0,'-40'-12'63'0,"26"6"-34"0,1 0-1 0,6 6 25 16,7 0-12-16,-7-6-1 0,0 0-3 15,1-7 1-15,6 1-21 16,0 0 8-16,0-6 20 16,0-6 3-1,0-6-14-15,0 0-14 16,6 6-9-16,-6 0-2 16,7 6-1-16,0 0-4 15,0 6-3-15,-7 0 0 16,0 0 1-16,0 6-3 0,6 0-2 15,1 6-1-15,-7 0 3 16,0 0-2-16,0 0-1 16,7 12 3-16,0 0 0 15,-1 0-2-15,1 6 2 16,-7 6 1-16,0 0 2 16,0 0-1-16,-7 0-1 15,1 0 1-15,-1 0 1 16,0-6-3-16,0 6 0 15,1 1-1-15,-1-1 0 16,0 6 2-16,7 6 2 16,0 0-1-16,0 0-1 15,0 0 1-15,0 0-1 0,7 0 0 16,0 0 0-16,-1-12 0 16,8-6 2-16,13-6 3 15,14-12 2-15,13-12-3 16,0-6-3-16,-7-12-29 15,1-6-14-15,-8 12-71 16,1 12-32-16,-1 6-1 16</inkml:trace>
        <inkml:trace contextRef="#ctx0" brushRef="#br0" timeOffset="1538.0653">23584-348 188 0,'-6'-18'71'0,"6"12"-38"0,6 0 1 15,-6 6 29-15,0 0-6 16,0 0 1-16,0 0-19 16,0 0-9-16,0 0-17 15,-6 0 0-15,6 0 1 0,-7 0 1 16,7 0 4-16,-7 0-7 0,0 6 1 15,1 0-4-15,-1 0 0 16,0-6-1-16,7 0 2 16,0 0-3-16,0 0 1 31,7 6-5-31,6 0 0 0,8 0 1 16,6 0 0-16,0-6-5 15,7 0 1-15,6-6 2 16,14 0 1-16,7 0 1 15,0 0 0-15,7 0-2 16,-14 0-2-16,0 0-2 16,-13 0 1-16,-1 0 3 15,-6 0 3-15,-7 0-11 0,0 0-3 16,-7 0-27-16,-6-1-9 16,-7 7-52-16,-1 0-22 15,-6 0-35 1</inkml:trace>
      </inkml:traceGroup>
      <inkml:traceGroup>
        <inkml:annotationXML>
          <emma:emma xmlns:emma="http://www.w3.org/2003/04/emma" version="1.0">
            <emma:interpretation id="{EA8BB46F-1F07-426A-B853-74A7D29A96D6}" emma:medium="tactile" emma:mode="ink">
              <msink:context xmlns:msink="http://schemas.microsoft.com/ink/2010/main" type="line" rotatedBoundingBox="31389,6632 32350,6394 32503,7012 31542,7250"/>
            </emma:interpretation>
          </emma:emma>
        </inkml:annotationXML>
        <inkml:traceGroup>
          <inkml:annotationXML>
            <emma:emma xmlns:emma="http://www.w3.org/2003/04/emma" version="1.0">
              <emma:interpretation id="{3EF07C56-4005-4C34-8F0C-C89881F6A0FB}" emma:medium="tactile" emma:mode="ink">
                <msink:context xmlns:msink="http://schemas.microsoft.com/ink/2010/main" type="inkWord" rotatedBoundingBox="31389,6632 32350,6394 32503,7012 31542,7250"/>
              </emma:interpretation>
              <emma:one-of disjunction-type="recognition" id="oneOf2">
                <emma:interpretation id="interp2" emma:lang="" emma:confidence="0">
                  <emma:literal>n</emma:literal>
                </emma:interpretation>
                <emma:interpretation id="interp3" emma:lang="" emma:confidence="0">
                  <emma:literal>M</emma:literal>
                </emma:interpretation>
                <emma:interpretation id="interp4" emma:lang="" emma:confidence="0">
                  <emma:literal>m</emma:literal>
                </emma:interpretation>
                <emma:interpretation id="interp5" emma:lang="" emma:confidence="0">
                  <emma:literal>N</emma:literal>
                </emma:interpretation>
                <emma:interpretation id="interp6" emma:lang="" emma:confidence="0">
                  <emma:literal>z</emma:literal>
                </emma:interpretation>
              </emma:one-of>
            </emma:emma>
          </inkml:annotationXML>
          <inkml:trace contextRef="#ctx0" brushRef="#br0" timeOffset="4008.7261">24897-799 140 0,'-7'-42'55'0,"0"42"-30"0,1 0-5 16,-1 0 21-16,0-6-2 16,0 6-1-16,1 0-4 15,-1 0-1-15,0-6-18 0,0-1 9 16,0 1 3-16,1 12 3 0,-1-12 2 16,0 12-9-16,0-12-1 15,1 0 0-15,6 0 3 16,-7 0-11-16,7 0-3 0,0 6-1 15,0 0 1-15,0-6-1 16,0 6-1-16,0 0-3 16,0 0 1-16,0-6 0 15,0 0 1-15,0 6-2 16,0-6 1-16,0 6-4 16,0 0 0-16,0 0-3 15,0 0-3-15,0 0 2 16,0 0 0-16,0 0-2 15,13 0 2-15,1 0-1 16,-1 0 0-16,1 6 2 16,0 0 2-16,-1 0-3 15,1 0-2-15,-1 0 2 16,1 6 2-16,-1 0 0 0,1 1 2 16,-8 5-4-16,1 6-2 15,7-6 2-15,-7 0 2 16,-1 0-5-16,1 0 1 15,-7 0 3-15,0 6 2 16,0 0 0-16,-7 0-2 16,1 0 1-16,-1 0 1 0,0-6-3 15,-7 0 0-15,1 6 1 16,6-6 0-16,-6 0 2 16,-1 0 1-16,1-6-1 15,-1 0-2-15,1 0 1 16,6 0 1-16,0 0-1 15,0-5-1 1,0-1 1-16,1 0 1 16,-1 0-1-16,7-6-1 15,0 0 3-15,0 0 0 16,0 0-1-16,7-12-2 16,6-7 3-1,1 1-4-15,6-6 0 16,0-6 1-16,1 0 0 15,-1 0 0-15,0 0 0 16,1 0 0-16,-1 0 0 0,0-6-3 16,0 0 2-16,-6 6-1 0,-1 6-2 15,1 0 5-15,0 6 3 16,-1 0-6-16,-6 6 0 16,0-1 2-16,6 1 2 15,-6 0-3 1,6 0-1-16,1 0 1 15,-1 6 0-15,1-6-2 16,0 6 2-16,-8-6 1 16,8 6 0-16,-1-6 2 15,1 6 1-15,-1 0-4 0,-6 0 1 16,7 0 0-16,-8 0 0 16,8 0-5-16,-7 6 1 15,0 0 4-15,-1 0 2 0,1 0-3 16,-7 0-1-16,7 0 1 15,-7 0 0-15,7 6 1 16,-7-6 0-16,6 6 2 16,1 0 3-16,0 0-7 15,0 0 0-15,-1 0 0 0,-6 6 1 16,0 0-2-16,0-6 2 16,0 6 1-16,0 0 2 15,0 6-3-15,0-6 0 16,0 0 1-16,0 7 2 15,0-1-1-15,0 0-1 16,0 6 1-16,-6-6-1 16,6 6-3-1,0-6 2-15,0 6 1 16,0 0 0-16,0-6 0 16,-7 0 2-16,7 6-3 15,0-6-2-15,0 0 2 16,0 0 2-16,0 0 4 15,0 6 4 1,7-6-2-16,-1 0-2 16,8-6 0-16,-1-6-1 15,1 0 0-15,0 0 2 16,-1 0 1-16,14 0 1 0,-7-6 0 16,14 0 0-1,7-6-4-15,-7-6-3 16,0 0 0-16,-1-6 1 15,1 0-1-15,-14 0-1 16,-6-6-2-16,0 6 1 16,-1-6 1-16,-6 6 0 0,0 0-20 15,-14-12-66 1,-7-12-14-16,1-12-95 16</inkml:trace>
        </inkml:traceGroup>
      </inkml:traceGroup>
    </inkml:traceGroup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1:54.05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0AC6E7D-2D59-47F7-8C2D-58CEEF832194}" emma:medium="tactile" emma:mode="ink">
          <msink:context xmlns:msink="http://schemas.microsoft.com/ink/2010/main" type="inkDrawing" rotatedBoundingBox="9083,8812 32837,8553 32840,8782 9086,9041" shapeName="Other"/>
        </emma:interpretation>
      </emma:emma>
    </inkml:annotationXML>
    <inkml:trace contextRef="#ctx0" brushRef="#br0">227 444 36 0,'-6'-6'16'0,"6"18"-8"0,0-12-12 15,0 0 4-15,0 0 0 16,0 0 2-16,0 0 12 15,0 0 6-15,0 0-2 16,0 0 2-16,0 0-5 16,0 0-1-1,0 0-4-15,0 0-1 16,0 0-1-16,0 0 0 16,0-6-4-16,0 6-1 15,0-6-3-15,0 0-1 16,0 0 1-16,0 6 2 15,0-6-3-15,0 0 0 16,-7 6 1-16,0 0 2 0,0 0-1 16,1-6-1-16,-1 0 3 15,-7 0 0-15,1 0-1 0,-1 0 3 0,1 0 4 0,-1 0-5 16,1 0 0-16,-1 0-2 16,0 0-2-16,1 0 1 15,6 0-1-15,-6 6 2 16,6 0 1-16,0 0-4 15,0 0-1-15,1 0 1 16,-1 0 0-16,0 0-2 31,0 0 2-31,7 0 1 16,0 0 0-16,-6 0 13 16,6 0 6-16,0 0-9 0,0 0-6 15,0 0-5-15,0 0 0 16,0 0 1-16,0 0 2 15,0 0-3-15,0 0 0 16,0 0-1-16,0 0 0 16,0 0 2-16,0 0 2 0,0 0 1 15,0 0 1-15,0 0 2 16,0 0 3-16,6 0-6 16,1 0-2-16,7 0 1 15,-1 6 1-15,1-6-4 16,6 0 1-16,-13 0 0 0,6 6 0 15,1 0-3-15,-1 0 2 16,1-6 1-16,-1 0 0 16,1 0 19-16,-1 0 10 15,1 0-17-15,0-6-5 16,6 0-6 0,0 0 1-16,7 0-1 15,0 0-1-15,0 6 1 0,0 0 1 16,0 0-3-16,0 0-2 15,-6 0 2-15,-1 0 2 16,0 0-2-16,-6 6 0 16,-1-6 1-16,1 0 2 15,-1-6-1-15,1 6 2 16,0 0-4-16,-1 0-2 0,1 6 2 16,-1 0 2-16,1 0 0 15,-1-6-1-15,1 0 1 16,-1 0-1-16,8 0 0 15,-1-6 0-15,7 0 0 16,0 0 0-16,0 0 0 16,0 0 2-1,7 0 12-15,0 0 6 16,0 0-10-16,6 0-3 16,1 0-5-16,-1-1 1 15,1 1-2-15,-7 0 2 16,0 6-4-16,-7 0-2 0,0-6 2 15,0 6 2-15,0 0 0 16,0 0-1-16,-7 0-2 16,0 0 1-16,1 6 1 15,-1 0 2-15,0-6-3 16,1 6 0-16,-1-6 1 16,7 7 0-16,0-1 0 0,0 0 2 15,0-6-3-15,0 6 0 16,0 0 1-16,0 0 0 15,0-6 0-15,1 0 0 16,-1 6 0-16,0 0 0 0,6 0-3 31,1 0 2-31,7 0 1 16,6 0 0-16,-13-6 0 16,0 0 2-16,0 0-1 15,0 0 2-15,-1 0-2 16,1 0 2-16,0-6-4 0,0 0-2 15,0 6 2-15,0 0 0 16,-7-6 1-16,6 6 2 16,1 0-3-16,0 0 0 0,0 0-1 15,6 6 0-15,1-6 4 16,0 0 1-16,6 0-4 16,-6 0 1-16,-1-6 0 15,1-6 0-15,13 0 0 16,7-6 0-16,6-1 2 15,1-5 1-15,7 6-4 16,-8 0-1-16,-6 6 1 16,-7 12 0-16,0 0-2 15,0 6 2-15,-6 6 1 16,-1 6 2-16,-6 0 1 0,-1-6 1 16,1 7-7-16,0-7 0 15,-8-6 1 1,-6 0 3-16,7 0 0 0,0-6-1 15,-7 0 1-15,-7 0-1 16,1-6 0-16,6 6 2 16,0 0 1-16,7 0 1 15,6 0-2-15,8 6-2 16,6-6 1-16,7 6-1 0,-7-6-3 16,0 6 0-16,-7-6 4 15,-6 0 1-15,-1 0 0 16,-6-6-2-16,0 0 16 15,-7 0 9-15,0 6-11 16,-6-6-5-16,-1 6-5 16,0 0-1-16,7 0-4 15,7 0-2 1,0 6 2-16,6 0 0 16,1 0 1-16,0-6 2 15,-1 0-1-15,1-6-1 0,6 0 1 16,1-6 1-16,6 6-3 15,0-7 0-15,0 7 1 16,-7-6 0-16,1 6 0 16,-1 6 0-16,0-6 0 15,-6 6 0-15,0 6 0 16,-1-6 2-16,1 0-3 0,-1 6 0 16,1 0 1-16,6 0 0 15,1-6 0-15,-8 0 0 16,1 0-3-16,6 0 2 15,-6 0 3-15,-7-6 1 16,-1 0-4-16,1 0 1 16,0 0 0-16,7 6 0 0,-1 0 0 31,1 0 0-31,-1 6 0 16,1-6 0-16,0 6 0 15,-1-6 2-15,1 0-1 16,-1 6-1-16,1-6-2 0,0 0 1 15,-8 0 1-15,1 0 2 16,0-6-3-16,0 6-2 16,0 0 2-16,6 6 2 0,8 0 0 15,6 0 2-15,0 1-2 16,-7-7-1-16,1 6-2 16,-8-12 1-16,8-1 1 15,-1-5 2-15,0 6-1 16,1-6-1-16,-8-6 1 0,1 12-1 15,-1-6-3-15,1 0 2 16,0 12 1-16,6 0 0 16,7 0 0-16,-7 0 2 15,-6 0-3-15,6 0 0 16,8 0 1-16,-1 6 2 16,7 0-1-16,-1-6-1 15,-5 0 1-15,-8 0-1 16,-7-12 0-1,1 0 0-15,0 0 0 16,-1 0 0-16,-6 6-3 16,0-6 2-16,0 12 1 15,0 0 2-15,-1 0-1 16,8 0-1-16,0 0 1 16,-1 0-1-16,1 0 0 15,-1 0 0-15,1 0-3 0,-7 0 2 0,0 0-1 16,-1 0 0-16,-6 6 4 15,1 0 1-15,-1 6-1 16,0-6-2-16,6 6-2 16,1 0 1-16,0-6 1 15,7 6 2-15,-1-6-1 16,8 0-1 0,-8 0 1-16,1-6 1 15,-7 0-3-15,0 0 0 16,-1 0 1-16,1 0 2 15,0 0-1-15,7 0-1 16,-1 6 1-16,1 0-1 16,6 0 0-16,1 0 0 15,6 0 0-15,0 0 2 0,-7-6-1 16,7 0-1-16,7 0 1 0,0-6 1 16,0 0-1-16,-7 0-1 15,-7 6 16-15,1-6 6 16,-8 6-10-16,-6 0-5 15,0 0-6-15,-7 0-2 16,7 0 3-16,6 0 1 16,8 0-1-16,6 0-2 15,14-6 1-15,-1 0-1 16,1 0-3-16,-7 0 2 0,-7 0 1 16,-7 0 2-16,1 0-1 15,-8 0-1-15,1 0 1 16,-7 6-1-16,-1 0 0 15,1 0 0-15,7 6-3 16,-1-6 2-16,1 6 1 16,6-6 2-16,-6 6-1 15,0-6-1-15,-1-12-2 16,1 0 1-16,-1 0-1 16,8 0 0-16,-1 6 2 15,0-6 0-15,1 12 2 16,-1 0 1-16,1 0-4 15,-1 0-1-15,0 0 3 16,1 12 3-16,-8-6-3 0,1 6-1 31,6-6 0-31,1 0 0 16,6-6 0-16,0 0 2 0,-7 0-3 16,0-12 0-16,-6 6 1 15,-7 0 2-15,-7 0-3 16,0-12 0-16,0 6 1 15,0 6 0-15,0 0-3 16,0 0 2-16,7 0 1 16,0 6 2-16,7 0-1 15,-1 0-1-15,1 0-2 16,-1 0 1-16,8 0 1 0,-8 0 0 16,1-6 0-16,-1 6 2 15,-6 6-1-15,0 0-1 16,0 6-2-16,13 0-1 15,1 0 4-15,-1 0 1 16,7 0-3-16,0 0-1 16,0 0 1-16,-6 0 2 0,-8 0 0 15,8-6-1-15,-1 0 1 16,7 6-1-16,7-12-3 16,0 6 2-16,0 0 3 15,0 0 1 1,-7 0-1-16,0-6-2 15,-7 0 1-15,-6 0-1 16,-7-6 0-16,6 6 0 16,1 0-3-16,0 0 2 15,-1 6 1-15,1 0 2 0,-1 0-3 16,8 1 0-16,-1-7 3 16,0 0 1-16,1-7-4 15,6 1 1-15,7 0 0 0,6 0 2 16,8 0-1-16,-8 0-1 15,8-12-2-15,-14 12 1 16,0 0 1-16,-7 0 0 16,0 6 0-1,7 0 0-15,0 0 0 16,0 0 0-16,-1-6 0 0,-5 6 0 16,-1 0 0-16,0 0 0 15,13-12-3-15,8 0 2 16,-1 6 3-16,1 0 1 15,-1-6-4-15,-6 6 1 16,-14 0 0-16,0 0 0 16,-7 6 0-16,-6 0 0 0,0 0 0 15,-1 0 2-15,1 6-1 16,-1 0-1-16,1 0 1 16,0 0-1-16,-1 0 0 15,1 0 0-15,-1 0 0 16,1-12 2-16,0 0-1 15,19-6-1-15,-5 0-2 0,5 0-1 16,1 0 2-16,0 6 2 16,0 0-2-16,0 0 0 31,-7 6 1-31,-7 6 0 16,1 0 0-16,6 6 0 0,14 6 0 15,-8-6 0-15,1 0 0 16,-6 0 2-16,-8-6-3 15,0 0 0-15,-6 0 1 16,-1-6 0-16,-6-12 0 16,7 6 2-16,-1 0-1 0,1 12-1 15,6 0 1-15,1 0-1 16,6 6-3-16,0 0 2 0,0 0-1 16,0 0 0-16,-6 0 2 31,-1-6 2-31,7 0-1 15,7-6-1-15,0 0 1 16,13-6 1-16,-6 0-1 16,-14 0-1-16,0-6 1 15,0-12-1-15,7 18 0 16,0-12 0-16,7 6 0 0,-1 0 2 16,8 6-1-16,-8 0-1 15,-6 6-2-15,-7 6 1 16,1 6 1-16,-1-12 2 15,7-6-3-15,-1 6-2 0,1-6 2 16,-7 0 0-16,1 0 1 16,-8 0 0-16,-6 0 2 15,-1-6 1-15,8 0-1 16,6 6 1-16,7 0-7 16,6 0 1-16,1 6 3 15,-1 12 2-15,1 0-3 16,-7 6 1-16,-7-6 0 15,0 6 0-15,7-12 0 16,0 6 0-16,0-12 0 0,0 0 0 16,-7-12 0-16,0 0 0 15,0-6 2-15,7 6 1 16,7 0-4-16,6 0-1 16,7 0 1-16,-6 6 2 15,-8 0 0-15,-6 6-1 16,-7 12 1-1,1-6-1-15,5 0 0 0,1 12 0 0,0-12 0 16,0-6 0-16,0 0-3 16,-7 0 2-16,0 0 1 31,0-6 2-31,7 0-1 16,14 0-1-16,13 0 1 0,-7 0 1 15,-7 12-3-15,-13 0 0 16,-7-6 1-16,7 0 0 15,0 0 0-15,-7 0 2 16,7-6-3-16,-7 0-2 16,0 0 2-16,-6 0 0 15,-1 0 3-15,-6 0 1 16,-1 0 10-16,1 6 6 0,-1 0-12 16,1 0-4-16,6 0-2 15,7 0 1-15,1 0-3 16,5 0 0-16,-5 0 1 15,-1-6 2-15,-7 6-1 16,0 0 2-16,-6 0-2 16,6 0 2-16,7 0-4 0,1 0 0 15,-15 0 3-15,14-6 1 16,-13 6-4-16,13-6 1 16,0 0 11-16,-6 0 5 15,-1-6-8-15,7 6-2 16,0 0-4-1,0 0-2-15,-6 0 1 16,-8 0-1-16,-6 0 0 16,-7 6 0-16,-7 0-3 0,-6 0 2 15,-14 0-43-15,-14 6-18 16,-26-6-81 0,-62 12-71-16,-13-12 79 15</inkml:trace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5:10.64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424A9311-FD59-43A3-868C-A07281887729}" emma:medium="tactile" emma:mode="ink">
          <msink:context xmlns:msink="http://schemas.microsoft.com/ink/2010/main" type="writingRegion" rotatedBoundingBox="11008,9264 17095,9330 17067,11985 10979,11920"/>
        </emma:interpretation>
      </emma:emma>
    </inkml:annotationXML>
    <inkml:traceGroup>
      <inkml:annotationXML>
        <emma:emma xmlns:emma="http://www.w3.org/2003/04/emma" version="1.0">
          <emma:interpretation id="{C9C66BCC-D23C-4EF5-836B-79BD959481A7}" emma:medium="tactile" emma:mode="ink">
            <msink:context xmlns:msink="http://schemas.microsoft.com/ink/2010/main" type="paragraph" rotatedBoundingBox="11025,9098 15740,9335 15660,10914 10946,106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71BC9A-C497-4D13-A789-8A6147E6D06E}" emma:medium="tactile" emma:mode="ink">
              <msink:context xmlns:msink="http://schemas.microsoft.com/ink/2010/main" type="line" rotatedBoundingBox="11025,9098 15740,9335 15660,10914 10946,10677"/>
            </emma:interpretation>
          </emma:emma>
        </inkml:annotationXML>
        <inkml:traceGroup>
          <inkml:annotationXML>
            <emma:emma xmlns:emma="http://www.w3.org/2003/04/emma" version="1.0">
              <emma:interpretation id="{FDC9098D-9D0D-4C08-864F-7D2844F20709}" emma:medium="tactile" emma:mode="ink">
                <msink:context xmlns:msink="http://schemas.microsoft.com/ink/2010/main" type="inkWord" rotatedBoundingBox="11011,9377 13247,9489 13182,10789 10946,1067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4404 2075 224 0,'-27'0'85'0,"14"-6"-46"0,-1 0-15 0,14 0 29 15,-6 0-5-15,-1 0-1 16,0-6-7-16,0 0-2 15,0 0-21-15,1 0 3 0,6 0 1 16,-7 6-11-16,7 0-3 16,0 0-5-16,0 6-2 15,0 12-6-15,0 6-1 0,7 6 3 16,6 6 2 0,1 18-1-16,-1 6 2 15,1 0 1-15,-1 1 2 16,1-1-1-16,-1-12-1 15,1 0 1-15,-1-12-1 16,1-6 2-16,0-6 1 16,-8-6-1-16,8-12 1 15,6-6-2-15,7-12 2 0,0-18-2 16,7-18-1-16,7-6 1 16,-1-6-1-16,8-1 0 15,-8 1 2-15,-6 6-3 16,-7 12 0-16,-7 6 1 15,1 6 2-15,-8 12-25 16,-6 12-10-16,0 6-58 16,-7 12-26-16,7 12-27 15</inkml:trace>
          <inkml:trace contextRef="#ctx0" brushRef="#br0" timeOffset="646.2374">5115 2063 280 0,'-7'-6'107'0,"7"6"-58"0,0-12-51 16,0 12 22-16,0 0-5 16,0 0 3-16,0 0-10 15,0 0-4-15,0 0-3 16,0 0-1-16,0 0 0 0,-7 6 0 15,0 6 2-15,-13 6-3 16,0 6 0-16,-7 12 1 0,-7 0 0 16,-7 13-3-16,1-7 2 15,-1 6-1-15,7-6 0 16,1-6 2-16,5 6 0 16,8-6 0-16,7-6 0 15,6-6-3-15,7-6 0 16,0-6 2-16,13 0 2 15,8 0 4-15,6-6 4 0,7-12-2 16,-1 0-2-16,1 0 0 16,7-12-1-16,-7 0-2 15,-7-6-2-15,0 0 1 16,-7 0-1-16,-6-6 2 31,-1 6 1-31,-6 0 1 16,-7 0 2-16,0 0-19 0,-7 6-8 15,-6 6-3-15,-8-6 0 0,1 6 10 16,7 6 6-16,-1 0 6 16,0 0 3-16,1 0-2 15,6 6 0-15,0 0 5 16,7 0 5-16,0 0 1 16,0 0 4-16,14 0 6 15,6 12 4-15,1 0-3 16,-1-6-1-16,7 6-11 15,0-12-3-15,0 0-4 16,0 0-2-16,0-12 5 0,7 12 1 16,0-12-24-16,0 0-13 15,-7 6-44-15,-7-6-19 32</inkml:trace>
          <inkml:trace contextRef="#ctx0" brushRef="#br0" timeOffset="1088.8477">5061 2352 244 0,'-21'-6'90'0,"21"6"-48"0,0 0-25 15,0 0 25-15,0 0-7 16,0 0 0-16,0 0-7 15,0 0 0-15,7 0-16 16,0-6 2-16,-7 0 0 0,0 0-3 16,0-6 1-16,7 6-7 0,-7 0-3 15,0 0-1-15,0 0-1 16,0 0 0-16,0 0 0 16,0 6-5-16,0 0-1 15,6 24 0-15,-6 12 2 16,7 12 2-16,-7 6-1 15,0-6-1-15,0 6-4 16,0-6 0-16,0 0 4 16,0-5 4-16,0-7 1 0,0-6 2 15,0-6-2-15,0-6 2 16,0-6 2-16,0-12 2 16,-7 0-3-1,7 0-1-15,-6 0-28 16,-1-6-12-16,7 0-66 15</inkml:trace>
          <inkml:trace contextRef="#ctx0" brushRef="#br0" timeOffset="1889.688">5494 2039 256 0,'0'6'96'0,"0"-6"-52"0,0 0-21 0,0 0 31 15,6 0-15-15,-6-6-5 16,7 0-17-16,0 0-6 16,0 6-7-16,-1 0-3 0,1 0 0 15,0 0-4-15,-7 0 0 0,7 0 2 16,0 0 2-16,-7 0 0 15,13 0-1-15,-13 0 9 16,14 0 6-16,-8 0-7 16,1 0-4-16,-7 0-1 15,7 0 2-15,-7 0-4 16,0 0-1-16,7 0 0 0,-7 0 2 16,0 0-1-16,0 0-1 15,0 0 1-15,0 0 1 16,-7 6-1-16,-7 0 2 15,-6 6-2-15,-7 0 2 16,0 0-4-16,-7 0-2 16,0 0-1-16,-6 0 3 15,6 6-9-15,0 0-1 16,0 12 1-16,7 0 1 16,7-5 6-16,6-1-3 15,1 0 1-15,6 0 3 16,0-6 1-16,7-6 1 31,0-6 2-31,7 6-3 16,-7-12 0-16,14 0 1 0,6 0 0 15,0 0-3-15,7-6 2 16,0 0 5-16,0 0 2 16,0-6-5-16,0 0 0 15,1-6-1-15,-1 6 2 0,0 12-3 16,0 0-2-16,-7 6-1 15,0 6 3-15,-6 6 0 16,-1 6 1-16,1 0-3 16,-7 6 0-16,-7 6 4 15,-7 0 1-15,-7 0 2 16,-6-6 2-16,0-6-3 16,-7 0-2-16,-7-6-3 0,0 0 1 15,0-6 3-15,0 0 3 16,7-6-2-16,0-6 0 15,7 0-1-15,6 0-2 16,8-6-39-16,6 0-16 16,6-12-46-16,15 0-18 15,6 0 12 1</inkml:trace>
          <inkml:trace contextRef="#ctx0" brushRef="#br0" timeOffset="2405.2704">5791 2725 180 0,'7'-18'68'0,"-7"12"-36"0,-7 0-4 16,7 6 25-16,0 0-7 0,0 0 0 16,0-6-11-16,0 0-4 15,0 0-17-15,0 0 0 0,0 0 2 32,-6 0-4-32,6-7-2 15,0 1-1-15,0 6 1 0,0 0-1 16,0 0 0-16,0 0-1 15,0 0 0-15,0 6-4 0,0 0-3 16,0 0-3-16,6 0-1 16,-6 0-1-16,0 0 0 15,0 0 0-15,0 18 3 16,0 12 0-16,0 25 1 0,0 11-5 16,0 6 1-16,0-6 0 15,-6-6 2-15,6-6 1 16,0 0 3-16,0-17-1 15,-7-7-1-15,0 0 5 32,7-12 1-32,-7 0-7 15,0-6-1-15,1-6-40 16,-1-12-16-16,-7-6-73 16,21-18-59-16,7-12 74 0</inkml:trace>
          <inkml:trace contextRef="#ctx0" brushRef="#br0" timeOffset="2923.5096">6157 2268 168 0,'-14'-6'66'0,"14"18"-36"0,0-48-18 0,0 48 21 0,0-18-4 16,0 12 1-16,0 0-4 15,0 0 1-15,-7-6-15 16,1-12 4-16,6 12 4 0,0 0 0 31,0 0 3-31,0 0-2 0,0 6-1 16,0-6-8-16,0 0-5 0,0 0 0 15,0 6 0-15,0-6-3 16,0 0-1-16,6 6-1 16,8-18-2-16,6 6 1 15,7 0 1-15,7-6-1 16,0 0 2-16,6-1-4 15,1 1 0-15,-7 6 1 16,0 0 0-16,-7 0 2 16,0 0 3-16,-7 0-4 15,-6 6-3-15,-1 0-39 16,-6-6-17-16,0 0-40 0,-7-6-15 16,7 0 2-1</inkml:trace>
          <inkml:trace contextRef="#ctx0" brushRef="#br0" timeOffset="3351.5865">6184 2460 152 0,'-14'6'57'0,"14"0"-30"0,-7-6-1 16,7 0 23-16,0 0-2 16,0-6-1-16,0 6-6 15,0 0-2-15,0 0-21 16,0-6 5-16,0 0 5 0,0 0-6 0,0 6-2 16,0 0-9-16,0 0-2 15,0 0-9-15,0 0-1 16,0 0-2-16,0 0 2 15,0 0-1-15,0 0 1 16,0 0 2-16,14 6 0 16,6-6 0-16,7 0 0 0,0-6 2 15,7 6 1-15,0-6-1 16,0 0-2 0,-7 6 1-16,0-6-1 15,-7 0 0-15,-6 6 0 0,-1-6 0 16,1 6 2-16,-14 0-25 15,7 6-12-15,-1-6-79 16,8 0-34-16,13-6 31 16</inkml:trace>
        </inkml:traceGroup>
        <inkml:traceGroup>
          <inkml:annotationXML>
            <emma:emma xmlns:emma="http://www.w3.org/2003/04/emma" version="1.0">
              <emma:interpretation id="{0B4B28AB-0856-428F-BDA0-6ECCD45DA2AF}" emma:medium="tactile" emma:mode="ink">
                <msink:context xmlns:msink="http://schemas.microsoft.com/ink/2010/main" type="inkWord" rotatedBoundingBox="13577,9226 15740,9335 15673,10657 13510,10548"/>
              </emma:interpretation>
            </emma:emma>
          </inkml:annotationXML>
          <inkml:trace contextRef="#ctx0" brushRef="#br0" timeOffset="3886.2234">7212 2045 164 0,'-20'6'63'0,"20"0"-34"0,-7-6-19 0,7 0 17 15,0 0-11-15,0 0-2 16,0 0 5-16,0 0 2 16,0 0-10-16,0 0 9 0,0 0 3 15,0 0 0-15,0 0 0 16,0 0-3-16,-7 6-3 15,0-6-12-15,1 6-2 16,-1 0-3-16,-7 0 2 16,1 0-3-16,-1 6 0 15,-6 6-1-15,0 0 0 16,-7 12 0-16,0 0 0 0,-7 13 2 16,0-1 0-16,7 6-3 15,0 0 0-15,0 0 2 16,6-6 0-16,8-12 1 15,6-6 0-15,7 0 6 16,7-6 4-16,6-6 8 0,15 0 3 16,5-6-4-16,8-6-2 15,0-12-9-15,-1-12-4 16,-6-6-1-16,-7-6 1 16,0-6 10-16,-7-6 4 15,-6-6-1-15,-7 6 1 0,-7 6-7 16,0 6-1-16,-7 5-9 15,-7 13-1-15,-6 12-18 32,-7 12-4-32,-7 24-52 15,0 7-20-15,-6-1-52 16</inkml:trace>
          <inkml:trace contextRef="#ctx0" brushRef="#br0" timeOffset="4590.936">7401 2322 168 0,'-13'-6'63'0,"13"12"-34"0,-7-6-12 0,7 0 20 16,0 0-13-16,0 0-1 16,0 6-2-16,-7 0 1 15,7 0-12-15,-6 0 5 0,6 0 5 16,0 0-5-16,0 0 2 15,0 6 3-15,0-12 4 16,13 6-3-16,7 0-3 0,8-6-6 16,5 0 0-16,1 0-5 15,0-6 1-15,0 6-7 16,0 0-3-16,-7-6 3 16,0 6 3-16,-7-6-1 0,0 6-2 15,-6-6-3-15,6 0 1 16,1 0-61-16,6-6-131 31</inkml:trace>
          <inkml:trace contextRef="#ctx0" brushRef="#br0" timeOffset="5081.8713">8071 2039 324 0,'-13'-18'121'0,"6"12"-66"16,7-12-42-16,0 12 28 0,7 0-14 16,-7-6-3-16,0 0-8 15,0 6 0-15,0 0-9 16,0-6-2-16,0 12-1 0,0 0-7 16,0 0 0-16,6 18-1 0,1 6-1 15,0 6 4-15,0 18 2 16,0 6-2-16,-1 6 0 15,-6 1 1-15,0-1 2 16,0 0-1-16,0-12-1 16,0-6 1-16,0-6-1 15,0-6 0-15,0-6 2 16,0-6-1-16,0-6 2 16,7 0 0-16,-7-12 3 0,14-12-5 15,-1-6-1-15,1-12 2 16,6-18 3-16,0-18-2 31,7 0-2-31,7-6 0 16,7-1-1-16,-1 1 0 0,1 6 0 15,-7 6 0-15,-7 6 0 16,0 12 0-16,-7 6 2 16,-6 12-6-16,-1 0-1 0,1 6-47 15,-7 12-20-15,-1 6-40 16,1 12-18-16,0 12 15 15</inkml:trace>
          <inkml:trace contextRef="#ctx0" brushRef="#br0" timeOffset="6066.0752">8572 2598 212 0,'-14'-6'82'0,"14"6"-44"0,0-6-25 0,0 0 22 16,0 0-1-16,0 0 5 15,0 6-2-15,0-6 1 16,0 0-20-16,-6 0 7 0,-1 0 5 16,0-6-7-1,0 0-1-15,1 0-11 16,6 0-2-16,-7 6-3 15,7 0-1-15,0 0-3 16,0 6-2-16,0 0-2 16,0 0 1-16,0 0-4 15,0 12 1-15,0 0 0 16,0 12-1-16,-7 0 4 0,0 6 2 16,0 0 0-16,1 6-1 15,-1 1 1-15,0-1-1 16,7 0 0-16,0 0 2 15,-7-6-1-15,7-6-1 0,0 0-28 16,0-6-11-16,0-6-23 16,0 0-6-16,0-12-2 15,0 0 1-15,7-6 3 16,0-6-5 0,0-6 35-16,-1-6 37 15,-6 0 21-15,0-6 29 0,0 0 11 16,0 6-3-16,0 0 2 31,0 0-12-31,7 6-5 16,0-7-25-16,0 7 4 0,0 6 1 0,6-6-4 15,-6 6-1-15,6 6-9 16,1 0-2-16,-1 6-6 16,1-6-4-16,-1 6 1 0,1 6 0 15,0 6 3-15,-1 0 1 16,-6 0-1-16,0 0-2 15,-1 0-2-15,1 0-1 16,0 1 6-16,0-7 5 16,-7-6-9-16,0 0-1 15,0 0 3-15,13 0 3 16,1 0-1 0,-1-6-2-16,1 0-3 15,-1-7 1-15,1-5 1 0,-1 0 0 16,8 0 0-16,-8 0 0 15,8 0-3-15,-8-6 2 16,1 0 1-16,-1 0 0 16,1 0 0-16,-1 6 0 15,1 0-3-15,-8 0 0 16,1 6-1-16,0 12 3 16,0 0-2-16,-7 0 1 15,7 18 0-15,-7 12 0 16,0 0 0-16,0 6 0 15,0 6 0-15,0 18 0 16,0 13 2-16,0 5 2 16,6 0-3-16,-6-12-2 0,7-12 4 15,-7 12 1-15,0-30 0 16,0-6-2-16,0-11 7 0,0-1 3 16,-7-12-25-16,1-6-9 15,-1-12-62-15,0-6-26 16,7-7-26-16</inkml:trace>
        </inkml:traceGroup>
      </inkml:traceGroup>
    </inkml:traceGroup>
    <inkml:traceGroup>
      <inkml:annotationXML>
        <emma:emma xmlns:emma="http://www.w3.org/2003/04/emma" version="1.0">
          <emma:interpretation id="{E6EDF3E9-98F9-4835-A229-EA979404F0A5}" emma:medium="tactile" emma:mode="ink">
            <msink:context xmlns:msink="http://schemas.microsoft.com/ink/2010/main" type="paragraph" rotatedBoundingBox="11051,10366 17083,10432 17067,11985 11035,11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90F4D5-BFDB-4513-A00F-A33916AB73E9}" emma:medium="tactile" emma:mode="ink">
              <msink:context xmlns:msink="http://schemas.microsoft.com/ink/2010/main" type="line" rotatedBoundingBox="11051,10366 17083,10432 17067,11985 11035,11920"/>
            </emma:interpretation>
          </emma:emma>
        </inkml:annotationXML>
        <inkml:traceGroup>
          <inkml:annotationXML>
            <emma:emma xmlns:emma="http://www.w3.org/2003/04/emma" version="1.0">
              <emma:interpretation id="{0EFB6E12-91BB-4BF3-9EDE-EE01A5AE80E9}" emma:medium="tactile" emma:mode="ink">
                <msink:context xmlns:msink="http://schemas.microsoft.com/ink/2010/main" type="inkWord" rotatedBoundingBox="11048,10656 12701,10674 12687,11938 11035,1192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5295.2411">4350 3350 140 0,'-6'-6'55'0,"6"12"-30"0,0-18-5 0,0 12 19 15,0 0 3-15,0-6 2 0,0 6-11 16,0 0-3-16,0 0-17 16,0 0 8-16,0 0 5 0,0-6-1 15,0 0 0-15,0 0-2 16,0 0 0-16,0 0-11 16,0 6-2-16,0-6-2 15,0 6 0-15,0 0-9 16,0 0-1-16,6 0-2 15,-6 0 2-15,14 0 1 16,-1 12 1-16,1 0-3 16,-1 6 2-16,8 0 1 0,-1 6 0 15,0 0 0-15,1 6 0 16,-1 0 0-16,0 0 0 16,0 0-3-16,-6 1 2 15,0-7 3-15,-1 0 1 16,1-6-4-16,-8-6 1 15,1 0 2-15,0-6 1 16,-7-6 10-16,13 0 3 16,1-6-5-16,6-6-4 15,7-12-4-15,7-12 0 16,0-13-4-16,0 7 0 16,-7 0 1-16,0-6 0 0,-7 0-3 15,1 12 2-15,-8 0 1 16,1 12 2-16,-8 0-1 15,1 6-1-15,0 6 1 16,-7 0-1-16,7 6 2 16,-7 0 1-1,0 0-1-15,0 0-2 16,0 0 1-16,0 6-1 16,0-6-60-16,0 0-24 15,0 6-84-15</inkml:trace>
          <inkml:trace contextRef="#ctx0" brushRef="#br0" timeOffset="87053.5295">5101 3488 244 0,'-7'6'90'0,"7"-6"-48"0,0 6-29 0,0-6 22 16,0 0-9-16,0 0-1 0,0 0-8 15,0 0-2-15,0 0-9 16,0 0-2-16,0 0 2 0,0 0 6 16,0 0 4-16,0 0-8 15,0 0-2-15,0 0-4 16,7 0-2-16,0 0 1 15,7 6-1-15,-1 0 0 16,1 0 0-16,-1 0 0 16,1 13 0-16,-1-7-3 15,1 6 2-15,-1 0 1 16,1 0 2-16,-7 0-1 0,-1 6-1 16,-6 6 1-16,-6 6 1 15,-1 6 1-15,0 12 1 16,-7 0-2-16,1 0 1 15,-1-6 0-15,1-5 1 16,-1 5-2-16,1-12 1 16,-1-18 0-1,8 0 3-15,-1-12-3 16,0-6-2-16,0-6-27 16,7-12-12-16,7-18-56 15,13-6-25-15,14-6-3 16</inkml:trace>
          <inkml:trace contextRef="#ctx0" brushRef="#br0" timeOffset="86592.9654">5054 3633 156 0,'13'-6'60'0,"-13"12"-32"0,0 0-6 0,0-6 23 16,0 0-1-16,0 0 1 15,0-6-11-15,0 0-6 16,0 0-16-16,0 6-1 0,0-6 0 15,0 0 0-15,0 0 3 16,0 0-5-16,0 0-3 16,7-6 3-16,0 6 4 0,-7-6-5 15,0 6-2-15,0 0-3 16,0 0-3-16,0 6-2 16,0 0 1-16,0 0 1 15,7 18-3 1,-1 6 2-16,-6 12 1 0,0 12 0 15,0 18 0-15,0 6 0 16,0-6 0-16,0-6 0 16,0 1 2-16,0-7 1 31,0-18-1-31,0-6-2 16,0-18 5-16,0 0 4 0,0-12-3 15,0 0-1-15,0 0-5 16,0-18-59-1,0-12-26-15,0-6-63 16</inkml:trace>
          <inkml:trace contextRef="#ctx0" brushRef="#br0" timeOffset="87897.9922">5798 3470 176 0,'-20'12'68'0,"13"-6"-36"0,0 0-11 0,7-6 25 16,-7 0-2-16,1 0 1 15,6 6-7-15,0-6-1 0,0 0-21 16,0 0 6-16,-7 6 2 0,7-6-4 16,0 0-1-16,0 0-16 15,0 0-4-15,0 0 2 16,13 6 3-16,1-12-1 15,0 12-2-15,-1-6 0 16,1 0 1-16,-1 0 1 16,1 0 1-16,-8 0-2 0,-6 0 1 15,7 0-2-15,-7 0 2 16,0 0 2-16,0 0 2 16,0-6 1-16,0 0 0 15,-7 6-2-15,-6 0-1 16,-1-6-6-16,-6 6 1 0,0 0-2 15,-1 6 0-15,-6-6-3 16,0 6-1-16,0 6-4 16,-7 7-1-16,1-7 3 15,6 6 3-15,0-6 3 16,6 0 1-16,1 0 1 16,6 0 0-16,1 0 0 15,-1 0 0-15,8-6-3 16,-1 6 2-16,0-6-1 15,7 0 0-15,0-6 2 16,0 0 0-16,0 0 0 0,14 6 0 16,-1 0-3-16,7 0 2 15,1-6 3-15,-1 0 1 16,7 0-1-16,0 0 1 16,0-6-4-16,-7 0-2 15,1 0 2-15,6-6 2 16,-7 6 0-16,0 0-1 15,-6 6-2-15,-1 0 1 16,1 6 1-16,-7 0 2 16,0 6-1-16,-1 0-1 0,-6 6 1 31,-6 6-1-31,-8 12 0 16,0 6 0-16,-6 6 0 15,0 0 0-15,-7-6 0 16,0-5 2-16,0-7 1 15,0 0 1-15,0-18 2 0,6-6 1 16,1-12-6-16,6-6 0 16,8-12-41-16,-1 0-15 15,7-1-30-15,7 1-10 16,-1 0-31 0</inkml:trace>
          <inkml:trace contextRef="#ctx0" brushRef="#br0" timeOffset="88391.6392">5981 4084 200 0,'0'6'77'0,"-7"0"-42"0,7-6-17 0,0 0 23 0,0 0-4 16,7 0 3-16,-7-6 0 16,7-6 0-16,-7 0-22 15,0 0 9-15,0-6 4 0,0-6-3 16,0 6-2-16,0-7-10 16,0 1-3-16,0 0-5 0,0 0 0 15,0 0-3-15,0 0 0 16,0 6-3-16,0 0-2 15,0 6 1-15,-7 0-1 16,7 6-3-16,0 0 0 16,0 0-1-16,0 6 3 0,0 24-2 15,0 12-1-15,0 12 3 16,0 12 0-16,0 13 1 16,0 5 2-16,-7-12-1 15,7 0 2-15,-7-12-4 16,0-12 0-16,1 0 1 15,6-18 2-15,-7-6-3 16,0-5-2-16,0-13-20 16,1-7-10-16,-1 1-45 0,7-12-17 15,0-18-59 1</inkml:trace>
        </inkml:traceGroup>
        <inkml:traceGroup>
          <inkml:annotationXML>
            <emma:emma xmlns:emma="http://www.w3.org/2003/04/emma" version="1.0">
              <emma:interpretation id="{D3D8F9CA-4952-4DF3-B1AC-A8682775A45F}" emma:medium="tactile" emma:mode="ink">
                <msink:context xmlns:msink="http://schemas.microsoft.com/ink/2010/main" type="inkWord" rotatedBoundingBox="13028,10388 17083,10432 17067,11919 13012,1187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88790.5617">6360 3434 264 0,'-21'0'99'0,"15"-6"-54"0,-1 6-28 0,7 0 27 16,0 0-10-1,0 0-2-15,0 6-10 16,-7 0-3-16,7 0-11 16,0 0 4-16,0 0 1 0,0-6-6 15,0 6-4-15,0 0 6 0,0-6 4 16,0 0-2 0,0 0-1-16,14 0-2 0,6 0 2 15,0 0-5-15,7 0-3 16,7 0-1-16,7 0 1 15,-1 0 1-15,1 0 1 16,-7-6-2-16,-1 6 1 16,-5 0-4-16,-1 0 0 15,-7 0 1-15,0 0 2 0,-6-6-28 16,-1 0-9-16,1 0-49 16,-7 0-21-16,-1-6-47 15</inkml:trace>
          <inkml:trace contextRef="#ctx0" brushRef="#br0" timeOffset="89238.5103">6353 3603 312 0,'-20'0'118'0,"13"0"-64"0,7 6-39 16,0-6 31-16,0 0-10 0,0 0 2 15,0 0-11-15,0 0-4 16,0 0-13-16,0 0-6 0,0 0-1 16,0 0 0-1,0 0 1-15,0 0-5 16,0 0-1-16,0 0-2 16,0 0 3-16,7 6 0 0,-1 0 3 15,8-6-3-15,-7 6 0 16,6-6 1-16,1 0 0 15,-1 0 0-15,7 0 2 16,1 0 1-16,6 0 1 16,0 0-5-16,7 0 1 0,0 0 0 15,-7 0 0-15,0 0 0 16,0 0 2-16,-7-6-1 16,0 6-1-16,1 0 1 15,-8 0-1-15,7-6 2 16,-6 6 1-16,0-6-6 15,-1 0-2-15,1 0-64 0,6-6-29 16,0-6-74 0</inkml:trace>
          <inkml:trace contextRef="#ctx0" brushRef="#br0" timeOffset="89772.2101">7185 3308 292 0,'-27'12'110'0,"20"-6"-60"0,0 0-47 16,7-6 21-16,0 0-1 15,0 0 6-15,0 0 1 16,0 0 2-16,0 0-17 16,0-6 4-16,0 6 4 0,0-6-1 15,0 6-1-15,0-6-5 16,0 0-2-16,0 0-6 15,0 6-3-15,0-6-5 0,0 18-4 16,7 6 1 0,0 0 2-16,0 6 3 15,-1 6-1-15,1 12-1 16,0-6 1-16,0 0 1 16,6-5-3-16,-6-7 0 15,0-6 3-15,0 0 1 16,-1-6-4-16,1-6 1 15,-7-6 4-15,7 0 2 16,6-6-2-16,1-6-3 16,-1-6 0-16,8-12-1 15,-1-13 0-15,7-5 0 16,7-12 0-16,0 6 0 0,0 6-3 16,-1 6 0-16,-6 0 4 15,1 6 1-15,-1 6-5 16,-7 0 0-16,0 6 1 15,-6-1 3-15,-1 7-11 16,-6 6-3-16,0 0-36 16,-7 0-13-16,0 12-72 31,-7 0-28-31</inkml:trace>
          <inkml:trace contextRef="#ctx0" brushRef="#br0" timeOffset="90192.4884">7591 3681 160 0,'0'-12'60'0,"0"6"-32"0,0 0-2 0,0 6 23 16,0 0-2-16,0-6 1 15,0 6-4-15,0 0-3 16,0 0-22-16,0 0 8 0,7-6 6 0,-7 6-4 16,0 0-2-16,0-6-11 15,0 6-5-15,0 0-6 16,0 0-2-16,0 0-3 16,0 0-1-16,0 0-4 15,0 0 1-15,6 12 0 16,1 6 2-16,0 12 1 15,-7 24 3-15,0 6-3 16,0 0 0-16,0-6 1 16,0-5 0-16,0-7 0 15,0-6 0-15,0-12-7 0,0-6 0 16,0-6-15-16,-7-12-3 16,0-12-29-16,1-6-10 15,-1-6-27-15,7-12-10 0,0 6-3 16</inkml:trace>
          <inkml:trace contextRef="#ctx0" brushRef="#br0" timeOffset="90629.3266">7604 3639 236 0,'0'-12'88'0,"0"0"-48"0,0 12-14 16,0 0 31-16,0 0-12 0,0 0-4 15,0 0-8-15,0 0-3 16,0 0-17-16,7 0-3 0,0 0 0 15,-7 0-4-15,14 0 2 16,-1 0 1-16,1 0 2 16,-1 0-5-16,1 0-4 15,-1 0 3-15,1 0 1 16,-1 0 0-16,8 0-1 16,-1 0-6-16,0-6-1 15,0 6 1-15,1 0 0 16,-1 0 1-16,0 6 0 15,-6 0 0-15,-1 6 0 16,1 6 0-16,-1 0 0 16,-6 6 0-16,-7 6 0 0,0 6 2 15,-7 6 1-15,-6 6-1 16,-7 6 1-16,-7-6-2 31,-7 1 2-31,-7-7-2 0,7-12-1 0,0-6-2 16,1-6-1-16,-1-6-1 15,7-6 0-15,6-12-24 16,8-6-11-16,13-12-42 0,13-12-18 16,1-6-50-1</inkml:trace>
          <inkml:trace contextRef="#ctx0" brushRef="#br0" timeOffset="91315.7519">8301 3723 168 0,'-13'-12'66'0,"13"12"-36"0,-7-6-11 0,7 6 23 0,0 0-3 16,0 0-1-16,-7 0 1 15,0-6 0-15,7 6-21 16,-6-6 3-16,-1 0 0 0,7 0 4 16,-7 0 2-16,0 0-1 15,7 0-1-15,-6 6-6 16,6-6 1-16,0 0-7 15,0 6 0-15,0-12-6 16,-7 6 1-16,7 0-3 16,0 0 2-16,0 0-4 0,0 6-2 15,0 0-3-15,0 0 1 16,0 0-1-16,0 6-2 16,0 6 3-1,0 6-2-15,0 12-1 16,7 18 3-16,-7 12 0 15,6 6-2-15,1-6 2 0,0-6-1 16,-7 1-2-16,0 5 3 16,0-18 2-16,0-6 0 15,0-6 2-15,0-6-13 16,0-24-3-16,0 6-23 16,0-6-7-16,0-18-43 15,0-6-20-15,7-6-37 16</inkml:trace>
          <inkml:trace contextRef="#ctx0" brushRef="#br0" timeOffset="91732.9363">8254 3621 212 0,'-20'-6'79'0,"20"0"-42"0,-7 6-6 0,7 0 29 15,0 0-10-15,0 0-5 16,0 0-14-16,0 0-7 15,0 0-14-15,0-6 2 0,0 6 2 16,0-6-1-16,7 0 2 16,-1-6-8-16,1 6-2 31,0 0-1-31,6 0 0 16,1 0-5-16,6 0 1 0,-6 0 0 15,6 12 2-15,7 0-1 16,0 6-1-16,0-6-2 15,7 6 1-15,-7 0 1 16,-7 6 0-16,1 0 2 16,-14 12 1-16,-14 12-1 15,-7 18-2-15,-6 6 1 0,-7 0-1 16,-7-6 0-16,0 1 0 16,0 5 2-16,7-12 1 15,7-12 1-15,0-12 2 16,6-6-3-16,1-42-19 15,6 0-10-15,7-12-57 16,13-18-26-16,15 0-42 16</inkml:trace>
          <inkml:trace contextRef="#ctx0" brushRef="#br0" timeOffset="92240.4386">8890 3615 208 0,'-14'-12'77'0,"8"12"-42"0,-1 0-8 0,0 0 27 0,0 0-11 16,1-6 0-16,-1 6-11 15,0 0-3-15,0 0-16 16,7 0 3-16,0 0 2 0,0 0-2 16,-7 6 1-16,7-6-3 15,0 0 1-15,0 0-6 31,0 0-3-31,0 0-1 0,0 0-1 16,0 0 2-16,14 0 1 16,6 0-3-16,7 0-3 15,7 0 0-15,0 6 1 16,0-6-1-16,0 0-1 16,-1 0 1-16,-5 0-1 15,-1 6 2-15,0 0 1 16,-7-6-1-16,-7 0 1 15,1 0-15-15,0 0-7 16,6-18-136 0,7 0-25-1</inkml:trace>
          <inkml:trace contextRef="#ctx0" brushRef="#br0" timeOffset="92892.2827">9424 3482 208 0,'-20'-12'79'0,"13"-6"-42"0,-6 6 3 15,6 6 35-15,0 0-9 16,0-12-2-16,1 6-16 0,-1 0-6 16,0 0-23-16,0 0 0 15,1 0 1-15,-1 0-2 0,0 0-1 16,0 6-7-16,7 0-4 16,0 0-3-16,0 0-3 15,0 6 1-15,0 0-1 16,0 0-3-16,0 0 2 15,7 12-1-15,0 12-2 16,0 6 3-16,6 6 2 16,1 6 0-16,-1-6-1 15,1-6-2-15,-1 1 1 0,1-7-1 0,-1 0 0 16,1-6 4-16,-1 0 1 16,-6-6-4-16,0 0 1 15,0-6 0-15,-7-6 2 16,13 0-1-16,1 0 2 15,-1-6 0-15,8-12 1 16,12-12-5-16,8-12-1 16,0-19 1-16,-1-11 2 15,1 6-2-15,-1 0 0 16,1 0 1-16,-7 6 0 0,0 6 0 16,-7 11 0-16,-7 7 0 15,0 6 0-15,-6 0 0 16,-1 12 0-16,-6 0 0 15,0 6 2-15,0 0-19 16,-7 6-8-16,0 0-45 16,0 6-17-16,0 12-56 15,-7 6-62 1</inkml:trace>
          <inkml:trace contextRef="#ctx0" brushRef="#br0" timeOffset="93955.6598">9911 3651 208 0,'-13'-12'79'0,"20"12"-42"0,-28 6-23 0,21-6 22 15,0 0 2-15,7 0 4 31,0 0 3-31,-7 0 2 0,0-6-25 16,7 0 7-16,-7 6 4 0,0-6-6 16,0 6-1-16,0 0-15 15,0 0-7-15,0 0-7 16,0 0-1-16,0 0 2 16,0 12 1-16,0 12 3 15,-7 12 1-15,7 6-4 16,-7 12-1-16,0 0-4 15,7-6-1-15,-6-6-14 16,6-12-4-16,0-5-16 16,0-7-4-16,-7 6-5 15,7-12-1-15,-7-6 1 16,0 0 1-16,1 0 14 0,-1-6 9 16,0 0 15-16,0-6 7 15,7-6 3-15,7 0 1 16,0-18 13-16,0 6 6 15,-1-7 10-15,1 1 5 16,7-6 6-16,-1 0 2 16,1 0 4-16,-8 6 3 15,1 6-6-15,7-6-2 0,-7 6-10 16,-1 6-2-16,1 0-14 16,7 6-4-16,-8 6-9 15,8-6-4-15,-1 6 1 16,1 6 0-16,6 0-2 0,1 6 2 15,-1 6 1-15,0 0 2 16,-6 0-1-16,6 0-1 16,-7 6 1-16,1 0-1 15,0 0 0-15,-1-6 0 16,-6 0 0-16,0 0 0 16,-1-6-11-16,-6-6-3 15,0 0 2-15,0 0 3 0,0 0 5 16,0 0 2-16,0 0 2 15,7-6 0-15,-7-6 0 16,7 0 0-16,0-6 0 16,-1 0 0-16,1 0 0 15,0 6 0-15,6-12 2 16,-6-6-3 0,0 6 0-16,0 0 1 15,0 6 0-15,-1 6 2 16,1 0 1-16,0-1 1 15,0 7 2-15,-7 0-3 0,0 0-2 16,0 0-3-16,0 6 1 16,0 0-1-16,0 12 0 15,0 7 2-15,6-1 0 16,-6 0-3-16,0 6 0 16,0 12 2-16,7 18 0 15,0 18 1-15,0 6 2 16,-1-6-1-16,1 13-1 15,0-1 1-15,0-12-1 16,-7-12 0-16,0-12 0 16,0-12 2-16,0 0 1 15,0-6 12-15,0-12 5 16,-7-6-6-16,0-6-3 0,0-6-6 16,1-6-4-16,-1 0-7 15,0-12-4-15,0-12-71 16,1-24-34-16,-15 0-60 15</inkml:trace>
        </inkml:traceGroup>
      </inkml:traceGroup>
    </inkml:traceGroup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2:01.83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C5E69A1-AB0A-4753-B849-E2C86E3FEC44}" emma:medium="tactile" emma:mode="ink">
          <msink:context xmlns:msink="http://schemas.microsoft.com/ink/2010/main" type="inkDrawing" rotatedBoundingBox="9501,14174 33581,13584 33590,13939 9510,14528" shapeName="Other"/>
        </emma:interpretation>
      </emma:emma>
    </inkml:annotationXML>
    <inkml:trace contextRef="#ctx0" brushRef="#br0">51 644 52 0,'-7'-6'19'0,"14"6"-10"0,-14 0 2 0,7 0 12 0,0 0 1 15,0 0 3-15,0 0-13 16,0 0-5-16,0 0-6 16,0 0-3-16,-6 0-2 15,-1 6 1-15,7 0 1 16,-7 0 2-16,0 0-1 16,1 0-1-16,-1-6 1 0,0 6-1 15,7-6 6-15,0 0 4 16,0 0-1-16,0 0 0 15,0 0-3-15,0 6 1 16,0-6-4-16,0 0-4 0,0 0 0 16,0 0-1-16,0 0 0 15,0 0 4 1,0 0 3-16,0 0 9 16,0 0 5-16,0 0-7 15,7 6-4-15,0 0-5 16,6 0-3-16,-13-6 5 0,14 0 1 15,-1 6-2-15,1-6-3 16,-1 0 0-16,7 0-1 16,8 6 2-16,-1-6 1 15,-7 0-1-15,0 0 1 0,0 0-2 16,8 0-1-16,-1-6 5 16,0 0 1-16,0 0 9 15,0 6 4-15,0-6-9 16,0 6-6-16,-7 0-5 15,7 0 0-15,0 0 1 16,0 0 2-16,0 0-1 16,7 0-1-16,0 0-2 15,0 0 1-15,0 0 1 0,-7 0 2 16,0 0-1-16,0-6 2 16,0 0-4-16,0 0 0 15,0 0-1-15,-7 6 0 16,1 0 2-16,6 0 2 15,0 6-3-15,0 0 0 16,0 0 1-16,0 0 2 0,0 0-3 16,0-6 0-16,0 0 1 15,0 0 2-15,0 6-3 16,0 0 0-16,-6-6 1 16,-1 0 0-16,7 0 0 31,0-6 2-31,0 0-1 15,7 0 2-15,7 0-2 16,-1 0-1-16,14 6 1 16,-6 0-1-16,6 0-3 0,-7 0 2 15,1 0 3-15,-8 0 1 16,-6 0-6-16,0-6 0 16,-7 6 1-16,7-6 3 15,-1 6 0-15,1 0-1 16,-7 0 1-16,7 0-1 15,0 6-3-15,0-6 2 16,0 6 1-16,0-6 2 16,6 0-1-16,-6 6-1 15,0-6 1-15,0 0-1 16,-1-6 0-16,8 0 2 16,0 0-1-16,6 0 2 15,7 0 15-15,0 6 11 0,0-6-17 0,0 6-6 16,-6 0-5-16,-1 0 1 15,-6 0-3-15,-1 0-2 0,1 0 4 16,0 0 1-16,6 0 0 16,-7 6 1-16,1-6-4 15,0 6 0-15,-1-6 1 16,8 6 0-16,-8 0 0 16,1-6 0-16,-1 0 0 15,-6 0 0-15,7 0 0 16,-1 0 0-16,8 0 0 15,-1 0 0-15,0 0 0 16,1 0 2-16,-1 0-3 16,1 0 0-1,-8 0 1-15,1 0 0 16,-7 0 0-16,-1 0 2 0,-6 0-1 16,1 0-1-16,-1 0-2 15,0 0 1-15,6 0 1 16,1 0 0-16,7 0 0 15,-1 0 2-15,1-6-1 16,6 0-1-16,-6 6 1 16,0 0 1-1,-8 0-3-15,1 0 0 16,0 0 1-16,0 0 0 16,0 0 0-16,0 0 0 0,6 0 0 15,1 0 2-15,6 0-3 16,0 0 0-16,1 0 3 15,-1 0 1-15,7-6-4 16,-13 6-1-16,0 0 1 16,-8 0 0-16,-6-6 1 0,0 0 0 15,1 6-3-15,5 0 2 16,1 6-1-16,-7 0 0 16,0 0 2-16,0 6 2 15,0-6-1-15,0 0 2 0,1 0-2 16,-1 0-1-16,0-6 1 15,0 0-1-15,0 0 0 16,7 0 2-16,-7 0-3 31,0 0-2-31,0 0 2 16,0 0 2-16,0 0 0 0,0 0-1 16,0 0 1-16,7 0 1 15,0 0-3-15,6 0 0 16,8 0 1-16,6 0 0 15,0 0 0-15,-7-6 0 16,1 6 2-16,-8-6 1 16,8 0-1-16,-8 0 1 0,1 0 0 15,6 6 3-15,-6 0-3 16,6 0-2-16,0 0-3 16,-6 0 1-16,0 6-1 15,-1 0 0-15,-6-6 2 16,0 0 2-16,0 0-1 0,0 0 2 15,6-6-2-15,1 0-1 16,6 0 1-16,7 0 1 16,0 0-1-16,0 6 2 0,7 0-4 15,-7 0-2-15,-6-6 2 32,-1 0 0-32,1 6 1 15,-1 0 0-15,-7 6 2 16,1 0 1-16,0-6-4 15,-8 6-1-15,1-6 1 16,0 0 2-16,-7 0-2 16,7 0 0-16,-7 6 1 15,0-6 0-15,0 0 0 16,0 0 0-16,0-6 0 16,7 6 0-16,7-6 0 0,6 6 0 15,0 0 0-15,8 0 0 0,-1 0 0 16,-7 0 0-16,0 0 0 15,-6 0 2-15,0 6-3 16,-8-6 0-16,1 0-1 16,0-6 0-16,0 6 4 0,0 0 1 15,0 0-4-15,-7 0 1 16,0 0 0-16,7 0 0 16,-1 0 2-16,1 0 1 15,0 0-4-15,0 0-1 16,0 0 1-16,-7 6 2 15,0-6-2-15,0 0 0 16,0 0 1-16,0 0 2 16,0 0-3-1,14 0 0-15,-1 0 1 0,8-6 0 16,-1 0 0-16,0 0 0 16,1 6 2-16,-1 0 1 15,0 0-1-15,-6 0-2 16,-7 0-2-16,-7 0-1 15,0 0 2-15,0-6 0 0,-7 6 1 16,7 0 0-16,-6 0 2 16,6 0 1-16,0 0-1 31,7 0-2-31,-1 0 1 16,8 0-1-16,0-6 17 15,-1 6 9-15,1 6-13 0,-7-6-5 16,-1 0-7-16,8 0-2 15,0 0-1-15,-1 0-2 16,1 0 3-16,-1 0 2 16,1 0 0-16,0 0 2 0,-1 0 0 15,1 0 1-15,-1 0-7 16,1 0-2-16,0 0 2 16,-8 0 1-16,1 0 2 15,-7 0 2-15,0-6-1 0,7 6-1 16,0 0 1-16,0 0-1 0,0 6 2 15,-1 0 1-15,8-6-1 32,6 0-2-32,-6 0-4 15,0 0 0-15,-8 0 2 16,1 0 3-16,7 0 2 16,-1-6 1-16,1 0-5 15,0 6 1-15,-1 0-2 16,1-6 0-16,-7 6 4 0,-1 0 1 15,1 0-6-15,0 0 0 16,0 0 3-16,0 0 4 16,0 0-1-16,-1 0-2 15,1 0-3-15,-7 0-1 16,0 0 4-16,-6 0 1 16,6-6 0-16,0 6-2 15,0 0 1-15,0 0-1 16,7 0 0-16,-7 0 0 15,0 0-3-15,7 0 0 16,-1 0 2-16,1 0 0 16,-7 0 1-16,7 0 0 0,-7 0 0 15,-6 6 2-15,6-6-1 16,0 0 2-16,0 0-4 16,0 0 0-16,7-6 3 15,6 0 1-15,1 6-1 16,6 0-2-16,1-6-4 15,6 0 0-15,-7 6 2 16,0-6 3-16,1 6 2 16,-8 0 1-16,1 0-2 15,13 0-2-15,-7 0-2 16,1 0 1-16,-1 0 1 16,-6 0 0-16,-1-6 0 0,1 6 0 15,-7-6-3-15,0 6 2 0,-7 0-1 16,0 0 0-16,0 0 2 15,0 0 2-15,0 0-3 16,0 6 0-16,7-6 1 31,0 0 2-31,6 0-3 16,8 0 0-16,-1 0 3 16,0 0 1-16,1 0 1 0,-1 0 0 15,-6 0-5-15,-1 0-1 16,-6 0-2-16,-7 0 3 15,0 0 0-15,0 0 3 16,7 0-3-16,7 0-2 16,-1 0 4-16,1 0 1 15,6 0 0-15,0 0-2 0,1 0 1 16,-1 0-1-16,1-6 2 16,-1-6 1-16,7 12-4 15,14-12-1-15,-1 6 1 16,1-1 0-16,0 7-2 15,-7 7 2-15,-7-1 1 16,-7 0 2-16,-6-6-3 16,-8 0-2-16,1 6 4 15,0 0 1-15,0-6-3 0,-7 0-1 16,14 6 3 0,-8-6-1-16,1 0 3 15,0 0-4-15,0 0 0 16,0 0 3-16,-7 0 1 15,7 0-4-15,-7 0 1 16,0 0 0-16,0 6 0 16,7-6 0-16,6 0 0 15,8 0-3-15,12 0 0 16,1 0 4-16,0-6 3 0,0 6-1 16,-7 0-2-16,-6 0-3 15,-8-6 1-15,-6 0 1 16,0 6 0-16,-7 0-3 15,7 0 0-15,-7 0 2 16,7 0 0-16,-7 0 3 0,7 0 1 16,-7 0-1-16,0 0-2 15,0-6 3-15,0 6 0 16,0 0-4-16,0-6-1 16,0 0 1-16,0-1 2 31,-7 1-2-31,14 0 0 15,-7 0-1-15,7 0 0 0,7 0 2 16,-1 0 2-16,8 0-3 16,6 6 0-16,0 0 1 15,-7 0 0-15,1 0-3 16,-1 0 2-16,-7 0 3 16,1 0 3-16,-7 6-4 15,0 0-1-15,6 0 0 16,1-6 0-16,-1 0 0 15,1 0 0-15,0 0 0 16,6-6 0-16,0 0 0 16,-6 0 0-16,0 0 0 15,-1 0 0-15,1 0 0 16,6 0 0-16,7 6 0 16,7 0 0-16,0 0 0 0,0 0 0 15,0 0 0-15,-7-6 0 16,-7 6 0-16,-6 0 0 0,-1 0-3 15,1 0 2-15,0-6 3 16,-1 6 1-16,1 0-1 16,6 0-2-16,1 0 1 15,-8 0 1-15,8 0-3 0,-8 0 0 16,-6 0 1-16,0 0 2 16,6-6-1-16,8 0-1 15,6 0 1-15,7 0 1 16,0 0 14-16,6 0 9 15,1 0-10-15,-7 0-6 16,-7 6-8-16,0 0-1 31,0 0 2-31,0 0 1 0,7 0-6 16,0 0 0-16,0-6 1 16,-7 6 1-16,0-6 1 15,7 0 0-15,7 0 0 16,6 0 2-16,7-6-1 15,1 6 2-15,-1 0-2 16,-14-6 2-16,-6 0-4 16,-7 0-2-16,1 6 2 15,-1 0 2-15,0 0-2 0,0 0 0 16,-7 0 1-16,1 0 2 16,-1 6-3-16,-6 0 0 15,-8-6-1-15,1 0 0 16,7 0 2-16,-1 0 2 15,15-6-1-15,-1 0 2 16,7 0-2-16,-1 6-1 0,1 0 3 16,-7 0 0-16,-6 0-4 15,-1 0-1-15,-6 6 1 16,-7 0 0-16,-1 6 1 0,-6 0 2 16,7-6-3-16,0 6-2 15,-7 0 2-15,7 0 2 16,0 0 0-16,0-6-1 15,-1 0-2-15,8-12 1 16,-7 6 3-16,0 0 1 16,-7 0-4-16,0 0-1 15,0-6 1-15,7 0 2 16,0 12 0-16,6-6 2 16,8 0-4-16,12 0 0 15,1 0 1-15,0 0 0 16,-7 6 0-16,0-6 2 0,-13 6-3 15,0 6 0-15,-8-6 1 16,8 0 0-16,0 0 0 16,6 0 0-16,0 0 0 15,1 0 0-15,-1 0 0 16,0-6 0-16,-6 0 0 16,0 0 0-16,-1 0-3 15,8 0 2-15,6 0 1 16,7-1 2-16,-21 7-1 15,35 0 2 1,-8-6-2-16,-6 6-1 16,-7 0-2-16,-6 0-1 15,-8 0 2-15,1 6 2 16,-7-6 0-16,6 0-1 16,1 0-2-16,-1 0 1 15,1 0 1-15,0 0 0 16,6-6 0-16,-6 0 2 0,-1 0-3 15,1 0 0-15,-7 0 1 16,-1 6 2-16,8-6-1 16,0 6-1-16,6-12 1 15,7 12 1-15,7-6-3 16,0 6 0-16,0-6 1 16,0 0 2-16,-7 0-1 15,-7 6-1-15,-13 0 1 16,13 0-1-16,7 0 0 15,0 0 0-15,-6 0 0 16,-1 0 0-16,-6 0 0 16,-1 0 2-16,-6 0-1 0,-7-6-1 15,0 6 5-15,-6 0 1 16,-1 0 4-16,-7 0 4 16,1 0-8-16,0 0-3 15,-1-6-2-15,-6 6 1 0,0-6-1 16,-7 6-1-16,0 0 1 15,0 0-1-15,6-6 0 16,-6 6 2-16,0 0-3 16,0 0 0-16,0 0 1 15,0 0 2-15,0 0-3 16,0 0 0-16,0 0-4 16,7 6-1-16,-7-6-90 15,0 0-38-15</inkml:trace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47:38.15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7671820E-5F1F-4AB3-8381-95A0CEEDAE20}" emma:medium="tactile" emma:mode="ink">
          <msink:context xmlns:msink="http://schemas.microsoft.com/ink/2010/main" type="writingRegion" rotatedBoundingBox="11852,13206 17785,13206 17785,14072 11852,14072"/>
        </emma:interpretation>
      </emma:emma>
    </inkml:annotationXML>
    <inkml:traceGroup>
      <inkml:annotationXML>
        <emma:emma xmlns:emma="http://www.w3.org/2003/04/emma" version="1.0">
          <emma:interpretation id="{A0BC4C63-E893-4898-945E-FB9BC326428C}" emma:medium="tactile" emma:mode="ink">
            <msink:context xmlns:msink="http://schemas.microsoft.com/ink/2010/main" type="paragraph" rotatedBoundingBox="11852,13206 17785,13206 17785,14072 11852,140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3DA62A-770C-406E-BC80-5A531540C1D3}" emma:medium="tactile" emma:mode="ink">
              <msink:context xmlns:msink="http://schemas.microsoft.com/ink/2010/main" type="line" rotatedBoundingBox="11852,13206 17785,13206 17785,14072 11852,14072"/>
            </emma:interpretation>
          </emma:emma>
        </inkml:annotationXML>
        <inkml:traceGroup>
          <inkml:annotationXML>
            <emma:emma xmlns:emma="http://www.w3.org/2003/04/emma" version="1.0">
              <emma:interpretation id="{AB4F219D-8478-4DE7-9A3D-8A7C2080175D}" emma:medium="tactile" emma:mode="ink">
                <msink:context xmlns:msink="http://schemas.microsoft.com/ink/2010/main" type="inkWord" rotatedBoundingBox="11852,13212 12460,13212 12460,13597 11852,13597"/>
              </emma:interpretation>
            </emma:emma>
          </inkml:annotationXML>
          <inkml:trace contextRef="#ctx0" brushRef="#br0">5304 5774 164 0,'-27'-12'63'0,"20"12"-34"0,1-6 1 0,6 6 28 0,0 0-14 16,0 0-5-16,0 0-9 15,0 0-2-15,0 0-16 16,0-6 4-16,0 6 4 0,0 0 0 16,0 0 3-16,0 0-9 15,0 0-1-15,0 0-3 16,0-6-1-16,0 0-8 16,6 6-2-16,1-6 6 15,7 0 6-15,6-1-5 16,7 1-3-16,0 0 0 0,0 0 0 15,-7 0-1-15,1 0-2 32,-1 6 1-32,0 0-1 0,-6 0 0 0,-1 0 0 15,1 0 0-15,-1 0 0 0,-6 0-3 16,-7 0 2-16,7 6 1 31,-7 6 2-31,-7 0-1 16,0 7-1-16,-13 5 3 15,-7 6 2-15,-7 6-2 0,0 0 0 16,-6 6-10-16,-1-6-3 16,7-6 5-16,1 0 2 15,6-6 3-15,6-6 2 16,1-6-1-16,6 0 2 16,1-6-2-16,6-6-1 0,0 0-2 15,1 0-1-15,6-6-1 16,0 0 3-16,0 0 0 15,6 0 3-15,1 0-6 0,7-6 1 16,6 0 1-16,0 0 1 16,7 0 1-16,14 0 0 15,-1 0 0-15,8 6 0 16,-1 6-3-16,1 6 0 16,-8 0 4-16,-6 6 1 15,0 0-3-15,-7 6 1 16,0-6 0-16,-7 0 2 15,1 0-1-15,-1 0 2 16,-7-12-33-16,1 0-12 16,-1-12-91 15,1 0-72-31,-1-6 74 0</inkml:trace>
        </inkml:traceGroup>
        <inkml:traceGroup>
          <inkml:annotationXML>
            <emma:emma xmlns:emma="http://www.w3.org/2003/04/emma" version="1.0">
              <emma:interpretation id="{D84434DF-CA99-4883-915F-289242517DEE}" emma:medium="tactile" emma:mode="ink">
                <msink:context xmlns:msink="http://schemas.microsoft.com/ink/2010/main" type="inkWord" rotatedBoundingBox="14314,13285 15674,13285 15674,14060 14314,14060"/>
              </emma:interpretation>
            </emma:emma>
          </inkml:annotationXML>
          <inkml:trace contextRef="#ctx0" brushRef="#br0" timeOffset="3086.0272">8971 5978 212 0,'-7'6'82'0,"1"-6"-44"0,6 0-38 15,0 0 16-15,0 0 2 16,0 0 3-16,0 0 7 16,0 0 3-16,0 0-17 15,0 0 12-15,0 0 4 0,0-6-4 16,0 6-1-16,0-6-8 15,-7 0 0-15,0 6-8 16,0 0-1-16,0 0-4 0,1 0-1 16,-1 0-1-16,-7 0-2 15,1 0-2-15,-1 0 1 16,1 6 1-16,-7 0 0 16,-1 6-3-16,1 0 2 15,0 6 1-15,-1 0 0 16,-6 0 0-16,0 6 0 15,0 0 0-15,0 6 0 16,0-6 0-16,0 13 0 0,0-1-3 16,7 0 2-16,-1 6-1 15,1-6 0-15,6 0 2 16,8-6 0-16,6 0 2 16,0-6 1-16,13 0-1 15,8-6 1-15,6-6 7 16,13 0 3-16,1-6 0 15,-1-6 2-15,1-6-4 16,0-6 1-16,-1-12-7 16,-6 0-3-16,-7-6 10 15,-7 0 6-15,-6-6-9 16,-7 6-5-16,-7 0-2 16,-7 0 0-16,0-6-1 0,-6 6-1 15,-1 0-13-15,-6-1-6 16,-7 1-67-16,-7-6-29 15,0 6-58 1</inkml:trace>
          <inkml:trace contextRef="#ctx0" brushRef="#br0" timeOffset="2485.5147">7875 5762 228 0,'-27'0'88'0,"7"0"-48"0,-1 12-14 0,8-6 31 16,6 0-6-16,-6 0 0 15,-1 0-11-15,1 0-5 16,-1 0-19-16,-6 0 1 0,-1 0 3 16,1-6-2-16,7 6-1 15,-1-6-5-15,1 0-2 16,6 0-4-16,0 0-1 15,0 0-6-15,7 6 1 16,0-6-2-16,0 0-2 16,0 0 3-16,14 12 2 0,-1-6 0 15,8 0-1-15,6 0 1 16,6-6-1-16,8 0 0 16,20-6 0-16,0 0 0 15,0 0 0-15,-7 0 0 16,0 0 0-16,-7 0 0 0,-6 0 0 15,0 6 0-15,-1 0 0 16,-6 0 0-16,0 0 2 0,0 0-3 16,-1 0 0-16,-6 0 1 15,1 0 2-15,-8 0-3 32,0 0-2-32,-6 0 6 15,-1 0 5-15,1-6-4 0,-1 0 0 16,-6 0-7-16,0 0-2 15,6-6-58-15,1 6-25 16,6 0-70 0,0 12-56-16,14 0 85 15</inkml:trace>
        </inkml:traceGroup>
        <inkml:traceGroup>
          <inkml:annotationXML>
            <emma:emma xmlns:emma="http://www.w3.org/2003/04/emma" version="1.0">
              <emma:interpretation id="{146F800D-DA5A-4044-BD10-BAFD69A3EF9B}" emma:medium="tactile" emma:mode="ink">
                <msink:context xmlns:msink="http://schemas.microsoft.com/ink/2010/main" type="inkWord" rotatedBoundingBox="16844,13206 17785,13206 17785,14072 16844,14072"/>
              </emma:interpretation>
            </emma:emma>
          </inkml:annotationXML>
          <inkml:trace contextRef="#ctx0" brushRef="#br0" timeOffset="5167.8485">10229 5695 168 0,'14'0'66'0,"-14"0"-36"0,-14-12-7 0,14 12 26 0,0 0-5 16,0 0-1-16,0 0-11 15,0 0-5-15,0 12-15 16,0 0-1-16,0 0 2 0,0 1-7 15,0 5-1-15,0-6 8 16,7 6 3-16,0 0-7 16,0 0-3-16,-1 0 7 15,1 0 3-15,0 0-5 16,0-6-4-16,0 0 0 16,-1 0 0-16,1 0-3 15,7 0-3-15,-1 0 0 16,1-6 1-16,-1 0-1 0,1 0 2 15,-1-6-2-15,8 0 2 16,-1 0 0-16,0-6 3 31,0-6-1-31,8 0 0 16,-1 0-3-16,-7 0 1 16,0-6-2-16,0 0 2 15,-6 0 4-15,0 6 4 16,-1-6-6-16,1 0-3 0,-1 0-1 0,-6 6-1 15,0 0 0-15,-1 0 2 32,1 0-3-32,-7 6 0 0,0 0 1 0,0-1 2 0,0 1-1 31,0 0-1-31,-7 0 1 16,1 6-1-16,-8-6 0 15,1 6 2-15,-1 0-1 16,-6-6-1-16,-1 6 3 15,1 0 0-15,0 0-4 16,0-6 1-16,6 6 0 16,1 0 0-16,-1 0-3 0,0 0 2 15,1 0 1-15,-1 0 0 16,1 0-3-16,-1 0 2 16,1 6-1-16,-1 0-2 15,1 0 3-15,-1 0 2 16,1 6 0-16,-1 1-1 15,1-1 1-15,6 6-1 16,-7 0-3-16,8 0 2 0,-8 0 1 16,0 6 0-16,1 0 0 15,-1 0 0-15,1 0-3 16,-1 6 2-16,1-6 1 16,6 6 0-16,0-6 0 15,1 0 2-15,-1-6-3 16,0 0 0-16,0 0 1 15,0 12 0-15,7-12 0 16,0 7 0-16,0-7-3 16,0 6 2-16,7 0-1 15,0 0 0-15,7 0 4 16,-1 6 1-16,1 0-1 16,-1-6-2-16,1 0 1 15,6 0-1-15,0 0 0 0,14 0 0 16,7 0 2-16,13-6 1 15,7 6-1-15,0-12-2 16,6-6 1-16,-6-6-1 16,0 0 4-16,7-12 2 15,-7-12-5 1,-1-6 0-16,-5-6-28 0,-8-12-9 16,-6-12-75-16,-14-12-30 15,-7-6-6 1</inkml:trace>
        </inkml:traceGroup>
      </inkml:traceGroup>
    </inkml:traceGroup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1-27T22:15:04.692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907690C-ED91-4C53-9648-C79DC462FA65}" emma:medium="tactile" emma:mode="ink">
          <msink:context xmlns:msink="http://schemas.microsoft.com/ink/2010/main" type="writingRegion" rotatedBoundingBox="23211,20369 23226,20369 23226,20384 23211,20384"/>
        </emma:interpretation>
      </emma:emma>
    </inkml:annotationXML>
    <inkml:traceGroup>
      <inkml:annotationXML>
        <emma:emma xmlns:emma="http://www.w3.org/2003/04/emma" version="1.0">
          <emma:interpretation id="{6643ECA0-1FDC-44CD-AFB0-BA9624873BD0}" emma:medium="tactile" emma:mode="ink">
            <msink:context xmlns:msink="http://schemas.microsoft.com/ink/2010/main" type="paragraph" rotatedBoundingBox="23211,20369 23226,20369 23226,20384 23211,203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19F2F8-FAE5-4E78-8274-4B377FF6B773}" emma:medium="tactile" emma:mode="ink">
              <msink:context xmlns:msink="http://schemas.microsoft.com/ink/2010/main" type="line" rotatedBoundingBox="23211,20369 23226,20369 23226,20384 23211,20384"/>
            </emma:interpretation>
          </emma:emma>
        </inkml:annotationXML>
        <inkml:traceGroup>
          <inkml:annotationXML>
            <emma:emma xmlns:emma="http://www.w3.org/2003/04/emma" version="1.0">
              <emma:interpretation id="{A5E8F08B-F060-438A-830F-BB3A1DE93BB5}" emma:medium="tactile" emma:mode="ink">
                <msink:context xmlns:msink="http://schemas.microsoft.com/ink/2010/main" type="inkWord" rotatedBoundingBox="23211,20369 23226,20369 23226,20384 23211,20384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}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3</emma:literal>
                </emma:interpretation>
              </emma:one-of>
            </emma:emma>
          </inkml:annotationXML>
          <inkml:trace contextRef="#ctx0" brushRef="#br0">0 0 0,'0'0'16,"0"0"-1,0 0 1,0 0 0,0 0-1,0 0 1,0 0-1</inkml:trace>
        </inkml:traceGroup>
      </inkml:traceGroup>
    </inkml:traceGroup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11:22.33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D89E745-780E-48EA-85C0-E98DF0EF1B37}" emma:medium="tactile" emma:mode="ink">
          <msink:context xmlns:msink="http://schemas.microsoft.com/ink/2010/main" type="writingRegion" rotatedBoundingBox="12842,14841 12914,14841 12914,15118 12842,15118"/>
        </emma:interpretation>
      </emma:emma>
    </inkml:annotationXML>
    <inkml:traceGroup>
      <inkml:annotationXML>
        <emma:emma xmlns:emma="http://www.w3.org/2003/04/emma" version="1.0">
          <emma:interpretation id="{ABA7ABC9-D248-49A8-B8EB-7FA3DA9A2006}" emma:medium="tactile" emma:mode="ink">
            <msink:context xmlns:msink="http://schemas.microsoft.com/ink/2010/main" type="paragraph" rotatedBoundingBox="12842,14841 12914,14841 12914,15118 12842,151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261374-D323-490F-B2AA-DD6A3684F932}" emma:medium="tactile" emma:mode="ink">
              <msink:context xmlns:msink="http://schemas.microsoft.com/ink/2010/main" type="line" rotatedBoundingBox="12842,14841 12914,14841 12914,15118 12842,15118"/>
            </emma:interpretation>
          </emma:emma>
        </inkml:annotationXML>
        <inkml:traceGroup>
          <inkml:annotationXML>
            <emma:emma xmlns:emma="http://www.w3.org/2003/04/emma" version="1.0">
              <emma:interpretation id="{98B21A2A-1A56-4510-A63E-99AFAEF12C1E}" emma:medium="tactile" emma:mode="ink">
                <msink:context xmlns:msink="http://schemas.microsoft.com/ink/2010/main" type="inkWord" rotatedBoundingBox="12842,14841 12914,14841 12914,15118 12842,1511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5891 1649 116 0,'0'0'46'0,"0"0"-24"0,0 0-6 0,0 0 18 0,0 0-5 15,0 0 0-15,7 0-10 16,-1 0-4-16,-6 0-8 16,7 0-5-16,-7 0-1 0,0 0 3 15,0 0 5-15,0 0 4 16,0 0 4-16,0 0 6 16,0 0 3-16,-7-6-7 0,7 0-1 15,0 0-2-15,0 0 2 16,0 0-6-16,0 0-2 0,-6 0-3 15,6 0-2-15,0 0-1 16,0 0 2-16,0 0-1 16,0 0 0-16,0 0-6 15,0 0 1-15,0 6 0 16,0 0 2-16,0 0-3 16,0 0-2-16,0-6 2 31,0 6 0-31,0 0-2 0,0 0 2 15,0 0 1-15,0 0 0 16,6 6-3-16,1 0 2 16,-7-6 1-16,0 0 2 15,6 6-1-15,1 6-1 16,-1 0 1-16,-6 0-1 16,7 6 0-16,-7 6 0 0,0 0-3 15,0 6 2-15,0-6 1 16,0-6 0-16,0 0 0 15,0 0 2-15,0-5-1 16,0-1 2-16,0 0 9 16,-7-6 7-16,7 0-4 15,0-6 2-15,-6 0-4 16,-1 0 2-16,1 0-10 16,-1 0-3-16,1 0 0 15,-1-6 1-15,1 6-43 16,-7 0-18-16,6 0-110 15</inkml:trace>
        </inkml:traceGroup>
      </inkml:traceGroup>
    </inkml:traceGroup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15:40.85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A89DB43-2DF8-4269-804C-A3C3E3932A79}" emma:medium="tactile" emma:mode="ink">
          <msink:context xmlns:msink="http://schemas.microsoft.com/ink/2010/main" type="writingRegion" rotatedBoundingBox="2988,16319 2859,16871 2666,16826 2795,16274"/>
        </emma:interpretation>
      </emma:emma>
    </inkml:annotationXML>
    <inkml:traceGroup>
      <inkml:annotationXML>
        <emma:emma xmlns:emma="http://www.w3.org/2003/04/emma" version="1.0">
          <emma:interpretation id="{6AAC8E4F-9F81-4B4F-BAB5-9E6098CDB1F3}" emma:medium="tactile" emma:mode="ink">
            <msink:context xmlns:msink="http://schemas.microsoft.com/ink/2010/main" type="paragraph" rotatedBoundingBox="2988,16319 2859,16871 2666,16826 2795,162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EE87BD-6E8F-4DFC-8F69-823D17F7F719}" emma:medium="tactile" emma:mode="ink">
              <msink:context xmlns:msink="http://schemas.microsoft.com/ink/2010/main" type="line" rotatedBoundingBox="2988,16319 2859,16871 2666,16826 2795,16274"/>
            </emma:interpretation>
          </emma:emma>
        </inkml:annotationXML>
        <inkml:traceGroup>
          <inkml:annotationXML>
            <emma:emma xmlns:emma="http://www.w3.org/2003/04/emma" version="1.0">
              <emma:interpretation id="{EB8DBB42-D617-48D5-A2FD-7AF02BEBEE3F}" emma:medium="tactile" emma:mode="ink">
                <msink:context xmlns:msink="http://schemas.microsoft.com/ink/2010/main" type="inkWord" rotatedBoundingBox="2988,16319 2859,16871 2666,16826 2795,16274"/>
              </emma:interpretation>
              <emma:one-of disjunction-type="recognition" id="oneOf0">
                <emma:interpretation id="interp0" emma:lang="" emma:confidence="1">
                  <emma:literal>8</emma:literal>
                </emma:interpretation>
                <emma:interpretation id="interp1" emma:lang="" emma:confidence="0">
                  <emma:literal>q</emma:literal>
                </emma:interpretation>
                <emma:interpretation id="interp2" emma:lang="" emma:confidence="0">
                  <emma:literal>0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d</emma:literal>
                </emma:interpretation>
              </emma:one-of>
            </emma:emma>
          </inkml:annotationXML>
          <inkml:trace contextRef="#ctx0" brushRef="#br0">205 67 96 0,'0'-6'35'0,"0"6"-18"0,0-6-2 16,0 6 15-16,0 0-3 16,0-6 1-16,0 0-6 15,0 0-4-15,0 6-10 16,0-6-3-16,0 6 1 0,0 0-5 16,0-6-3-16,0 6 1 15,0 0 0-15,7-6 1 16,-7 6 2-16,0-6 5 0,0 0 6 15,0 6-5-15,0 0-2 32,0 0 3-32,0-6 4 15,0 6-1-15,0 0 1 16,0 0-5-16,0 0-3 0,-7 0 0 16,0 0 1-16,0 0-3 15,1 0-2-15,-1 0 4 16,0 0 4-16,0 0-3 15,1 0-1-15,-1 0-2 16,0 0-3-16,0 6 1 16,1 0-1-16,-1 0 0 15,0 0 2-15,0 6-3 16,7 0 0-16,-7 0-1 16,1-6 0-16,6 0 2 15,0 0 0-15,0 0-3 0,0 0 2 16,-7 0 1-16,7 0 2 15,0 0-1-15,-7 0-1 16,7 0 1-16,0 0 1 16,0 6-1-16,-7 0 2 15,7 0-4-15,0 0-2 16,0 0 2-16,-6 0 0 16,-1 1 1-16,0-1 2 15,0 0-1-15,1 6-1 16,-1-6 3-16,0 0 0 15,7 6 1-15,-7-6 0 16,7 0-2-16,0 0-2 16,-6 0 1-16,6 0 1 15,-7 0 3-15,7 0 2 0,0-6-1 16,-7 0 1-16,7 6-2 16,0-6 0-16,0 6-6 0,0-6-1 15,0 0-2-15,0 6 3 16,0-6 0-16,7 0 3 15,-7-6-1-15,7 6-1 16,-7-6 3-16,0 0 0 16,0 0-4-16,0 12-1 15,6-6 3-15,1 6 1 16,0 0-3-16,0 0-1 16,-1-6 1-16,-6-6 0 15,0 0 1-15,7 18 0 16,-7-18 2-16,0 0 3 15,0 0 0-15,0 0 2 16,7 6-2-16,-7-6 0 16,0 0-3-16,0 0 1 0,0 0-2 15,0 0-1 1,7-6 3-16,-1-6 2 16,1 6 4-16,0 0-4 15,0 0-1-15,-1 0-4 16,1 6-1-16,0-6 1 15,0 0 0-15,0 0 0 0,-1 0 2 16,1 0-3-16,0 0 0 16,-7 0 14-16,7 0 6 15,-7 0-9-15,6-6-6 16,1 0-2-16,0 0-2 16,0-6 0-16,-1 0 0 15,1 0 0-15,0 0 2 16,0 6-3-16,-1 0 0 15,1 0 1-15,-7 0 2 0,0 6-3 16,0 0 0-16,0 0 3 16,0 0 1-16,0 0-1 15,0 0-2-15,0 0 1 16,0 0-1-16,0 6 0 16,0 0 0-16,0 0 0 15,0 0 0-15,0 0 0 16,0 0 2-16,0 0-1 15,0 0-1-15,0 0-2 16,0 0 1-16,0 0 1 16,0 0 2-16,0 0 1 15,0-6 1-15,0 0 0 16,-7 0 0-16,7 0 0 0,0 0 2 16,0 0-5-16,0-7-3 15,0 7-2-15,0 0 3 16,0 0 0-16,0 0 3 15,0 0-3-15,0 0 0 16,0 6-1-16,0 0-2 16,0 0 5-16,0-6 3 15,-6 6-1-15,-1-6-2 16,7 0 0-16,-7 6-1 16,7-6 0-16,0 0 2 15,0 0-3-15,-7 0 0 16,7 0 3-16,0 6 1 15,0 0-4-15,0-6-1 0,-6 0 1 16,6 0 2-16,-7 0 0 16,7 0-1-16,-7-6 1 15,7 6-1-15,0 0 0 32,0 0 0-32,0 0-3 15,0 0 0-15,0 6-27 0,0 0-12 16,0 12-92-1,7 18-70-15,-34 0 75 16</inkml:trace>
        </inkml:traceGroup>
      </inkml:traceGroup>
    </inkml:traceGroup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1-27T22:15:47.632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397A109-F1DF-4841-AA0B-0375B9246817}" emma:medium="tactile" emma:mode="ink">
          <msink:context xmlns:msink="http://schemas.microsoft.com/ink/2010/main" type="writingRegion" rotatedBoundingBox="21316,19765 21340,19765 21340,19825 21316,19825"/>
        </emma:interpretation>
      </emma:emma>
    </inkml:annotationXML>
    <inkml:traceGroup>
      <inkml:annotationXML>
        <emma:emma xmlns:emma="http://www.w3.org/2003/04/emma" version="1.0">
          <emma:interpretation id="{BB20D793-A6D7-487D-B1CF-75B5044DCA1A}" emma:medium="tactile" emma:mode="ink">
            <msink:context xmlns:msink="http://schemas.microsoft.com/ink/2010/main" type="paragraph" rotatedBoundingBox="21316,19765 21340,19765 21340,19825 21316,198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2D1162-B675-4358-9FC5-3AEEE79B0BE9}" emma:medium="tactile" emma:mode="ink">
              <msink:context xmlns:msink="http://schemas.microsoft.com/ink/2010/main" type="line" rotatedBoundingBox="21316,19765 21340,19765 21340,19825 21316,19825"/>
            </emma:interpretation>
          </emma:emma>
        </inkml:annotationXML>
        <inkml:traceGroup>
          <inkml:annotationXML>
            <emma:emma xmlns:emma="http://www.w3.org/2003/04/emma" version="1.0">
              <emma:interpretation id="{F5D153BB-DC62-4039-9448-6EF77BBD8201}" emma:medium="tactile" emma:mode="ink">
                <msink:context xmlns:msink="http://schemas.microsoft.com/ink/2010/main" type="inkWord" rotatedBoundingBox="21316,19765 21340,19765 21340,19825 21316,19825"/>
              </emma:interpretation>
              <emma:one-of disjunction-type="recognition" id="oneOf0">
                <emma:interpretation id="interp0" emma:lang="" emma:confidence="0">
                  <emma:literal>•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/</emma:literal>
                </emma:interpretation>
                <emma:interpretation id="interp4" emma:lang="" emma:confidence="0">
                  <emma:literal>l</emma:literal>
                </emma:interpretation>
              </emma:one-of>
            </emma:emma>
          </inkml:annotationXML>
          <inkml:trace contextRef="#ctx0" brushRef="#br0">0 60 0,'21'-60'0,"-21"60"0,0 0 32</inkml:trace>
        </inkml:traceGroup>
      </inkml:traceGroup>
    </inkml:traceGroup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15:52.60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F77A62E-CB79-4788-89E7-97D709068D8F}" emma:medium="tactile" emma:mode="ink">
          <msink:context xmlns:msink="http://schemas.microsoft.com/ink/2010/main" type="writingRegion" rotatedBoundingBox="8513,12305 7761,14249 6806,13880 7558,11936"/>
        </emma:interpretation>
      </emma:emma>
    </inkml:annotationXML>
    <inkml:traceGroup>
      <inkml:annotationXML>
        <emma:emma xmlns:emma="http://www.w3.org/2003/04/emma" version="1.0">
          <emma:interpretation id="{5070C841-24DA-4E53-86C3-69AE9E5A930D}" emma:medium="tactile" emma:mode="ink">
            <msink:context xmlns:msink="http://schemas.microsoft.com/ink/2010/main" type="paragraph" rotatedBoundingBox="8513,12305 7761,14249 6806,13880 7558,119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3F1FA2-DB80-421F-8C97-D9478564B092}" emma:medium="tactile" emma:mode="ink">
              <msink:context xmlns:msink="http://schemas.microsoft.com/ink/2010/main" type="line" rotatedBoundingBox="8513,12305 7761,14249 6806,13880 7558,11936"/>
            </emma:interpretation>
          </emma:emma>
        </inkml:annotationXML>
        <inkml:traceGroup>
          <inkml:annotationXML>
            <emma:emma xmlns:emma="http://www.w3.org/2003/04/emma" version="1.0">
              <emma:interpretation id="{3AD66641-EEF8-4F51-B50C-502FB25CD64F}" emma:medium="tactile" emma:mode="ink">
                <msink:context xmlns:msink="http://schemas.microsoft.com/ink/2010/main" type="inkWord" rotatedBoundingBox="8245,12201 7994,12849 7496,12656 7747,12009"/>
              </emma:interpretation>
              <emma:one-of disjunction-type="recognition" id="oneOf0">
                <emma:interpretation id="interp0" emma:lang="" emma:confidence="0">
                  <emma:literal>%</emma:literal>
                </emma:interpretation>
                <emma:interpretation id="interp1" emma:lang="" emma:confidence="0">
                  <emma:literal>I</emma:literal>
                </emma:interpretation>
                <emma:interpretation id="interp2" emma:lang="" emma:confidence="0">
                  <emma:literal>•</emma:literal>
                </emma:interpretation>
                <emma:interpretation id="interp3" emma:lang="" emma:confidence="0">
                  <emma:literal>☹</emma:literal>
                </emma:interpretation>
                <emma:interpretation id="interp4" emma:lang="" emma:confidence="0">
                  <emma:literal>&amp;</emma:literal>
                </emma:interpretation>
              </emma:one-of>
            </emma:emma>
          </inkml:annotationXML>
          <inkml:trace contextRef="#ctx0" brushRef="#br0">1355-30 156 0,'-6'-18'60'0,"-1"18"-32"0,7-6-6 15,0 6 23-15,0 0-16 16,0-6-6-16,0 0-8 16,0 0-2-16,7 0-7 15,-1 0 0-15,1 0 4 0,0 0-4 16,0-6-1-16,-1 6 2 15,1 0 0-15,0 6-3 16,0 0-1-16,6-6-3 16,1 6-1-16,-1 0 1 15,1 0 2-15,-1 0-1 0,1 0 2 16,-1 0-2-16,1 0-1 16,-1 0 1-16,1 0-1 15,0 6 0-15,-8 0 0 16,1 6 2-16,-7 0 3 15,-7 12 0-15,1 6 0 16,-8 12-6-16,-6 12 1 16,-7 6 0-16,0-6 2 15,-1 6 1-15,1 7 1 16,7-13-2-16,0 0-2 16,6-18 3-16,1-6 0 15,-1-12 1-15,7-12 0 16,1-30-64-16,6-18-27 15,27-6-31-15</inkml:trace>
          <inkml:trace contextRef="#ctx0" brushRef="#br0" timeOffset="-437.4363">1396 18 108 0,'-7'-6'41'0,"7"0"-22"0,0 0 2 0,0 6 19 0,0-6 1 15,0 0 2-15,0 0-14 16,0 0-6-16,0 0-13 16,0 0 5-16,0 0 2 0,0 0-5 15,0 0-2-15,0 0-3 16,0-6 0-16,0 6 0 15,0 0 3-15,0-6 1 0,0 6 1 16,0-6-2-16,0 6 1 16,0 0-4-16,0 0 1 15,0 0-5-15,-7 0-2 16,7 6 0-16,0 0 1 16,0-6-3-16,0 6 0 15,0 0-1-15,0 0 0 16,0 0 0-16,0 0 0 15,0 0-3-15,0 12 1 0,0 6 2 16,0 6 1-16,0 12 1 16,0 12 2-16,0 6-3 15,0 6 0-15,0-6 1 16,0 0 0-16,0 1 0 0,-6-1 2 16,6 0-1-16,-7-12-1 15,0-6 1-15,0-6-1 16,7-6 2-16,0-6 3 15,0-6 2-15,0 0 1 16,-6-18-33 0,-1-12-44-16,0 0-19 15,0-18-32 1</inkml:trace>
          <inkml:trace contextRef="#ctx0" brushRef="#br0" timeOffset="-1044.3119">1024-60 132 0,'0'-18'52'0,"7"18"-28"0,-1-12-13 0,1 12 15 16,0-6-6-16,-7 0 1 15,7 0-1-15,-7 6 2 31,0-6-12-31,6 0 8 0,-6 6 4 16,0 0-5-16,0 0 1 16,0 0-2-16,0 0 2 15,7 0-6-15,0 0 1 0,0-6-6 16,-1 6-2-16,-6 0 0 16,7 0-1-16,0 0-2 15,-7 0-2-15,0 0-2 16,0 0-1-16,0 0 2 15,0 0 2-15,0 0 0 16,0 0-1-16,-7 6 3 16,0 0 2-16,7 0 0 15,-6 0 0-15,-1 0-6 16,0 0 1-16,0-6 0 16,7 0 2-16,0 0-1 15,-6 0 2-15,6 0-2 16,0 0 2-16,-7 0-2 15,7 0-1-15,0-6 9 0,0 0 6 16,0 6-3-16,0-6-2 16,0 0-5-16,0 0-2 15,0 6-3-15,0-6-1 16,7 6-1-16,-1 0 0 16,8 0-3-16,-1 0 1 15,1 0 2-15,0-6 3 16,-1 6-2-16,1 0 0 15,-1 0 1-15,1 0 0 16,6 0-3-16,-13 6 2 16,-1 6-1-16,1 0 0 0,-7 6 4 15,0 0 3-15,0 12-2 16,0 0 0-16,-7 6-1 16,-6 0 1-16,-7 0-4 15,6 0-2-15,1 0 4 16,-8 0 1-16,8-6 0 15,-1 1 1-15,1-7-4 16,-1-6 0-16,1-6 1 16,-1 0 0-16,7-6-9 15,1-6-4-15,-1-6-26 16,0-6-13-16,7-6-58 16,7 0-56-1,6 0 62-15</inkml:trace>
        </inkml:traceGroup>
        <inkml:traceGroup>
          <inkml:annotationXML>
            <emma:emma xmlns:emma="http://www.w3.org/2003/04/emma" version="1.0">
              <emma:interpretation id="{BEBFF67C-A9C7-4975-822B-1C97E5980D56}" emma:medium="tactile" emma:mode="ink">
                <msink:context xmlns:msink="http://schemas.microsoft.com/ink/2010/main" type="inkWord" rotatedBoundingBox="7866,12279 7699,12711 7477,12625 7644,12194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1830.6988">1004 54 108 0,'-7'-12'44'0,"0"12"-24"0,14-6-4 0,-7 0 18 15,0 0 2-15,0 0 2 16,0 0-7-16,0 0-4 15,0-6-15-15,0 6 3 0,7-6 5 0,-7 0-2 16,0 0 1-16,0 6-1 16,0 0-2-16,0 0-2 15,0-6-1-15,0 6-5 16,0 0-3-16,0 0-2 0,0 0-3 16,0 6 3-16,0-6 0 15,0 6-1-15,0 0-2 16,0 0-2-16,0 0-1 15,6 6-3-15,1 6 1 16,7 6 3-16,-8 6 1 16,1 12 1-16,0 12 0 15,0 6 2-15,-1 0 1 16,-6-6-4-16,0-6 1 16,0 1 0-16,0-7 2 15,0-12-1-15,0 6 2 16,0-12 0-16,0-6 1 15,-6 0 0-15,-1-18-24 16,0 0-14-16,-6-6-60 16,6-6-26-16,7-6 18 15</inkml:trace>
        </inkml:traceGroup>
        <inkml:traceGroup>
          <inkml:annotationXML>
            <emma:emma xmlns:emma="http://www.w3.org/2003/04/emma" version="1.0">
              <emma:interpretation id="{97CB8BB3-E607-4F60-A1A6-CD30DC0A45E4}" emma:medium="tactile" emma:mode="ink">
                <msink:context xmlns:msink="http://schemas.microsoft.com/ink/2010/main" type="inkWord" rotatedBoundingBox="8044,13518 7761,14249 6806,13880 7089,13148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1" timeOffset="-45502.951">361 1161 40 0,'0'0'16'0,"0"0"-8"0,0 0 6 0,0 0 9 15,0 0 0-15,0-6 0 16,0 0 1-16,0 0 0 16,0 0-5-16,0-1-1 15,0 1-8-15,0 0-2 16,0 0-4-16,-7 0-1 0,7 6 1 16,0-6 4-16,0 6 5 0,0 0-5 15,0 0-2-15,0-6-3 16,0 6-3-16,0 0 1 15,0 0-1-15,0 0 0 16,0 0 0-16,0 0-3 16,0 0 2-16,0 0 1 0,0 0 2 15,0 0-1-15,0 0-1 16,0 0-2-16,0 6 1 16,0 0-1-16,0 0 0 15,0 6 2-15,0 1 2 16,0-1-3-16,0 6 0 15,0 6 1-15,0 0 2 16,0 6-1-16,0 0-1 16,0 0 1-16,0 18 1 15,0-6-3-15,0 6 0 16,0-12 1-16,0-6 2 16,0-6-1-16,0 0 2 0,0-5-2 15,0-1-1-15,0-6-2 16,0 0 1-16,0 0 1 15,0-6 0-15,0-6 0 0,0 0 0 16,0 6 2-16,0 0 3 16,0-6-4-16,0 0-1 15,-7 0 2-15,7 0 1 16,0 0-1-16,0 0-2 16,0 0 3-16,0 0 0 15,-7-6-4-15,7 6 1 16,0 0 2-1,0-6 3-15,0-6 0 0,0-6 0 16,0-6-3-16,0-7 1 16,0 1-4-16,0 0 0 15,0 0 1-15,0 0 2 16,7 0-1-16,-7 6-1 16,7 0 9-16,-7 0 4 15,7 0-4-15,-7 0-1 16,0 0-2-16,0 6-1 15,7 0 1-15,-7 0 3 0,6 6 0 16,-6 0 2-16,0 0-2 16,0 0 0-16,0 6-8 15,7 0 0-15,-7 0-1 16,0 6 0 0,0 0-5-16,0 0 1 15,7 12 2-15,6 6 1 16,1 0 1-16,-1 6 0 15,-6 0 0-15,7 0 0 16,-7 0 0-16,-1-6 2 16,1 0-3-16,0 0-2 15,0 0 2-15,-1 0 0 16,1-6 1-16,0 0 2 0,-7 6-1 16,7-12-1-16,-7-6 1 15,0 0-1-15,0 0 0 16,0 0 2-16,6 0 1 0,8-6 1 15,-1-12-2-15,8-6 1 16,-1-6-4-16,0-6 0 16,1 0 1-16,-1 0 0 15,0 0 0-15,-6 0 2 16,-1 5-3-16,1 7 0 16,-1 0 1-1,1 6 2-15,-1 0-3 0,-6 6 0 0,0 0 1 16,0 0 0-16,-1 6 0 15,1 0 2-15,0 0-6 16,0 0 1-16,-7 0 1 16,0 6 1-16,0 0 1 15,0 0 2 1,0 0-3-16,0 0 0 0,0 0 1 16,0 0 2-16,0 0-3 15,0 0-2-15,0 0 2 16,0 0 0-16,7 6 1 0,-1 6 2 15,1 0-3-15,-7 0 0 16,0 0 1-16,7 6 0 16,-7 0-3-16,0 12 0 15,0 7 4 1,0 5 1-16,0 0-3 16,0 0-1-16,0 18 1 15,0 0 2-15,-7 0-2 16,7-6 0-16,-7-12 3 15,7 1 1-15,0-7-4 16,0-6-1-16,0-6 14 16,0-6 6-16,-6-6 9 15,6-6 6-15,0 0-12 16,-7-6-4-16,0 0-10 16,0-6-3-16,0 0 0 0,1 0 0 15,-1-6-40-15,0 0-17 16,0 0-67-1,1 0-56-15,-8 0 63 0</inkml:trace>
          <inkml:trace contextRef="#ctx0" brushRef="#br1" timeOffset="-44604.5009">1105 1678 132 0,'-7'0'49'0,"7"0"-26"0,0 0-7 15,0 0 16-15,0 0-6 16,0 0-3 0,0 0-7-16,0 0 0 15,0 0-9-15,0 0-2 0,7 0 1 0,-7 0 6 16,0 0 2-16,0 0 6 15,0 0 2-15,0-6 2 16,0 0 0-16,0 0 0 16,0-6 0-16,0 0 0 15,0 0 0-15,0 0-9 16,0-6-4 0,0 0-6-16,0-1-2 0,0 1 1 0,0 6 0 15,0 0-5-15,0 0-1 16,0 6-2-16,0 0 3 15,0 0-2-15,7 0-1 16,0 6 3-16,-7 0 0 16,0 0 1-16,0 0 2 15,0 0-6-15,6 18 1 0,1 0 1 16,0 6 1-16,0 0 1 16,-7 7 0-16,0-1 0 15,6 6 0-15,-6 0-3 16,0-6 2-16,0 0 1 15,0-6 0-15,0 0 0 16,0-6 2-16,0-6-3 16,0 0 0-16,0 0 3 15,0-12 3-15,0 0-2 16,0 0 0-16,0 6 1 16,0-6 0-16,0 0 0 15,0 6 0-15,0-6-27 0,-6-18-123 47,-1-6-63-47,-7-18 74 16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34:07.190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15 57 76 0,'-5'0'30'0,"5"0"-16"0,-5 0-12 0,5 0 9 16,-6 5-9-1,6-5-1-15,0 0-1 16,0 0 2-16,0 0-1 16,0 0-1-16,0 0 1 0,0 0-1 15,6 0-3-15,-1-5 2 16,0 1 1-16,-5-1 2 16,5 5-3-16,-5-4 0 15,0 4-1-15,0 0 0 16,0 0 2-16,0 0 2 15,0 0-3-15,0 0 0 0,10 0 1 16,-5 4 0 0,0 1 2-16,0-1 1 15,5-4-1-15,0 0-2 16,0 0 9-16,0 0 4 16,0 0-2-16,0 0 1 15,0-4-5-15,5-1-2 0,0 1-2 16,-5 4-3-16,5 0 1 15,1-5-1-15,-1 5 0 16,0 0 2-16,0 0-1 16,0 0 2-16,5 0-4 15,0-4 0-15,0 0-1 16,0-1 0-16,0 5 2 16,-5 0 2-16,6 0-1 15,-6 0-1-15,0 0-2 16,0 0 1-16,0 5-1 0,-5-1 0 15,5 0 2 1,-5 1 2-16,5-1-1 16,0 1-1-16,0 4 1 15,0-5-1-15,6-4 2 0,-6 0 1 16,5 0-4-16,0-4 1 16,5-1 0-16,-5 1 2 15,0-1-1-15,-5 5 2 0,0 0 0 16,0 0-1-16,-5 0 1 15,1 5-4-15,-1-1 0 16,0 1 1-16,0-1 0 16,5 1 2-16,0-1 1 15,0 1-4-15,5-5-1 16,0 0 1-16,0 0 2 16,5-5 2-16,1 1 1 0,-1-1 2 15,0 1 1-15,-5-1-3 16,0 5-1-16,0 0-1 15,0 0-2-15,-5 0 1 16,0 5 1-16,0-1-3 16,1 1 0-16,4 4 1 15,-5-5 0-15,5 1 0 16,0-1 2-16,0-4-1 16,5 0-1-16,0 0 1 15,0-4 1-15,1 4 3 16,-1 0 4-16,0 0-4 15,-10 0-1-15,5 0-2 16,-5 0 1-16,5 0 0 16,-5 0 1-16,0 0-5 15,-5 0-1-15,1 0 1 0,-1 0 0 16,0 0 1-16,0 0 2 16,0 0-1-16,0-5 2 15,0 1-4-15,5-1 0 16,0 1 1-16,0 4 2 15,0-5-1-15,0 5-1 16,0 0 3-16,5 0 0 16,1 0-4-16,-1 0-1 15,5 0 1-15,0 0 0 16,0 0 1-16,0 0 2 16,-5-4-1-16,0 4-1 15,1-5 1-15,-1 1 1 16,5-1-1-16,0 1-1 0,0-1 5 15,0 1 4-15,0 0-7 16,-5-1-1-16,11 5 3 16,-6 0-4-1,0 0 0-15,0 0 0 16,-5 0 2-16,5 0-3 16,0 0 0-16,-5 0 1 15,1-4 2-15,-1-1-3 16,0 5 0-16,0-4 3 15,0-1 1-15,0 1-1 16,-5-1-2-16,5 1 5 16,0 4 1-16,1 0-2 15,-1 0-3-15,0 0 0 16,5 0-1-16,-5 0-3 16,0 0 0-16,0 0 2 0,0 4 2 15,0 1 0-15,1-1 2 16,-1-4-4-16,-5 0 0 15,0 0 1-15,0 0 2 16,0 0-1-16,5 0-1 16,-5 0 1-16,5 0-1 15,0 0 0-15,0 0 0 16,1 0 0-16,-1 0 0 16,5 0 0-16,-5 0 0 15,0 0 2-15,0 0 1 0,0 0 3 16,-5 0 1-16,0 0 1 15,1-4 2-15,-6 4-3 16,0 0-2-16,-10 0-2 16,10 0-3-16,-5 0 3 15,-5 0 0-15,0 0-1 16,5 0 1-16,-5 0-4 16,0 0 0-16,0 0 1 15,0 0 2-15,0 0-1 16,0 0-1-16,0 0-2 15,5 4 1-15,-5-4 1 16,0 0 2-16,0 0-3 16,0 0 0-16,0 0 3 15,0 0 1-15,0 0-1 16,0 0 1-16,0 0-2 16,0 0 2-16,0 0-2 0,0 0-1 15,0 0-39-15,-5 0-16 16,-15 9-50-1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15:49.248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BADD106-4C59-41AE-8292-955123481F7C}" emma:medium="tactile" emma:mode="ink">
          <msink:context xmlns:msink="http://schemas.microsoft.com/ink/2010/main" type="writingRegion" rotatedBoundingBox="6461,12358 7574,11440 7842,11765 6728,12682"/>
        </emma:interpretation>
      </emma:emma>
    </inkml:annotationXML>
    <inkml:traceGroup>
      <inkml:annotationXML>
        <emma:emma xmlns:emma="http://www.w3.org/2003/04/emma" version="1.0">
          <emma:interpretation id="{34050F76-CD95-4469-A0D3-DF75E89643BE}" emma:medium="tactile" emma:mode="ink">
            <msink:context xmlns:msink="http://schemas.microsoft.com/ink/2010/main" type="paragraph" rotatedBoundingBox="6461,12358 7574,11440 7842,11765 6728,126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F0E855-6A81-4BF8-8DEE-C179D78C8493}" emma:medium="tactile" emma:mode="ink">
              <msink:context xmlns:msink="http://schemas.microsoft.com/ink/2010/main" type="line" rotatedBoundingBox="6461,12358 7574,11440 7842,11765 6728,12682"/>
            </emma:interpretation>
          </emma:emma>
        </inkml:annotationXML>
        <inkml:traceGroup>
          <inkml:annotationXML>
            <emma:emma xmlns:emma="http://www.w3.org/2003/04/emma" version="1.0">
              <emma:interpretation id="{30E0DB6B-B028-4EE6-B6C5-2FA2C5884593}" emma:medium="tactile" emma:mode="ink">
                <msink:context xmlns:msink="http://schemas.microsoft.com/ink/2010/main" type="inkWord" rotatedBoundingBox="6535,12447 6755,12266 6923,12469 6703,1265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138 72 108 0,'0'-6'44'0,"0"6"-24"0,6 0-8 0,-6 0 16 16,0 0-7-16,0-6 0 16,7 0-10-16,0 0-4 15,0 0-4-15,-7 0 0 0,0 0 0 16,0 6-1-16,0 0-2 0,0 0 3 15,0 0 2-15,0 0 4 16,0 0 2-16,0 0-1 16,0 0 1-16,0 0 5 15,0 0 4-15,-7 0-4 16,0 0-1-16,0 0-1 16,1 0 2-16,-1 0-7 15,0 0-1-15,0 6-4 16,0 0-3-16,-6 6-3 15,6 0 1-15,0 0 1 16,1 6 0-16,-1 0 0 16,0 0 0-16,0 0 0 0,1 0 0 15,6-6 0-15,0 0 0 16,0 0 0-16,0-12 2 16,0 0 1-16,6 0 3 15,8-6 1-15,-1 0 3 16,-6 0-5-16,0 0-1 15,0-6 0-15,-1 6 0 0,-6 0 2 16,0-6 3-16,0 6 0 16,0-6 2-16,0 0-4 15,0 6 1-15,-6 0-3 16,-1 0 0-16,0 0-3 16,0 0-2-16,1 0 1 15,-1 6-1-15,0 0-5 16,0 0 1-16,1 6 2 15,-1 6 3-15,0 0 0 16,0 0-1-16,1 0-2 0,-1 6-1 16,0 0 2-16,7 0 0 15,0 0-2-15,0 0 2 16,0 0 1-16,7 0 0 16,0-5 0-16,6-1 2 15,1-6-1-15,-1-6 2 16,1 0 2-16,-1-6 2 15,1 0-1-15,-1-6 1 16,-6-1-4-16,0 1-2 16,0 0 4-16,-7 0 1 15,0 0-2-15,0 0-1 16,0 0-1 0,-7-6 1-16,0 0 0 15,0 0 3-15,-6 0-3 16,6 6-2-16,0 0-3 15,-6 6-1-15,-1 0-1 0,7 0 0 16,-6 6 0-16,6 12 3 16,-6 0-2-16,6 6 1 15,0 6 0-15,7 6-2 16,-7 0 3-16,7 0 2 16,0-6-5-16,7 1 1 15,0-7 3-15,0-6 2 16,6 0 2-16,1-6 2 15,6-6 1-15,0-6 1 16,7-6-4-16,0-6-3 16,-6 0 4-16,-1-7 1 15,-7 1-5-15,1 0 0 16,-7 6 1-16,-1-6 1 16,-6 0-1-16,-6 0-2 0,-8 0 1 15,1 6-1-15,-1 0 0 16,1 0 0-16,-8 6 0 15,1 6 0-15,0 0-3 16,-1 6 0-16,1 12-1 16,0 0 0-16,6 12 0 15,1 6 0-15,6 0 3 0,7 0 0 16,0 0-2-16,7-6 0 16,6 0 4-16,1-12 1 15,-1 0 0-15,8-12-2 16,-1-6 3-16,0-6 0 15,1-6-72-15,-8 0-30 16,1 6-48 0</inkml:trace>
        </inkml:traceGroup>
        <inkml:traceGroup>
          <inkml:annotationXML>
            <emma:emma xmlns:emma="http://www.w3.org/2003/04/emma" version="1.0">
              <emma:interpretation id="{175C9189-C18A-41D1-8016-A0CF4EE6FDFF}" emma:medium="tactile" emma:mode="ink">
                <msink:context xmlns:msink="http://schemas.microsoft.com/ink/2010/main" type="inkWord" rotatedBoundingBox="7047,11875 7574,11440 7842,11765 7314,12200"/>
              </emma:interpretation>
            </emma:emma>
          </inkml:annotationXML>
          <inkml:trace contextRef="#ctx0" brushRef="#br0" timeOffset="874.0392">496-331 184 0,'-7'-18'71'0,"1"12"-38"0,-1-6-10 15,7 12 26-15,0-6-1 16,-7 0 2-16,0 0-9 16,1 0-2-16,-1 0-22 15,0 0-4-15,0 0 1 0,0 0-8 16,1 0-1-16,-1 6-1 15,7-6 0-15,0 6 2 16,0-6 3-16,0 6-4 0,0 0-3 16,0 0-1-16,0 0 1 31,0 0-3-31,0 0-2 16,0 0-1-16,0 0 0 15,7 12 3-15,-1 0 2 16,8 6-5-16,0 6 1 0,6 0 1 15,0 0 3-15,7 0 0 16,0 6-1-16,-6 0 1 16,-1-6-1-16,0-6 0 15,0 1 0-15,-6-7 0 16,-1 0 2-16,1 0-1 16,-14-12-1-16,7 6 1 15,0-6-1-15,6 0 4 16,1-6 5-16,6-6-5 15,7-12-2-15,0-7-1 0,7-17-1 16,0 0 2-16,6-6 1 16,1 0-4-16,-1 6-1 15,-6 6 3-15,-7 12 1 16,-6 0-3-16,-1 12-1 16,-7 0 1-16,-6 6 0 15,0-1-4-15,0 7 1 16,0 0-25-16,-7 0-8 15,0 6-52-15,0 12-22 16</inkml:trace>
        </inkml:traceGroup>
      </inkml:traceGroup>
    </inkml:traceGroup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16:25.54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00BB05A-4C5E-4D63-9900-FF51C1C39516}" emma:medium="tactile" emma:mode="ink">
          <msink:context xmlns:msink="http://schemas.microsoft.com/ink/2010/main" type="writingRegion" rotatedBoundingBox="5342,16781 6185,17881 5688,18261 4845,17161"/>
        </emma:interpretation>
      </emma:emma>
    </inkml:annotationXML>
    <inkml:traceGroup>
      <inkml:annotationXML>
        <emma:emma xmlns:emma="http://www.w3.org/2003/04/emma" version="1.0">
          <emma:interpretation id="{F6E20619-FCB0-4543-BF48-5C394A9662C0}" emma:medium="tactile" emma:mode="ink">
            <msink:context xmlns:msink="http://schemas.microsoft.com/ink/2010/main" type="paragraph" rotatedBoundingBox="5342,16781 6185,17881 5688,18261 4845,171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D03F73-3AE4-47A0-B38F-BFB739EF7F6B}" emma:medium="tactile" emma:mode="ink">
              <msink:context xmlns:msink="http://schemas.microsoft.com/ink/2010/main" type="line" rotatedBoundingBox="5342,16781 6185,17881 5688,18261 4845,17161"/>
            </emma:interpretation>
          </emma:emma>
        </inkml:annotationXML>
        <inkml:traceGroup>
          <inkml:annotationXML>
            <emma:emma xmlns:emma="http://www.w3.org/2003/04/emma" version="1.0">
              <emma:interpretation id="{56A652BE-2001-4C3C-AB5D-769FC279B528}" emma:medium="tactile" emma:mode="ink">
                <msink:context xmlns:msink="http://schemas.microsoft.com/ink/2010/main" type="inkWord" rotatedBoundingBox="5342,16781 5849,17443 5352,17823 4845,17161">
                  <msink:destinationLink direction="to" ref="{47655BBC-BAA6-41D9-A050-E7B2DD6F48A3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169 137 120 0,'-7'-6'46'0,"7"0"-24"0,-6-18-13 0,6 24 14 0,0-6-5 15,0 6 2-15,0 0 0 16,0-6 2-16,0 6-12 0,-7-6 10 0,7 0 6 16,-7 0 3-16,7-6 3 15,0 0-4-15,0 0 0 16,0 0-7-16,0 0-1 15,0 0-7-15,0 6-3 16,0-6-3-16,0 6-2 16,0 0-3-16,0 0-2 15,0 6-2-15,0 0-1 16,0-6 2-16,0 6 0 0,0 0-2 16,0 0 2-16,0 0-1 15,0 0 0-15,0 0 2 16,0 0 0-16,0 0 0 15,7 12 0-15,0 6 0 16,-7-18 0-16,6 12 0 16,8 6 0-16,-1-6 2 15,1 0 1-15,-1 0-4 16,1 0 1-16,0 0 0 16,-1 0 2-16,7 0-1 15,-6 0-1-15,-1 0 1 16,1 0-1-16,6 0 0 15,-6 0 0-15,-1 0 2 16,1-6 1-16,-7 0-1 0,-1-6 1 16,-6 0-2-16,0 0 2 15,0 0 0-15,0 0 1 16,7 0 4-16,0 0 5 16,0 0-7-16,-1-6-3 15,1 0-5-15,-7 0 1 16,7 0 1-16,-7 0 0 15,7 0 2-15,-1 0 1 16,1 0-4-16,-7 6 1 16,7 0-2-16,-7 0 0 15,7 0 2-15,-7 0 0 0,0-6 0 16,7 6 0-16,-1-6-3 16,1 0 2-16,0 0 3 15,6 0 1-15,1-6-1 16,-1-6-2-16,1-6 1 15,-1 0 1-15,1 0-3 16,0 0-2-16,-1 0 2 16,1 6 2-16,-8 0-2 15,1 6-2-15,0 0 2 16,0 6 2-16,-7 0-2 0,6 0-2 16,-6 0 2-16,0 0 2 15,0 0 0-15,0 0 2 16,7 0 0-16,0 0 1 15,0 0-5-15,0 0-1 16,-7 0 1-16,0 0 0 16,6-6 1-16,-6 6 2 15,0-1-1-15,0 1-1 16,0 0 1-16,0 6 1 16,0 0-6-16,0 0 1 15,0 0 1-15,0 0 3 16,0 0 0-16,0 0-1 0,0 0-2 15,0 0 1-15,0 0-1 16,0 12 0-16,0-12 2 16,0 13 0-16,0-13 0 15,0 24-3 1,0 0 2-16,0 0-1 16,0 6-2-16,0 6 0 15,0-6 3-15,0 6 0 16,0 12 3-16,0 12-3 15,0 6 0-15,0 1 3 16,0-1 1 0,0-12-1-16,0-6-2 15,0-6 1-15,7-6-1 16,-7-6 0-16,0-12 2 16,0 0-3-16,0-6 0 0,0 0 5 15,0-12 2-15,0 0 0 16,0 0-1-16,0 0-1 15,0 0 2-15,0 0-3 16,0 0-2-16,-7-12 0 16,1 0 1-16,-1-6-45 15,0-6-18-15,-7-6-36 16,1-6-15-16,13 0 1 16</inkml:trace>
        </inkml:traceGroup>
        <inkml:traceGroup>
          <inkml:annotationXML>
            <emma:emma xmlns:emma="http://www.w3.org/2003/04/emma" version="1.0">
              <emma:interpretation id="{B87AECF9-4F1D-4144-8E0A-0BE6BEED206E}" emma:medium="tactile" emma:mode="ink">
                <msink:context xmlns:msink="http://schemas.microsoft.com/ink/2010/main" type="inkWord" rotatedBoundingBox="5856,17542 6141,17914 5718,18238 5433,17866"/>
              </emma:interpretation>
              <emma:one-of disjunction-type="recognition" id="oneOf1">
                <emma:interpretation id="interp1" emma:lang="" emma:confidence="1">
                  <emma:literal>v</emma:literal>
                </emma:interpretation>
                <emma:interpretation id="interp2" emma:lang="" emma:confidence="0">
                  <emma:literal>N</emma:literal>
                </emma:interpretation>
                <emma:interpretation id="interp3" emma:lang="" emma:confidence="0">
                  <emma:literal>2</emma:literal>
                </emma:interpretation>
                <emma:interpretation id="interp4" emma:lang="" emma:confidence="0">
                  <emma:literal>y</emma:literal>
                </emma:interpretation>
                <emma:interpretation id="interp5" emma:lang="" emma:confidence="0">
                  <emma:literal>V</emma:literal>
                </emma:interpretation>
              </emma:one-of>
            </emma:emma>
          </inkml:annotationXML>
          <inkml:trace contextRef="#ctx0" brushRef="#br0" timeOffset="1806.8465">974 528 116 0,'-7'6'46'0,"14"0"-24"0,-14-6-6 0,7 0 18 16,0 0-1-16,0 0 3 15,0 0-5-15,0 0-1 16,0 0-17-16,0 0 5 0,0 0 5 16,0 0-3-16,0 0 0 15,0 0-2-15,0 0-2 16,0 0-2-16,0 0-1 16,0 0-3-16,0-6-1 0,0 6-3 15,0-6 1-15,7 0 2 16,-7 0 5-16,0 0-4 15,0 0 0-15,7 0 0 16,-7 0 4-16,0 6-2 16,0-6 3-16,0 6-6 15,0 0-1-15,7 0-4 16,-7-6-1-16,0 0-1 16,6 0 1-16,1 0-4 15,0 0 0-15,0 0 1 0,0 0 0 16,-1 0 0-16,1 0 2 15,0 0-3-15,0 0 0 16,-1 0-1-16,1 0-2 16,0 0 5-16,0 6 1 15,-7 0-3-15,0 0 1 16,0 0-2-16,0 0 0 16,0 0 0-16,0 0 0 15,0 0 2-15,0 0 2 16,0 0-1-16,0 0 2 15,6 0-4-15,-6 0 0 16,0 0 1-16,0 0 0 0,0 0 0 16,0 0 0-16,7 6 0 15,0 0 0-15,0 0 0 16,-7 6 0-16,0 0 0 16,0 0 0-16,0 0 2 15,0 0 1-15,0 0-1 16,0 0-2-16,0 0 1 15,0 0-1-15,-7 6 0 16,0 0 2-16,0 0-3 0,1 0-2 16,-8 6-3-16,1 0-1 15,-1 7 1-15,1-1 2 16,-1 6-1-16,0-6 4 16,1 0 0-16,-1-6 1 15,1-6 0-15,-1 0 0 16,1 0 0-16,-1 0 2 15,8-6-3-15,-1 0-2 16,0 0-1-16,0-6 0 16,0 6 3-16,1-6 0 15,6 0-2-15,-7-6 2 16,0 0 3-16,7 6 1 16,0-6-4-16,0 0-1 0,0 0 1 15,0 6 2-15,0-6 0 16,0 0 2-16,0 0-4 15,0 0 0-15,0 0 3 16,0 0 1-16,0 0-4 16,0-6-1-16,0 6 1 15,7-6 0-15,0 6 1 16,-7-6 2-16,6 6-6 16,-6-6 1-16,0 6 1 0,7-6 3 15,0 0 0-15,-7 6 2 16,7 0-4-16,0 0-2 15,6 0 4-15,-6-6 1 16,0 0 0-16,6 0-2 16,1 0 1-16,-8 0-1 15,1 0 0-15,0 0 0 16,0 0 0-16,-1 0 0 16,1 0-3-16,0 6 2 15,-7 0 1-15,7-6 0 16,-7 6 0-16,0-6 0 15,7 6 0-15,-7 0 0 0,0 0 0 16,0 0 0-16,0 0-3 16,6-6 2-16,1 6 3 15,0 0 1-15,0-6-1 16,-1 0-2-16,1 6-2 16,-7 0 1-16,0 0 1 15,0 0 2-15,0 0-3 16,0 0-2-16,7 6 2 15,-7-6 0-15,7 12 1 32,-1 0 0-32,1 0 0 15,0-6 2-15,0 6-3 0,-1 0 0 16,1-6-1-16,-7-6 0 16,14 0 6-16,-1 0 2 15,1-6 0-15,6-12-1 16,0-6-30-16,8-24-10 15,-1-24-133 1</inkml:trace>
        </inkml:traceGroup>
      </inkml:traceGroup>
    </inkml:traceGroup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16:23.58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7655BBC-BAA6-41D9-A050-E7B2DD6F48A3}" emma:medium="tactile" emma:mode="ink">
          <msink:context xmlns:msink="http://schemas.microsoft.com/ink/2010/main" type="inkDrawing" rotatedBoundingBox="4771,17853 4814,17138 4917,17144 4873,17860" semanticType="callout" shapeName="Other">
            <msink:sourceLink direction="to" ref="{56A652BE-2001-4C3C-AB5D-769FC279B528}"/>
          </msink:context>
        </emma:interpretation>
      </emma:emma>
    </inkml:annotationXML>
    <inkml:trace contextRef="#ctx0" brushRef="#br0">135 113 168 0,'-13'-36'66'0,"13"30"-36"0,-7 0-15 16,7 6 29-1,0-12-13-15,0 0-3 16,0 6-3-16,0 0-14 16,0 0 7-16,0 0 2 0,0 0-2 15,0 0 2-15,0 6-7 16,0 0 0-16,0 0-4 16,0-6 0-16,0 6-3 0,0 0 1 15,0 0-2-15,0 0 2 16,0 0-2-16,0 0 0 15,0-6-1-15,0 6 2 16,0 0-5-16,0 0-3 16,0 0 1-16,0 0 0 15,0 0-2-15,0 0 0 16,0 0-1-16,0 0 3 16,0 0 0-16,0 12 1 15,0 0 0-15,0 6 0 16,0 6 0-16,0 6 0 15,0 12 2-15,-7 12-3 16,0 7 0-16,7-1 1 16,0-6 0-16,0-6 0 15,0-6 0-15,0-6 2 16,0-6 1-16,0-6 3 31,0-6 3-31,-6 6 0 16,6-6-5-16,0 0-2 15,-7-6 1-15,7 0 2 16,0 6-4-16,0-6-1 16,0 1 0-16,0-1 0 15,-7-6 2-15,7 0 1 16,0-6 1-16,0-6 0 16,-7 0-22-16,7-6-8 15,-13-1-97-15,-14 1-42 16,-7-6 41-1</inkml:trace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3:30.130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-9 914 72 0,'0'-6'30'0,"7"6"-16"0,-7 0-8 0,0 0 9 0,0 0-6 16,0 0-1-16,0 0-4 15,0 0-3-15,0 0 2 16,0 0 2-16,0 0 4 16,0 0 2-16,0 0-1 15,0 0-1-15,0 0-1 16,0 0 2-16,0 0-3 16,0 0 1-16,0 0-5 15,0 0-2-15,0 0 2 0,0 0 2 16,0 0 4-16,0 0-2 15,0 0-2-15,0 0 4 16,0-6 2-16,0 0 0 16,0 0 1-16,0 0-4 15,0 0-3-15,6 0-2 16,1 0-3-16,0-6 1 0,0 6-1 31,0 0 0-31,-1 0 0 0,1-6 2 16,-7 0 1-16,7 0-1 15,-7 0-2-15,7-7 1 16,-7 7-1-16,6 0 0 16,-6 0 0-16,7 0 0 0,0 0 0 15,0 0 0-15,-1 0 0 16,1-6 0-16,0 6 0 16,0 0-3-16,-1-6 2 15,8 0-1-15,-7 6 0 16,6 0 2-16,-6 0 0 15,0 0 0-15,0 0 0 16,6-6 0-16,-6 6 0 16,0-6 0-16,6 0 0 0,-6 0 0 15,0 0 0-15,-1 6 0 16,8 0 0-16,0 0 0 16,-1 0 0-16,1 0 0 15,-1 0 0-15,1 0 0 16,-1 0 0-16,1-7 0 15,-1 1 0-15,1 6 0 16,-1 0 0-16,1 0 0 0,-1 0 2 31,1 0-3-31,-1 0 0 16,1 0 1-16,0 0 0 0,-8 0 0 16,1 0 0-16,7 6 0 15,-8 0 2-15,1 0-3 16,0 0 0-16,0 0 1 15,-1 0 2-15,1 0-3 16,0 0-2-16,0 0 2 0,-1-6 0 16,1 6 1-16,0 0 2 15,0 0-3-15,0 0 0 16,-1 0 1-16,8 0 0 16,-7 0-3-1,-1 0 2-15,1 0 1 16,0 0 0-16,0 0 2 15,-1 0 1-15,1 0-4 0,0 0-1 16,0 0 3-16,-1 0 1 16,1 0 0-16,0 0-2 15,-7 0 1-15,0 0-1 16,0 6-3-16,0 0 2 16,0-6 1-16,0 6 2 0,0 0-3 15,7 0 0-15,-7 0 1 16,0 0 0-16,0 0-3 15,0 0 2-15,0 0 1 16,0 0 0-16,0 0-3 16,0 0 2-16,7 0 1 0,-7 0 2 15,0 0-1-15,0 0 2 16,0 0-4-16,0 0 0 31,0 0 1-31,0 0 0 0,0 0 0 16,6 6 0-16,-6-6 0 15,7 6 0-15,-7-6 0 16,0 0 2-16,7 6-3 0,-7-6-2 16,0 0 2-16,0 0 2 15,7 6-2-15,-7-6 0 16,6 6 1-16,-6-6 2 16,7 6-1-16,0 0-1 15,0 0 1-15,-1 0-1 16,1 0 0-16,-7 6 0 0,7-6-3 15,0 6 2-15,-7-12 1 16,6 6 0-16,1 6 0 16,-7-12 0-16,7 6 0 15,-7-6 0-15,7 6 0 16,0 0 2-16,-1 0-3 16,1 6-2-16,-7 0 2 15,7 0 2-15,0 0 0 16,-7 0 2-16,6 0-2 15,1-6 2-15,0 0-7 16,0 0-1 0,-7-6 4-16,6 6 5 15,1 0-4-15,-7-6 0 16,7 6-2-16,-7-6-2 16,7 12 5-16,-1-6 1 0,1 0-3 0,0 0 1 15,0 0 0-15,0 0 2 16,-1 0-1-16,1 0 2 15,-7-6-4-15,7 6-2 16,0 0 2-16,-1 0 2 16,1 0-2-16,0 0 0 0,-7-6 1 15,7 0 2-15,6 6-3 16,-6-6-2-16,0 19 4 16,6-19 1-16,1 6-3 15,-1 0 1-15,-6 0 0 16,0 0 2-16,0 0-3 15,6 0 0-15,1 0 1 16,-1 6 0-16,1 0 0 31,-1 0 0-31,1-6 2 0,-1 0 1 16,1 0-4-16,-1 0 1 16,1 0 0-16,-7 0 0 15,-1 0 0-15,8 0 0 16,-7 0 0-16,0 0 2 15,-1 0-1-15,8 0-1 0,-1-6-2 16,1 6 1-16,-1 0 1 0,-6 0 0 16,7 0 0-16,-1 0 2 15,1 6-3-15,-1-6-2 16,1 6 2-16,-7-6 2 16,6 0-2-1,1 6 2-15,-1 0 2 16,1 0-4-1,-1-6-1-15,1 0 1 16,6 0 2-16,0 0 0 0,-6 0-1 16,6 0 1-16,-6-6-1 15,-1 6 0-15,1 0 0 16,-1 0 0-16,8-6 0 16,-8 6 0-16,1-6 2 15,-1 6-1-15,1-6-1 16,-1 0-2-16,1 0-1 15,-1 6-1-15,-6-6 3 16,7 0 2-16,-8 0 2 0,8 6-1 16,-1-6-2-16,1 0 1 15,0 0-1-15,-1 0-3 16,7 6 2-16,1-6-1 16,-1 0 0-16,7 0 4 15,0 0 1 1,0 0-1-16,7 6-2 15,-7 0-2-15,7-6 1 16,0 0 1-16,-7 0 0 16,0 6-3-16,0 0 2 0,0 0 3 15,0 0 1-15,0 0-1 16,-7 0-2-16,7 6-2 16,-6-6 1-16,6 0 1 15,-7-6 2-15,7 6-3 0,0 1 0 16,0-7 1-16,0 6 2 15,0-6-1-15,0 0-1 16,-6 0-2-16,-1 0 1 16,0 6 3-1,1-6 1-15,-1 0-1 16,0 0-2-16,1 0-2 16,-1 0 1-16,-7 6 1 15,1-6 0-15,-1 6 0 0,1-6 0 16,-1 0 0-16,1 6 0 15,0-6 0-15,-1 0 0 16,7 0 0-16,1 0 2 16,-1 0-1-16,0 0-1 15,1 0 1-15,-1 0 1 16,7 0-3-16,0 0 0 16,0 0 1-16,0 0 0 15,7 0-3-15,0 0 2 16,0 0 1-16,6 0 2 0,-6 0-1 15,7 0-1-15,-1 0 1 16,8 0-1-16,-8 0 0 0,1 0 0 16,-1 0 0-16,1 0 2 15,-1 0-3-15,-6 0 0 16,0 0 16-16,0 0 10 16,-7 6-15-16,0 0-5 31,-7 0-4-31,1 0 1 0,-1-6-3 0,7 0-2 15,0 0 2-15,7 0 0 16,7 0 3-16,-1 0 1 16,7 0-1-16,1 0-2 15,-1 0-2-15,-6 0 1 0,-1 0 1 16,1 0 2-16,0 0-1 31,-8 0-1-31,8-6 1 16,0 6-1-16,-1 0 0 0,1 0 0 15,-1 0 0-15,1 6 0 16,0-6 0-16,-1 0 0 0,7 6 0 16,-6 0 0-16,-7-6 0 15,0 0 0-15,0 0 2 16,-1 0 3-16,-6 0-4 16,7 0-3-16,0 0 9 15,0 0 8-15,7 0-8 16,-1 0-1-16,7 0-6 15,14 0-1-15,-7 0 1 16,-6 0 2-16,-1 0-1 0,7-6-1 16,0 6-2-16,-6 0 1 31,-1 0 1-31,-6 0 2 0,-1 0-3 16,1 0 0-16,-7 0 3 15,13 0-3-15,-6 6 0 16,-1 0 3-16,-6 0 1 15,0-6-1-15,0 0 1 16,0 0-4-16,6 0-2 16,1 0 2-16,-1 0 0 15,1 0 1-15,0 0 0 0,6-6 0 16,-6 6 2-16,6 0-3 16,0 0 0-16,1-6 1 15,-1 0 2-15,7 6-1 16,0 0 2-16,0 6-2 15,0-6-1-15,-6 6-2 32,-1-6 1-32,1 6 1 0,-15-6 0 15,1 6 0-15,-7-6 2 16,0 0-3-16,0 0-2 16,0 0 2-16,0 0 2 15,7 0 0-15,14 0-1 16,6 0 1-16,7 0-1 15,0 0 0-15,-1 6 0 16,1-6-3-16,-7 0 2 16,1 0 1-16,-1 6 2 0,-7 0-1 15,0-6 2-15,1 0-4 16,-8 0 0-16,8 0 1 16,-1 0 0-16,0 0-3 15,1 0 2-15,-1-6 1 16,1 0 0-16,6 0-3 15,7 6 2-15,-1-6 1 0,-5 6 2 16,-1 0-1-16,-14 0 2 16,1 0-2-16,-7 0-1 15,0 0 14-15,-1 0 5 16,1-6-7-16,7 0-4 16,-1 6-8-16,1 0 0 15,0 0 0-15,-1 0 0 16,1 0 0-16,-7 0 0 15,-1 0 0-15,-6 0 2 16,1-6-3-16,-1 6-2 16,0 0 4-16,0 0 3 15,-7 0-3-15,0 0-3 16,1 0 1-16,-1-6 2 16,7 0-2-16,0 6 0 0,0-6 1 15,7 6 0-15,-7 0 0 16,0-6 0-16,0 6 0 15,0 0 0-15,-7 0 0 16,1 0 2-16,-1 0 14 16,0 0 7-16,1 0-11 15,-1-6-5-15,0 6-4 16,1 0 0-16,-8-6-4 16,1 6 0-16,-1 0 1 0,-13 0 0 15,0 0 0-15,7-6 2 16,-7 6 1-16,0 0 1 15,-7 0-29-15,-6-12-10 16,-14-7-111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4:06.50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context xml:id="ctx1">
      <inkml:inkSource xml:id="inkSrc3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01-27T22:11:19.781"/>
    </inkml:context>
    <inkml:brush xml:id="br1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CBB1824-46D1-48F1-8B23-FDF7355D7CA2}" emma:medium="tactile" emma:mode="ink">
          <msink:context xmlns:msink="http://schemas.microsoft.com/ink/2010/main" type="writingRegion" rotatedBoundingBox="26975,14133 32339,12466 34263,18658 28899,20324"/>
        </emma:interpretation>
      </emma:emma>
    </inkml:annotationXML>
    <inkml:traceGroup>
      <inkml:annotationXML>
        <emma:emma xmlns:emma="http://www.w3.org/2003/04/emma" version="1.0">
          <emma:interpretation id="{8F4B7A88-1829-423E-9A06-4558FBD507AC}" emma:medium="tactile" emma:mode="ink">
            <msink:context xmlns:msink="http://schemas.microsoft.com/ink/2010/main" type="paragraph" rotatedBoundingBox="29255,12869 32391,12632 32527,14444 29392,1468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BB8444C-F3E3-4AFB-BFC0-23805D598259}" emma:medium="tactile" emma:mode="ink">
              <msink:context xmlns:msink="http://schemas.microsoft.com/ink/2010/main" type="inkBullet" rotatedBoundingBox="29297,13417 30026,13362 30079,14065 29350,14120"/>
            </emma:interpretation>
            <emma:one-of disjunction-type="recognition" id="oneOf0">
              <emma:interpretation id="interp0" emma:lang="" emma:confidence="0">
                <emma:literal>•</emma:literal>
              </emma:interpretation>
            </emma:one-of>
          </emma:emma>
        </inkml:annotationXML>
        <inkml:trace contextRef="#ctx0" brushRef="#br0">33 136 224 0,'-6'-12'85'0,"6"12"-46"0,0-7-13 0,0 7 29 0,0 0-16 16,0 0-2-16,0 0-16 15,0-6-5-15,6 0-9 16,-6 0 8-16,7 0 7 0,0 0-13 16,0 0-5-16,0 0-5 15,-1 0-1-15,-6 6 4 16,0 0 1-16,0-6-1 15,0 6-2-15,0 0-2 16,-6 0-1-16,-8 6-1 16,-6 6 3-16,-14 6 0 15,-13 13 1-15,-8 17-3 16,8 18 0-16,0 0 4 0,-1 18 1 16,1-6-5-16,6 6 0 15,8-17 1-15,12-13 1 16,8-6-2-16,6-12 2 15,14-6 1-15,6-18 2 16,1-12 1-16,6-12 3 16,7-18-3-16,7-12 0 15,7-6-1-15,-1 0 1 16,-6-12 0-16,-7-7 1 16,-7 7-2-16,1 0-2 15,-8 6 1-15,-6 6-1 16,-7 6 0-16,0 6 0 0,0 6-3 15,0 6 2-15,-7 6 1 16,7 5 0-16,0 1-5 16,7 6-1-16,6 6 3 15,8 18 1-15,-1 19-3 16,7 29 1-16,0 6 4 16,0 6 2-16,0 0 0 0,0 6-2 15,0-17 1-15,1-13 1 16,-1-6-39-16,6-18-14 15,1-12-74 1,0-18-59-16,7-12 73 16</inkml:trace>
      </inkml:traceGroup>
      <inkml:traceGroup>
        <inkml:annotationXML>
          <emma:emma xmlns:emma="http://www.w3.org/2003/04/emma" version="1.0">
            <emma:interpretation id="{42831395-A20D-4B62-A97A-509037666928}" emma:medium="tactile" emma:mode="ink">
              <msink:context xmlns:msink="http://schemas.microsoft.com/ink/2010/main" type="line" rotatedBoundingBox="29958,12816 32391,12632 32527,14444 30095,14627"/>
            </emma:interpretation>
          </emma:emma>
        </inkml:annotationXML>
        <inkml:traceGroup>
          <inkml:annotationXML>
            <emma:emma xmlns:emma="http://www.w3.org/2003/04/emma" version="1.0">
              <emma:interpretation id="{BD9A5308-1E1B-4CAD-939A-F281474C078C}" emma:medium="tactile" emma:mode="ink">
                <msink:context xmlns:msink="http://schemas.microsoft.com/ink/2010/main" type="inkWord" rotatedBoundingBox="29958,12816 32391,12632 32527,14444 30095,1462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695.6086">1427 274 156 0,'14'-18'60'0,"-1"6"-32"0,-6 6 7 0,-7 6 27 0,0 0 0 0,0 0 2 15,0 0-13-15,0 0-7 0,0 0-24 16,0 0 1-16,0 0 0 0,0-6-3 15,0 6 2-15,0-6-7 32,7 0 0-32,-7 0-6 15,7 0-2-15,-7 0-2 16,0 6 0-16,0 0-4 16,6 12-2-16,-6 12-3 0,0 12 1 15,0 12 5-15,-6 12 2 16,6-6 0-16,0 6-2 15,0 0 1-15,0-17-1 16,6-7 0-16,8-12 0 16,6-6 2-16,0-18 1 15,7-6-1-15,-6-12-2 0,-1-12-6 16,0-6-4-16,1-7 1 16,-8-11 3-16,1 6 3 15,-1 0 4-15,-6 0 0 16,0 6 2-16,0 6-2 15,-1 6 2-15,1 0-4 16,0 6-2-16,0 0 6 16,-1 6 3-16,1 0-1 15,0 5 0-15,0 1-1 16,-7 6 2-16,0 0-5 16,0 0-3-16,0 6-2 15,0 0 3-15,0 18 0 16,-7 19 1-16,0 23 0 0,0 18 0 15,1 0 0-15,-1 12 0 16,7-6 0-16,0-17 2 16,7-7-3-16,6-18 0 15,1-12-17-15,6-12-5 16,7-6-53-16,0-12-23 16,7-6-45-1,-7-18-33-15,0 0 81 16</inkml:trace>
          <inkml:trace contextRef="#ctx0" brushRef="#br0" timeOffset="2662.9431">2185 286 300 0,'7'-24'112'0,"6"6"-60"0,1-6-23 0,-1 12 33 0,1 0-19 15,-1-6-7-15,1 0-17 16,-1 6-5-16,1-6-8 15,-1 5-4-15,1 1-1 0,-1 6-1 16,-6 0 0-16,-7 6-3 16,0 0 2-16,0 6 1 15,-7 6 2-15,-6 7-1 16,-1 5-1-16,-13 12 1 16,-13 12-1-16,-1 6 0 15,-6 0 0-15,-1-6 0 16,8 0 2-16,6-6-3 15,7 0 0-15,7-5 1 0,6-13 0 16,7-6 0-16,14-6 2 16,13-12 1-1,8-6 1-15,5-12-2 16,8-6-2-16,-7-7 1 16,0-11 1-16,-7 0-1 15,0 0 2-15,-7 6-2 16,0 6-1-16,-6 0-2 15,-1 12 1-15,-6 6-1 16,0 6-2-16,-7 18-2 16,0 12 1-16,7 6 3 0,-1 6 1 15,8 0 1-15,-1 0 0 16,1-12 0-16,6-6 2 0,1-6 1 16,6-12 1-16,0-12-24 15,0-6-9-15,-7-6-13 16,0-6-3-16,1-6-20 15,-8 0-9-15,-6 0-2 16,0-6 1-16,0 6 18 16,-1-12 9-1,1 6 32-15,-7-7 39 0,0 7 20 16,0 6 21-16,0 0 10 16,0 6-1-16,0-6 1 15,0 6-41-15,0 0 10 0,0 0 2 16,0-6-9-16,7 6-1 15,-7 0-14-15,0 0-5 16,0-1-3-16,0 7-1 16,7-6-2-16,-7 0-1 15,6-6-5-15,-6 0-1 16,0 0-1-16,7-6 1 16,7 12-2-16,-14 0-1 15,6 6-2-15,-6 6 1 0,0 6-1 16,0 6 0-16,0 6-3 15,0 24 1-15,0 18 2 16,0 30 3-16,-6 42-7 16,-15 7-3-16,1 35-17 15,0 36-7-15,6 13-20 0,1-25-6 16,-1-23 29-16,1-25 13 31,6-18 13-31,0-18 3 16,0-17 1-16,1-19 2 15,6-18 30-15,-7-12 15 16,0-12-12-16,0-18-7 0,1-6-17 16,-1-6-5-16,0 0-13 15,0 0-3-15,7-6-55 16,0-6-24-16,7-6-73 16</inkml:trace>
          <inkml:trace contextRef="#ctx0" brushRef="#br0" timeOffset="766.5096">683 190 260 0,'-14'-12'99'0,"14"12"-54"0,0 0-22 16,0 0 31-16,0 0-19 31,0 0-5-31,0 0-14 0,0 0-5 16,0-6-6-16,7 0-2 0,-7 0 1 16,0 0-2-16,0 6 1 15,0-6-4-15,0 6 0 16,0-6 3-16,0 6 1 15,0 0 1-15,0 0 0 16,-7 0-5-16,1 6-1 16,-15 0 3-16,-6 6 1 15,-7 6-3-15,-6 12-1 16,-7 12-2-16,-1 6 0 16,1 6 0-16,6-6 3 15,7 12-2-15,14 0 1 16,7-5 0-16,6-7 0 0,20 0 11 15,14-12 3-15,7-6-1 16,14-12-1-16,6-12-6 16,0-18-3-16,0-18-22 15,7-6-11-15,7-12-42 16,-1-6-15-16,8-7-13 16,-21-5-31-1,-7 6 47-15,-6 6 80 0,-14 6 45 16,-7-6 29-16,-6 0 11 15,-14 0-3-15,0-1 1 16,0 1-15-16,0 6-3 16,0 0-33-16,0 0 0 0,0 6 2 15,6-6-7-15,8 6-2 16,-1 6-9-16,1 5-2 16,-1 7 0-16,1 6 0 15,-1 0-7-15,1 6-2 16,-7 0 0-16,0 6 2 15,-7 6-2-15,0 18 0 16,0 12 1-16,-7 19 2 16,-7 23-3-16,-6 0-2 0,-7 42 2 15,0 24 0-15,0 7 1 16,6-1 0-16,8-18 0 16,6-5 0-16,14-25-3 15,6-24 2 1,1-12-4-16,6-12 1 15,1-12-20-15,6-12-7 16,-7-18-39-16,0-18-15 16,-6-6-40-1,-1-6-42-15,-19-6 65 16</inkml:trace>
          <inkml:trace contextRef="#ctx0" brushRef="#br0" timeOffset="1016.4895">615 364 288 0,'-27'-6'110'0,"27"6"-60"0,-13 0-14 16,13 0 38-16,0 0-17 15,0 0-5-15,0 0-26 16,0 0-9-16,13 6-10 16,1 0 4-16,-1 0 4 0,1 0-3 15,-1 0-2-15,8-6-3 16,13 0 0-16,20-6-4 15,20-6 0-15,21-6 1 16,-21 0 0-16,1-6-18 16,6 6-7-16,-7 0-59 0,1 0-22 0,-8 6-85 31</inkml:trace>
        </inkml:traceGroup>
      </inkml:traceGroup>
    </inkml:traceGroup>
    <inkml:traceGroup>
      <inkml:annotationXML>
        <emma:emma xmlns:emma="http://www.w3.org/2003/04/emma" version="1.0">
          <emma:interpretation id="{D4469C9C-E47C-41A6-9421-038F897D3853}" emma:medium="tactile" emma:mode="ink">
            <msink:context xmlns:msink="http://schemas.microsoft.com/ink/2010/main" type="paragraph" rotatedBoundingBox="27281,15117 32288,13561 33907,18768 28899,203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4CC0EE-088E-4670-93F2-FA055DB43C05}" emma:medium="tactile" emma:mode="ink">
              <msink:context xmlns:msink="http://schemas.microsoft.com/ink/2010/main" type="line" rotatedBoundingBox="27281,15117 32288,13561 33907,18768 28899,20324"/>
            </emma:interpretation>
          </emma:emma>
        </inkml:annotationXML>
        <inkml:traceGroup>
          <inkml:annotationXML>
            <emma:emma xmlns:emma="http://www.w3.org/2003/04/emma" version="1.0">
              <emma:interpretation id="{53A0C7C7-0A92-4A80-8AAF-B8A6B47DB174}" emma:medium="tactile" emma:mode="ink">
                <msink:context xmlns:msink="http://schemas.microsoft.com/ink/2010/main" type="inkWord" rotatedBoundingBox="27281,15117 31668,13754 33287,18961 28899,2032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819.5242">642 1916 260 0,'-13'12'99'0,"13"0"-54"0,0-6-26 0,0 0 29 0,0 0-13 16,0-6-2-16,0 6-8 16,0-6-4-16,0 0-11 15,0 12 7-15,0-12 3 0,0 0-6 16,0 0-3-16,0 6-2 15,0-6 1-15,7 12-3 16,-7-12-2-16,13 0 0 16,1-6 1-16,6-6-3 15,0 0-2-15,7-6 2 16,0-6 0-16,0 0-1 16,-6-1 1-1,-8 1-2-15,-6 0-1 16,-7 6-4-16,-7-12 0 0,-6 6 0 15,-1 6 2-15,1 0 1 16,-8 6 3-16,8 6-3 16,-7 12-2-16,6 6-1 15,1 6 3-15,-8 0-2 0,8 12 1 16,-8 6 0-16,8 6 0 16,-1 1 2-16,1-7 0 15,6-6 0-15,7 0 0 16,0-6 0-16,7 0 0 15,6 0 0-15,1-12 0 16,6-6 2-16,14-6 1 0,13-6-30 16,14 0-14-16,20-12-4 15,-6-6 2-15,-14-6 19 16,0 0 12-16,-7-6 10 16,-7 0 4-16,-6-1 19 15,-7 7 11-15,-14 6 6 16,0-6 4-16,-6 6-12 15,-1 0-3-15,-6 6-16 0,0 6-4 16,-7 6-7-16,0 6-3 31,-7 12 2-31,0 12 2 16,0 6-2-16,-6 12-2 0,-7 12 2 16,-7-5 0-16,-7-7 1 15,0-6 0-15,7 0 0 16,6-6 0-16,8-6 0 15,6 0 2-15,7-6-1 16,7-12 2-16,13-6-2 16,1-6 2-1,6 0-2-15,0-6-1 0,0 0 3 16,0 0 0-16,0-6-4 16,0 0 1-16,-7 0 0 15,-6-6 2-15,-1 0-1 16,1 6-1-16,-7 6-2 15,-1 6 1-15,1 6-4 16,-7 0 1-16,7 18 0 16,0 0 2-16,6 6-1 0,7-6-1 15,1 0 5-15,-1-6 1 16,0 0 0-16,1-6-2 16,6 6-21-16,-7-6-9 15,0-6-16-15,1-12-4 16,-8 0-8-16,1-12-4 15,-8-6 16-15,1-6 8 0,0-6 19 16,-7-6 10-16,0-7 23 16,0 1 11-16,0 6 18 15,-7 12 9-15,0 0-4 16,1 6 0-16,-1 6-2 16,0 0-1-1,-6 0-12-15,6 6-5 0,0 0-8 16,0 0 0-16,1 0-11 15,-1 0-3-15,0 0-4 16,0 5-2-16,7 1 1 16,0 0 1-16,-7 0-1 15,7 0 2-15,0 0-2 16,0 0-1-16,0 0-4 16,7 0 0-16,0 0 4 15,0 0 4-15,0 6-3 0,-1 6-3 16,8 6-2-16,-1 12 3 15,1 18 0-15,-1 24 1 16,-6 31 0-16,0 17 0 16,-7 0-22-16,0-12-8 15,0-5-12-15,0-1-3 16,-7-12-9-16,-6-6-2 16,6-18-24-16,0-18-9 15,-6-12-26 1</inkml:trace>
          <inkml:trace contextRef="#ctx0" brushRef="#br0" timeOffset="5288.7201">1887 1338 260 0,'27'-42'96'0,"7"18"-52"0,7-12 6 16,-21 24 40-16,7 0-26 15,0 0-9-15,-7 0-31 16,1 6-12-16,-8 0-8 16,1 6-6-16,-7 0 1 0,-7 12 1 15,-7 6 0-15,-14 12-7 16,-12 6-3-16,-15 12-10 16,1 0-5-16,0 12 3 15,-1 1 0-15,8-7 10 16,-1 0 5-16,7-12 5 15,7-6 1-15,7-6 1 16,0-6 2-16,6-6 12 0,0-6 8 16,8-6-2-16,6-6 0 15,0 0-9-15,0 0-2 16,0 0-3-16,13 12 1 16,1 0-4-16,6 0 0 15,0 6 1-15,7 6 0 16,7 6-5-16,7 1 1 15,-1-1 0-15,1-6 2 16,-7 0-1-16,0-6-1 0,-7 0 3 16,-7-6 0-16,0 0-17 15,-6 0-5-15,-14 0-53 16,0-12-22-16,0-6-69 16</inkml:trace>
          <inkml:trace contextRef="#ctx0" brushRef="#br0" timeOffset="-6682.5352">-176 1152 80 0,'7'-24'33'0,"6"18"-18"0,-6-6 0 0,0 12 15 16,6-6-10-16,1 0-3 15,-8 0-8-15,1 6-1 16,7-6-1-16,-8 0 3 16,8 6-5-16,-7-6 17 0,0 0 7 15,-1 0 1-15,1 0 2 16,-7 6-1-16,-7 0 3 16,-6 0-14-16,-8 6-4 15,-12 0-12-15,-15 12-3 16,-6 12-1-16,-20 18 2 15,-14 18-3-15,-14 12-2 0,1 12 2 16,-7 1 0-16,6 5 1 16,14-12 2-16,7 0-3 15,20-18-2-15,14-12-1 16,13-5 0-16,14-13 3 16,6-6 0-16,14-6 1 15,14-12 0-15,13-6 2 16,6-12 1-16,15-6-1 15,-1 0-2-15,14 0-2 16,-7-6 1-16,-6 12-1 16,-8 0-2-16,-6 6 0 15,-7 0 3-15,-13 12 0 16,-21 6 3-16,-13 18-1 0,-21 18 2 16,-27 36-24-16,-26 36-8 15,-15 7-2-15,-6 11 2 16,-6-12 18-16,-8-11 8 15,7-7 4-15,7-6-1 16,14-12 3-16,20-17 0 16,13-19 10-16,21-18 3 15,13-12 4-15,13-12 0 16,15-12-9-16,6-12-2 16,6-6-5-16,1 0-1 15,7 0 1-15,-8-6 0 16,1 6 2-16,0 0 3 15,0 0-4-15,-7 0-3 0,0 6-4 16,7 0-1-16,-1 0 4 16,8-6 1-16,-1 0-7 15,8-6-2-15,6-1-5 16,0 1-3-16,0 0 9 16,0 0 2-16,0 0 4 15,0 0 2-15,-7 0-3 16,1 0-2-16,-1 0 4 15,-7 6 1-15,-6-6 6 16,0 6 3-16,0 0-6 16,-7 6-1-16,0-6-2 15,0 6 1-15,0 0-2 16,0 0-1-16,0 0-2 0,0 0 1 16,0-6 1-1,0 0 0-15,0 0-3 0,0 0 2 16,6 6 7-16,-6 0 4 15,0 0-3-15,0 0-2 16,0 6-2-16,0-6-3 16,0 6 1-16,0 0-1 15,0 0 0-15,0 0 0 16,0 0 0-16,0 0 2 16,0 0-3-16,0 0 0 15,0 18-4-15,-6 0 1 16,-1 12 2-16,-7 0 3 15,1 0 0-15,-7 0-1 16,-1 0 1-16,-6 6-1 16,0 0 0-16,0 0 0 15,7 1 2-15,0-7 1 16,-1-6-1-16,8 0 1 16,-1-6-2-16,1-6-1 0,6 0 3 15,0-6 0-15,0 0-1 16,1-6-2-16,-1 0 1 15,0 0 1-15,0 0-3 0,7-6 0 16,0 0 1-16,0 6 2 16,0 0 8-16,0-6 3 15,0 0-9-15,7 0-1 16,13-6-3-16,7-6 2 16,14 0 5-16,13 0 6 15,0 6-7-15,0 0-1 0,0 0-3 16,-6 5-2-16,-8 1 3 15,-6 0 0-15,0 0-1 16,-7 0 1-16,-7 6-2 31,1 0-1-31,-8 0 1 16,1 0-1-16,-1 6-27 16,1 0-11-16,-1 6-107 15,8 7-49-15,-21-56 99 16</inkml:trace>
          <inkml:trace contextRef="#ctx1" brushRef="#br1">-630 6921 0,'0'0'0,"0"0"16</inkml:trace>
          <inkml:trace contextRef="#ctx0" brushRef="#br0" timeOffset="3506.7131">358 1434 240 0,'-20'-18'90'0,"6"12"-48"0,-6-6-7 16,20 6 34-16,-7-6-11 15,1 0-4-15,-1-6-15 16,0 0-5-16,7 0-19 16,0 0 0-16,0 0 1 0,0 0-2 15,0 0 2-15,0 6-7 16,0 0-1-16,0 0-2 16,0 6-1-16,0 0-8 0,0 0-2 15,0 6-1-15,0 0 4 16,7 18-1-16,6 18-1 15,1 18 3-15,-1 12 2 16,-6 19 0-16,0 11-1 31,-7 6-4-31,0-18-2 0,0-18 3 16,-7 0 3 0,-6-5 3-16,-1-13-1 15,7-6-2-15,1-12 1 16,-1-6 1-16,0-6-8 15,0 0-3-15,1-6-24 16,-1-6-11-16,7-6-37 16,20-6-123-1</inkml:trace>
        </inkml:traceGroup>
        <inkml:traceGroup>
          <inkml:annotationXML>
            <emma:emma xmlns:emma="http://www.w3.org/2003/04/emma" version="1.0">
              <emma:interpretation id="{EC017DDF-D05A-46D3-B426-81127E01A184}" emma:medium="tactile" emma:mode="ink">
                <msink:context xmlns:msink="http://schemas.microsoft.com/ink/2010/main" type="inkWord" rotatedBoundingBox="31643,14722 32561,14437 33108,16197 32190,16482"/>
              </emma:interpretation>
              <emma:one-of disjunction-type="recognition" id="oneOf3">
                <emma:interpretation id="interp3" emma:lang="" emma:confidence="1">
                  <emma:literal>ag</emma:literal>
                </emma:interpretation>
                <emma:interpretation id="interp4" emma:lang="" emma:confidence="0">
                  <emma:literal>ay</emma:literal>
                </emma:interpretation>
                <emma:interpretation id="interp5" emma:lang="" emma:confidence="0">
                  <emma:literal>alf</emma:literal>
                </emma:interpretation>
                <emma:interpretation id="interp6" emma:lang="" emma:confidence="0">
                  <emma:literal>adf</emma:literal>
                </emma:interpretation>
                <emma:interpretation id="interp7" emma:lang="" emma:confidence="0">
                  <emma:literal>org</emma:literal>
                </emma:interpretation>
              </emma:one-of>
            </emma:emma>
          </inkml:annotationXML>
          <inkml:trace contextRef="#ctx0" brushRef="#br0" timeOffset="6618.824">2327 1741 336 0,'-7'-18'126'0,"14"12"-68"0,-7-6-30 16,7 6 35-16,-7 6-29 15,0 0-8-15,0 0-17 0,0 0-4 16,0 0-3-1,-7 12-2-15,0 6-2 0,-6 6 1 16,-1 6 1-16,-6 6 0 0,-7 6 0 16,-7 1 0-16,0-7-3 15,7 0 2-15,0-6 1 16,7-6 0-16,6 0-3 16,14-6 2-16,14-6-1 31,6-6 0-31,7 0 2 15,0-6 2-15,0-6-6 0,0-6-1 16,0-6 2-16,-6-6 1 16,-1-6 2-16,0-6 0 15,0 0 0-15,-13 0 2 16,0-1 8-16,0 1 3 16,0 12-2-16,-7 0-1 15,0 12-4-15,0 0-1 0,0 12-6 16,6 12 1-16,1 12-5 15,0 12 1-15,6 6 2 16,-6-5 3-16,7-1 0 16,-1-12-1-16,8 0-4 15,-1-6 0-15,0 0-33 16,0-12-13-16,7-12-35 16,1-12-13-16,5-12 1 15,15-6 2-15,-14-12 31 16,-7-25 40-16,0 1 44 15,-7 0 49-15,-7 6 25 16,1-6-3-16,-7 18 0 16,-7-1-18-16,0 7-6 0,0 6-37 15,0 6-4-15,0 6-4 0,0 6-4 16,0 0 2-16,0 6-9 16,0 6-2-16,0 0-7 15,0 6-2-15,-7 6-2 16,0 6-2-16,0 12 0 15,-6 12 0-15,-7 18 0 16,-1 6 0-16,1 6-2 16,0 7-1-16,-1-1 1 0,8 0 4 15,6-12-4-15,7-12 0 16,7-12 0-16,6-6 4 16,8-12 1-16,-1-12 3 15,0-18-1-15,1-6-1 16,6-6 1-16,-7-6-1 15,0 0 0-15,1-6 0 32,-8-6 0-32,1 6 2 15,-8 6-1-15,-6-1 2 0,0 1-4 16,0 6 0-16,-6 6-1 16,-1 0 0-16,0 6 2 15,0 0 0-15,1 6 0 16,-1 0 2-16,0 0-3 15,0 0 0-15,7 0 3 16,0 0 3-16,0 0-2 0,-6 6 0 16,6 0 3-16,0 0 1 15,0 0-1-15,0 0 1 16,0 0-6-16,0 0-1 16,0 0 0-16,0 6 0 15,0 0-3-15,0 0 2 16,0 12-4-16,-7 12-1 15,7 30 5-15,-7 24 2 0,7 30-2 16,-7 25-1-16,0 5-8 16,7 6-2-16,0 19 2 15,0 5 1-15,0-6 6 16,0-11 1-16,-6-13 2 16,-1-18 2-16,0-23-1 15,-6-13-1-15,-8-12 1 16,-12-12-1-16,-1-12 0 15,-14-18 0-15,15-12 2 16,-1-18 1-16,0-6-1 16,7-6 1-16,7-12-2 15,13-18 2-15,7-18 4 16,13-24 4-16,14-18-9 16,14-19 0-16,0 7-4 0,-1 12 0 15,14 18 2-15,-6-1 2 16,-1 1-39-16,-6 12-14 15,-1 6-79-15,-6 12-33 16,0 12 19 0</inkml:trace>
        </inkml:traceGroup>
      </inkml:traceGroup>
    </inkml:traceGroup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4:13.719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 contextRef="#ctx0" brushRef="#br0">0 252 236 0,'0'0'88'0,"7"7"-48"0,-7-1-16 0,0-6 29 0,7 6-7 16,-7 0-2-16,0 6-6 15,0 6-1-15,0 0-20 16,0-6 1-16,0 0 2 0,0 6-7 15,0-12 0-15,6 0 2 0,15 0 0 16,6-12-4-16,7-6 1 16,-1-6-7-16,-5-6-1 15,5-6-2-15,1-13-2 16,-7 1 1-16,-6 0 1 16,-1 6 1-16,-7 0 1 15,-6 6-5-15,-7 0 1 16,-7 6-5-16,-6 12 1 15,-7 12 2-15,-14 12 1 16,-7 24-2-16,1 12 0 16,-1 12-1-16,7 0 0 15,14-5 0-15,20-1 3 16,20 0 0-16,14 0 3 0,7-12-1 16,13-12-1-16,13-18-30 15,1-6-13-15,6-6-66 16,-13-12-28-16,20-24-12 15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4:27.74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C0EE7D6-56E5-4DD6-BFC9-DB1FA88CADC9}" emma:medium="tactile" emma:mode="ink">
          <msink:context xmlns:msink="http://schemas.microsoft.com/ink/2010/main" type="inkDrawing" rotatedBoundingBox="13683,3083 14786,2130 14835,2186 13731,3139" semanticType="callout" shapeName="Other"/>
        </emma:interpretation>
      </emma:emma>
    </inkml:annotationXML>
    <inkml:trace contextRef="#ctx0" brushRef="#br0">13 966 108 0,'-6'-12'41'0,"-1"6"-22"0,0 0-20 0,7 6 7 16,0-6-2-16,0 0 2 15,0 0 1-15,0 0 1 16,0 0 7-16,0 6 4 16,0-6 6-16,7 0 4 15,-7 6-15-15,0 0 7 0,0-6 3 16,0 6 5-16,0 0 2 0,0-6-5 16,0 6-4-16,0 0-8 15,0 0-1-15,20-12-6 16,14-12-2-1,7-18 0-15,26-24-6 16,28-12-1-16,6-6 1 16,1-13 0-16,-1 7 1 15,1 12 2-15,-21 6-1 16,0 18 2-16,-20 12-2 16,-14 6-1-16,-13 5 3 15,-7 7 2-15,-6 6-2 16,-8 6 0-16,1 0-1 0,-1 0-2 15,8 6-105 1,6 6-31 0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4:28.46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A9A5969-C219-4756-8A6D-30D0C6143D1A}" emma:medium="tactile" emma:mode="ink">
          <msink:context xmlns:msink="http://schemas.microsoft.com/ink/2010/main" type="inkDrawing" rotatedBoundingBox="13482,3544 14162,3400 14181,3489 13501,3633" semanticType="callout" shapeName="Other"/>
        </emma:interpretation>
      </emma:emma>
    </inkml:annotationXML>
    <inkml:trace contextRef="#ctx0" brushRef="#br0">162 113 164 0,'-14'0'63'0,"1"0"-34"0,6 0-12 0,7 0 20 0,-7 0-10 16,1 0-1-16,-1 0 0 16,0 0 1-16,0 0-14 15,1 0 1-15,-1 0 0 0,0 6-1 16,0 0 0-16,0 0 1 15,1 0 2-15,-8 0 2 16,7 0 1-16,1 6 1 16,-1-6 2-16,0 6-6 15,0-5-1-15,1-1-9 16,6-6-4-16,0 6-1 16,20 0 1-16,7-6 1 15,7 0-1-15,6-6 1 16,8-6-2-16,-1-1-1 15,-6-5 1-15,-1 6-1 16,1-6 2-16,-1 6 1 31,-6 0-4-31,0 0 1 0,0 6 0 16,0 0 2-16,-7-6-8 16,0 0-3-16,0 0-31 15,0 0-13-15,-7 0-35 16,1 0-12-16,-15 6-24 15</inkml:trace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4:28.93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1BD2E62-4ABC-47F5-9C8A-5C8BB5503C9C}" emma:medium="tactile" emma:mode="ink">
          <msink:context xmlns:msink="http://schemas.microsoft.com/ink/2010/main" type="inkDrawing" rotatedBoundingBox="14044,3175 14125,3935 13868,3962 13786,3202" semanticType="callout" shapeName="Other"/>
        </emma:interpretation>
      </emma:emma>
    </inkml:annotationXML>
    <inkml:trace contextRef="#ctx0" brushRef="#br0">5 204 228 0,'-7'-24'85'0,"7"12"-46"0,0 0-24 0,0 6 24 16,0-6-12-16,0 0-3 15,0 0-6-15,7 0-1 16,0 0-9-16,-7-6-3 0,7 0-1 16,-7 6-2-16,0 0-2 0,0 0 1 15,0 6 1-15,0-6 5 16,0 6 6-16,0 0-7 15,0 6-3-15,0 0-5 0,0 12 1 16,0 12-1-16,0-6 0 16,0 12 2-16,0 12 0 15,0 6 0-15,0 12 0 16,0 18 0-16,0-6 0 16,0 7-3-16,0-7 2 15,0-6 1-15,0-12 2 16,0-12-1-16,0-6 2 15,0-12 13-15,0-12 7 16,0-12-7-16,13-6-4 16,1-6-5-16,6-12 0 15,7 0-9-15,0-6 0 16,0 6-16-16,0 0-5 0,0-6-48 16,0 0-21-16,0 6-45 15</inkml:trace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4:29.73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F973063-6853-46B8-9F5A-3A58D4FAFBD3}" emma:medium="tactile" emma:mode="ink">
          <msink:context xmlns:msink="http://schemas.microsoft.com/ink/2010/main" type="inkDrawing" rotatedBoundingBox="14527,2887 14689,4073 14390,4114 14228,2928" semanticType="callout" shapeName="Other">
            <msink:sourceLink direction="with" ref="{490EBDEB-4D86-4927-A9C6-0FCC661C52F6}"/>
          </msink:context>
        </emma:interpretation>
      </emma:emma>
    </inkml:annotationXML>
    <inkml:trace contextRef="#ctx0" brushRef="#br0">18 295 228 0,'-13'-36'85'0,"6"23"-46"0,7-5-17 15,0 12 28-15,0 0-11 16,0-6-2-16,7 0-8 15,0-6-1-15,6 0-16 16,1-6 6-16,-1 6 5 0,-6 0-8 0,0 0-3 31,-1 6-5-31,1 0 0 16,-7 0-4-16,0 6 0 0,0 0-1 16,0 0 1-16,0 0 7 15,0 0 3-15,0 0-6 16,0 6-4-16,0-6 0 15,0 6 2-15,0 0-4 16,0 6-1-16,-7 6-2 16,1 12-2-16,-1 6 0 15,0 12 3-15,0 24 0 0,1 25 1 16,6 11 0-16,0 0 2 16,6-6-3-16,-6-6-2 15,7-5 2-15,0-13 0 16,-7 0 1-16,0-18 2 15,0-6-1-15,0-12-1 16,0-6 1-16,0-6-1 16,0-6 0-16,0 0 2 15,0-5 3-15,0-1 4 16,0-6-4-16,0-6-3 0,0-6-1 16,0-13 1-16,7-5-1 15,-1-12-1-15,1-6 1 16,0 6-1-16,6-12-3 15,-6 0 2-15,0 12 1 16,0 6 0-16,0 0 0 16,-1 6 0-16,1 0-3 15,7 6 2-15,-8 0-1 0,1 6 0 16,13-1 0-16,-6 7 0 16,-1 0 0-16,1 6-2 15,6 6 3 1,1 7 0-16,-8 11 1 15,1 12 0-15,-1 12 0 16,1 6 2-16,-8 6-1 16,1-6 2-16,-7-12-2 15,0-6-1-15,0-6 1 16,0 0 1-16,0-5 1 16,0-7 1-16,0-6 0 15,0 0 0-15,0-12 0 0,0 0 0 16,0 0-11-16,0 0-3 0,0 0-70 15,7-24-148 1</inkml:trace>
  </inkml:traceGroup>
</inkml:ink>
</file>

<file path=ppt/ink/ink17.xml><?xml version="1.0" encoding="utf-8"?>
<inkml:ink xmlns:inkml="http://www.w3.org/2003/InkML">
  <inkml:definitions/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5:43.22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90EBDEB-4D86-4927-A9C6-0FCC661C52F6}" emma:medium="tactile" emma:mode="ink">
          <msink:context xmlns:msink="http://schemas.microsoft.com/ink/2010/main" type="inkDrawing" rotatedBoundingBox="4970,7447 17892,7406 17893,7719 4971,7761" shapeName="Other">
            <msink:destinationLink direction="with" ref="{6F973063-6853-46B8-9F5A-3A58D4FAFBD3}"/>
          </msink:context>
        </emma:interpretation>
      </emma:emma>
    </inkml:annotationXML>
    <inkml:trace contextRef="#ctx0" brushRef="#br0">148 88 64 0,'0'-6'27'0,"0"6"-14"0,0 0-7 0,0 0 9 15,0 0-6-15,0 0-1 16,0 0-4-16,0 0-1 16,0 0 3-16,-7 6 3 15,0-6-2-15,1 0 1 0,-1 0 1 0,0 6 5 16,0-6-2-16,1 0 1 15,-1 0-3-15,0 0 1 16,0 0-6-16,1 0-1 0,-1 0 0 16,0 0-2-16,0 0 1 15,1 6-7-15,-1-6 1 16,0 6 3-16,0-6 2 16,0 0 4-16,1 0 3 0,-1 0 0 31,0 0 0-31,7 0-3 15,0 0 1-15,0 0-6 0,0 0-1 0,0 0 0 16,0 0 0-16,0 0 0 0,0 0 2 16,0 0-3-16,0 0-2 15,0 0 2-15,0 0 2 16,0 0-2-16,0 0 0 16,0 0 1-16,0 0 2 31,0 0-1-31,0 0-1 0,7 7-2 15,-7-7 1-15,7 12 1 16,-1-6 0-16,-6-6 0 16,7 6 2-16,0 0-3 15,0 0 0-15,0 0 3 16,6 0 1-16,1-6-1 16,-1 0-2-16,-6 0 7 15,6 0 3-15,-6 0-3 0,0 0-2 16,0 0-5-16,-1 0 0 15,1 6-2-15,0 0 0 16,-7-6 2-16,7 6 0 16,6 6 2-1,1-6-3-15,-7-6 0 16,-1 6 1-16,8 0 2 16,-7-6-1-16,-1 0 2 15,1 0 0-15,0 0 1 16,0 0-2-16,-7 0-2 15,0 0 1-15,0 0 1 16,0 0-3-16,6 0 0 0,8 0 1 16,-7 0 0-16,6 0 0 15,1 0 0-15,-7 0 0 16,6 0 0-16,1-6 0 16,-1 6 0-16,1-6 0 15,-1 6 2-15,1-6-1 16,-1 0-1-16,1 6-2 15,-1-6 1-15,1 0 1 16,-1 6 2-16,1-6-3 16,0 6 0-16,-14 0 1 15,13 0 2-15,-6 0-3 16,6 0 0-16,1 0 1 16,-7 0 0-16,-1 0 0 0,8 0 0 15,-7 0-3-15,-1 0 0 16,1 0 4-16,0 0 1 15,-7 0 0-15,14 0-2 16,6 0-2-16,-13 0 1 16,6 0 1-16,1 0 2 15,-1 0-1-15,-6 0 2 16,6 0-4-16,-6 0 0 0,0 0 1 16,7 0 0-16,-1 0-3 15,1 0 2-15,-1 0 1 16,1 6 2-16,6 0-1 15,0-6-1-15,1 0 1 32,6 0 1-32,0 0-3 15,0 0 0-15,0 0 1 0,0 0 0 16,0 0 0-16,-7 0 2 16,1 0-3-16,6 0 0 15,0 0 1-15,-7 0 2 16,0-6-3-16,1 6 0 15,-1 0 1-15,0 0 2 16,-6 0-3-16,-1 0 0 0,7 6 1 16,-6 0 0-16,0-6 0 15,6 0 0 1,7 0 2-16,-7-6-3 16,7 0 0-16,0 0 1 0,0 0 2 15,0 0-3-15,0 6 0 16,1 0 3-16,-8 0 1 15,0 0-4-15,7 0-1 16,-6 0 1 0,-1-6 0-1,-7 6 3-15,1-6-3 0,-1 6 0 0,1-6 1 16,-1 6 2-16,1 0-1 16,6-6-1-16,7 6 1 15,0-6-1-15,0 6 0 16,7 0 0-16,-7 0-3 15,7 0 2-15,-7 0 1 16,0 0 0-16,0 0-3 16,-6 0 2-16,-1 0 1 15,0 0 2-15,1 6-1 0,-1-6-1 16,0 0 1-16,0 6-1 16,1-6 0-16,-1 0 2 15,0 0-1-15,1 0-1 31,-1 0 1-31,0 6-1 16,-6-6 0-16,6 6 0 16,0-6 0-1,1 0-3-15,-1 0 2 0,0 6 1 16,1-6 2-16,6 6-1 16,6 0-1-16,-6-6 1 15,1 6-1-15,-1-6-3 16,0 6 2-16,-7-6 1 15,7 6 0-15,0 6 0 16,-7-12 0-16,-6 6 0 16,-1 0 0-16,1 6 0 0,0-6 0 15,-8 0 0-15,1 0 0 16,7 12-3 0,-8 0 2-16,8-6 1 15,-1 0 2-15,1 0 1 16,6-6-1-16,7-6-2 15,0 0 1-15,7-12-1 16,0 0 0-16,0-6 0 16,0 6 0-16,-1 0 2 15,1 0-1-15,0 0-1 16,-7 6-2-16,0 0 1 16,0 0 1-16,0 0 0 15,0 0 0-15,-6 6 0 16,-1 0 0-16,7 0 0 0,-7 0-3 15,7 0 2-15,1 0 1 16,-8 0 0 0,0-6 0-16,0 0 2 15,1 6 16-15,-8 0 11 16,1 0-13-16,-1 0-6 16,1-6-6-16,-1 6-4 15,1 0 1-15,6 0-1 16,0 0 2-16,1 0 1 15,-1 0-6-15,0 0 0 0,1 0 1 16,-1-6 1-16,0 0 1 16,1 0 0-16,-8 6 0 0,7 0 0 15,1 0 2-15,-1 0 1 16,0 0-4-16,1 0-1 16,-1 0 3-16,0 0 1 15,0 0-3-15,1 0-1 16,-1 0 1-16,0 0 0 15,1 0 3-15,-1 0 1 16,0-6-4-16,7 6 1 16,0 0 0-16,0-6 0 0,0 6-3 15,1 0 2-15,-1 0 1 16,0 0 0-16,6 0 2 16,-12 0 1-16,-1 0-4 15,0 0-1 1,1 0 1-16,-1 0 2 15,-6 0 0-15,6 6-1 16,-7 0-2-16,8-6 1 16,-8 0 1-16,7 0 2 15,1 0-3-15,-1 0 0 16,0 0 1-16,1 0 0 16,6 0 0-16,0 0 0 15,0 6 0-15,0-6 0 16,-7 0 0-16,7 0 0 15,0 0 0-15,-6-6 0 0,-1 0 0 16,0 6 0-16,0 0 0 16,1 0 0-16,-1 0 0 15,0 0 0-15,1 0 0 16,-1 0 0-16,7 0 4 16,0 0 2-16,7 0-7 15,0 0-1-15,0 0 0 16,-1-6 1-16,1 6-2 15,0 0 2-15,0 0 1 16,0 0 0-16,-7 0 0 16,7 0 0-16,-7 0 0 15,0 0 2-15,7 0-1 0,-1 0 2 16,1 0-2-16,0-6-1 16,0 0-2-16,0 0 1 15,-7 0 1-15,0 0 0 16,0 0 0-16,-7-1 0 15,-6 1 0-15,-1 6 0 0,1 0 0 16,-1 0 0-16,1 0-3 16,-7 0 0-16,6 0 4 15,1 0 1-15,-1 0 0 16,1 0-2-16,-1 0 1 16,1 0-1-16,-1 0-3 15,1 0 2-15,-7 6 1 16,6-6 0-16,-6 7 0 15,0-7 0-15,-1 6 0 16,8 0 0-16,-1 0-3 16,1 0 2-16,6 0 1 15,1 0 2-15,6 0-1 0,0 6 2 16,13-6-2-16,-6 0-1 16,0 0-2-16,0 0 1 15,-7-6 1-15,0 0 0 16,0 0 0-16,-7 0 2 15,1 0-3-15,-1 0 0 16,0 0 1-16,0 0 2 0,1 0-1 16,-1 0 2-16,0 0-2 15,1 0-1-15,-1 0-2 16,7 0-1-16,-7 0 4 16,1 0 1-16,6 0 0 15,0-6-2-15,0 6-2 16,0-6 1-16,7 6-1 0,0 0 0 15,-1-6 4-15,1 0 1 16,-7 0-4-16,0 0-1 31,0 0 1-31,0 0 2 16,-6 6-2-16,6 0 0 16,-7 0 3-16,0 0 1 0,1 0-4 15,-1 0-1-15,0 0 1 0,1 0 0 16,-1 0 1-16,7 0 0 15,0 0 0-15,0 0 0 16,0 0 0-16,7 0 0 16,0 0 2-16,0 0 1 15,-1 0-4-15,-6 0 1 16,1 0-2-16,-1 0 0 16,0 0 2-1,-7 0 2-15,0 0-3 16,1 6 0-16,-1 0 1 15,0 0 0-15,0 0 2 16,1 0 1-16,-8-6-4 16,8 0-1-16,-1 6 1 15,-7-6 2-15,1 0-2 16,6 12-2-16,-6 0 2 16,6-6 2-16,0-6-2 15,1 6 0-15,-1-12 1 0,7 0 2 16,0 0 1-16,7 0 1 15,-7 0-2-15,-7 0 1 16,1 0-4-16,6 0 0 16,0 0-1-16,0 0 0 15,0 0 2-15,7 6 0 16,-1 0 0-16,1 0 0 16,0 0 0-16,0 0 0 15,0 0 0-15,0 6 0 16,-7-6 0-16,0 0 0 15,0 6-3-15,-7-6 2 16,0 0 1-16,1 0 0 16,-1 0 2-16,0 0 1 0,1 0-4 15,-1 0-1-15,0 6 1 16,0 0 2-16,1 0 0 16,-1-6 2-16,0 0-4 15,7 0 0-15,0 0 1 16,0 0 2-16,1 0-3 15,-1 0-2-15,0 0 4 16,0 0 1-16,0 0 0 16,7-6-2-16,-1 0 1 0,-5 0-1 0,-1 6-3 15,0 0 2-15,0 0 1 16,0 0 2-16,0 0-1 16,0 0-1-16,0 0 1 15,0 0-1-15,0 0-3 16,-7 0 2-16,7 0 1 15,0 0 2-15,1 0-1 16,-1 0-1 0,0 0-2-16,0 0-1 15,0 6 2-15,0 0 2 16,0-6 2-16,0 0 1 16,-7 0-2-16,7 0-2 15,-6 0 1-15,-1 0-1 0,0 0 0 16,7 0 0-16,0 0 0 15,7-6 2-15,-14 0-3 16,8 0 0-16,-1 6 3 16,0 0 1-16,-7 0-1 15,0 0-2-15,7 0-2 16,0 0-1-16,-6 0 2 16,12 0 0-16,-5 0 1 15,-1 0 0-15,0 0 0 16,0-6 2-16,0 0-1 15,7 0-1-15,-1 0 25 16,1 0 10-16,0 6-20 0,-7 0-9 16,0 0-5-16,0 6-2 15,0 0-2-15,0 0 2 16,0 6-1-16,1 0 0 16,-1 0 4-16,0-6 1 15,0 0-1-15,7-6-2 16,-1 0 1-16,1 0 1 0,7 0-1 15,-1 0-1-15,1-6 1 16,-7 0-1-16,6 0 0 16,-6 0 0-16,7 0 0 15,-7 0 0-15,-1 0-3 16,-5 6 2-16,-1 0 1 16,0 0 2-1,0 0-3-15,0 0 0 0,0 0 1 0,0 0 2 16,7-6-1-16,0 0-1 15,-1 0-2-15,1 0 1 32,-7 0 3-32,7 0 3 15,0-1-7-15,0 1 0 0,0 0 0 16,6 6 1-16,8 0 1 16,-8 0 2-16,1 6-1 15,-7 0-1-15,-1 1-2 16,8-1 1-16,6-6 3 0,1-6 1 15,-1-1-1-15,7-5-2 16,0 0-2-16,0-6 1 16,-6 0 1-16,-8 0 0 0,1 0 0 15,0 6 2-15,-1 0-3 16,1 6 0-16,-1 0-1 16,1 6 0-16,0 0 2 15,-8 6 2-15,1 6-3 16,0 0 0-16,0 0 1 15,-7-6 0-15,0 0 0 16,0 0 0-16,-7-6 0 16,1 6 2-16,-1-6-3 15,-7 6 0-15,1 0 1 16,-1 6 2-16,1 0-6 16,0 0 1-16,-1 6 1 0,1 1 3 15,-1-1 2-15,1 0 1 16,-1 0-5-16,1 0 1 15,-1-6 0-15,1 0 2 16,6-12-1 0,0 0-1-16,1-6 3 15,-1 0 7-15,0 0 5 16,1 0 2-16,-1 0-1 16,0 0-8-16,7 0-5 15,0 0-2-15,-6 6 1 16,-8-12-109-1,-13-6-49-15,-20 18 20 16</inkml:trace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5:54.58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8DCD10B-2199-4496-9800-869F0E96E377}" emma:medium="tactile" emma:mode="ink">
          <msink:context xmlns:msink="http://schemas.microsoft.com/ink/2010/main" type="writingRegion" rotatedBoundingBox="22869,4627 26429,4603 26436,5685 22876,5709"/>
        </emma:interpretation>
      </emma:emma>
    </inkml:annotationXML>
    <inkml:traceGroup>
      <inkml:annotationXML>
        <emma:emma xmlns:emma="http://www.w3.org/2003/04/emma" version="1.0">
          <emma:interpretation id="{EA56ED4D-813F-475B-B8A4-134882022406}" emma:medium="tactile" emma:mode="ink">
            <msink:context xmlns:msink="http://schemas.microsoft.com/ink/2010/main" type="paragraph" rotatedBoundingBox="22869,4627 26429,4603 26436,5685 22876,57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4DA180-4555-4A1E-A085-2CA4A654EE27}" emma:medium="tactile" emma:mode="ink">
              <msink:context xmlns:msink="http://schemas.microsoft.com/ink/2010/main" type="line" rotatedBoundingBox="22869,4627 26429,4603 26436,5685 22876,5709"/>
            </emma:interpretation>
          </emma:emma>
        </inkml:annotationXML>
        <inkml:traceGroup>
          <inkml:annotationXML>
            <emma:emma xmlns:emma="http://www.w3.org/2003/04/emma" version="1.0">
              <emma:interpretation id="{F60FAF7E-5018-43F0-96BF-575738DAD6BB}" emma:medium="tactile" emma:mode="ink">
                <msink:context xmlns:msink="http://schemas.microsoft.com/ink/2010/main" type="inkWord" rotatedBoundingBox="22869,4627 24302,4618 24307,5376 22874,538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1 187 172 0,'-7'0'66'0,"7"-6"-36"0,7 6-18 0,-7 0 21 0,0 0-8 16,6-6-2-16,1 0-2 15,0 0-1-15,0 0-11 16,-1-6 3-16,1 6 4 0,-7-1 1 0,7 1-1 15,-7 0-6-15,0 0-2 16,7 0-2-16,-7 0 1 16,7 0-2-16,-1 0 0 15,-6 6-3-15,7 0 1 16,-7 0-2-16,7-6-1 16,0 6-2-16,-7 0-1 15,13 6-1-15,-6 12 0 16,0 0 3-16,-1 19 0 15,-6-1 1-15,0-6 0 16,7 0 0-16,-7-6 0 0,0 0 0 16,0 0 2-16,7-6 1 15,-7 0 1-15,0-6-5 16,0 0 1-16,0 0 0 16,0-6 2-16,0 0-1 15,-7 0 2-15,7 0-4 16,-7 0 0-16,7-6-1 15,-6 0 0-15,-1 0 4 16,7-6 1-16,0 0-1 16,0 0 1-16,0-6-2 15,0 0-1-15,0 0 1 16,0 0-1-16,0 0 0 0,0 0 0 16,7-6 0-16,-7 0 2 15,0 0-3-15,0 6 0 31,0 0 1-31,0 0 2 16,0 0-3-16,6 0 0 0,1 0-1 16,0 0-2-16,0-6 5 15,0 6 1-15,-1 0 0 16,1 0 1-16,0 6-4 16,6-7-2-16,1 7 2 15,-1 6 0-15,8 6 1 16,-8 1 0-16,8 5-3 15,-8 6 2-15,7 0-1 16,-6 0 0-16,6 0 2 16,-6 0 2-16,6-6-1 15,-6 0 2-15,-1 0-2 16,-6 0-1-16,0 0 1 16,-1 0 1-16,8 0-1 0,-14-6-1 15,0-6 1-15,0 0 1 16,0 0 1-16,0 0 1 15,0 0 0-15,7 0 0 16,6-6-2-16,1-6-2 16,-1-6 1-16,8-6-1 15,-1-6-3-15,0 0 2 16,-6 0 1-16,-1 0 2 0,1 5-3 0,-1 1 0 16,-6 0 1-16,0 6 0 15,-7 0-3-15,7 6 2 16,-7 6 1-16,0-6 0 15,0 12-3-15,0-6 0 16,6 6 2-16,1-6 0 16,-7 6 1-16,0 0 0 31,0 0-3-31,0 0 2 0,7 12 1 16,-7-12 0-16,7 6 0 15,-1 0 2-15,-6-6-1 16,0 0-1-16,7 12 1 15,0-6 1-15,0 6-3 16,-1 0-2-16,-6 6 2 16,7 6 0-16,-7 0 1 15,0 7 0-15,0 5 0 16,0-6 2-16,0 6-1 0,0 0-1 0,0 6 14 16,0 0 5-16,0 0-9 31,0-6-6-31,0-6 11 0,0-6 6 0,0 0 1 0,0-6-1 31,0-6-9-31,0 1-3 16,0-7-1-16,0 0 2 15,0 0-3-15,0-6-2 16,0 0-2-16,0-6 0 16,0 0-22-16,0 0-7 15,0 0-71-15,14-7-31 16</inkml:trace>
          <inkml:trace contextRef="#ctx0" brushRef="#br0" timeOffset="1278.9158">-730 301 192 0,'-7'0'74'0,"0"-6"-40"0,14 0-13 15,-7 6 22-15,0 0-4 16,0-6 0-16,7 0-11 16,0-6-3-16,0 0-14 15,-1 6 2-15,1-6 3 0,0 0 1 0,0 0-1 16,-7 6-6-16,0 0-2 15,0 0-2-15,0 0-1 16,0 6-3-16,0 0-2 16,0 0-2-16,0 0-1 15,0-6 4-15,0 6 1 16,0 0-3-16,0 0-1 16,6 12-4-16,1 6 1 15,0 0 3-15,6 0 1 16,-13 6 3-16,7 6 1 15,-7 12-1-15,0 0-2 16,-7 0 1-16,7 0 1 16,0-6-1-16,0 0-1 15,0-18 3-15,7-6 0 0,-7-12-23 16,0-6-9-16,7-6-4 16,-7-6 0-16,0-6 1 15,0 0 0-15,0 0 11 16,-7 0 5-16,7 0 7 15,-7 6 4-15,7 0 5 16,0 0 4-16,-6 0 10 16,6 0 5-16,0 0 8 15,0 6 4-15,6-6-4 16,1 6-2-16,0-6-7 16,6 6-1-16,-6 0-6 15,7 6-1-15,-1 0-6 16,8 6-1-16,-1 0-1 0,0 12-2 15,0-6 1-15,1 12-1 16,-8 0 0-16,1-6 2 0,-1 0-1 16,1 0-1-16,-1 0-2 15,1 0 1-15,0 0 1 16,-1 0 2-16,1-6-3 16,-1 0 0-16,1 0 3 15,-1 0 1-15,-13-6 1 16,0 0 2-1,0 0 19-15,0 0 8 0,0-6-5 0,0 0-2 16,0 0-15-16,-7-6-7 16,1-12-2-16,-1-6-2 15,0-6 0-15,0-12 2 16,1-12-1 0,-1-7 2-16,7 13-7 15,0 6 1-15,0 6 1 16,0 12 1-16,7 6-17 15,-1 6-5-15,8 6-55 16,-1 18-24-16,14 0-62 16</inkml:trace>
        </inkml:traceGroup>
        <inkml:traceGroup>
          <inkml:annotationXML>
            <emma:emma xmlns:emma="http://www.w3.org/2003/04/emma" version="1.0">
              <emma:interpretation id="{355DAF8A-B0FE-40A3-8F6B-075A7B8109DD}" emma:medium="tactile" emma:mode="ink">
                <msink:context xmlns:msink="http://schemas.microsoft.com/ink/2010/main" type="inkWord" rotatedBoundingBox="24704,4672 25645,4665 25650,5476 24709,548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342.2853">1902-78 296 0,'-14'-30'112'0,"14"30"-60"0,-7 0-43 0,7 0 27 15,0 0-16-15,0 0-1 16,0 0-11-16,0 0-5 0,0 0-2 15,0 18-1-15,0-6 13 16,7 0 6-16,0 0 2 16,0 0-1-16,0 0-8 15,-7-12-3-15,6 6 4 0,8 0 3 16,-1 0-8-16,1-6-2 16,-1 6-4-16,1-6-2 15,-1 0 1-15,1 0 1 16,0 0 1-1,-14 0 1-15,0 0-2 0,6 0 1 0,-6 0 0 16,-6 0 1-16,-8 0-7 16,-6 6 0-16,-7 0-10 31,-7 6-2-31,-7 0 3 0,1 6 5 16,6 6-1-16,0 0 1 15,7 6 4-15,0 1 1 16,7-7 2-16,-8 0 0 15,8-6-3-15,7 0 0 16,6 0 2 0,0-6-2-16,7 0 1 15,0-12 4-15,0 12 3 0,0-12-2 0,0 0-2 16,14 0 0-16,-1 0-1 16,1-12 2-16,6 6 1 15,7-6-1-15,0 0-2 16,7 0-2-16,0 0 1 31,-7 0 1-31,0 6 0 0,0 0 0 16,-7 0 0-16,1 6 0 15,-1 6 0-15,-7 6 0 16,-13 6 0-16,-6 0 0 16,-8 0 0-16,-6 6 0 15,-14 6 0-15,-7 6 0 16,1 12 2-16,-1 6-3 15,7 0 0-15,1 7 3 16,5-19 1-16,1-6-1 16,7-12-2-16,-7-6-2 15,20-12 1-15,7-18-34 16,21-12-17-16,-1-6-37 16,7 0-15-16,20-7-26 15</inkml:trace>
          <inkml:trace contextRef="#ctx0" brushRef="#br0" timeOffset="2349.3155">1286 259 244 0,'-7'-6'93'0,"14"12"-50"0,0-18-26 15,-7 12 25-15,0 0-18 16,0 0-5-1,13 0-10-15,-6 0-4 16,0 0-2-16,6 0 6 0,1 0 4 16,-7 0-6-16,6-6-2 15,-6 0 8-15,0 0 6 16,0 0-8-16,-1-6-3 16,-6 0-5-16,0 0 0 0,0-6 9 15,0 6 4-15,-6 0-7 16,-1-1-5-16,-7 1-3 15,1 0-1-15,-1 6-3 16,1 6 2-16,-8 0-1 16,1 6 0-16,0 6 0 15,-1 0-2-15,1 1 3 16,0 5 2-16,0-6 0 16,-1 6 2-16,8-6-4 0,-1 6-2 15,1 0-1-15,-1 0 0 16,7 0 3-16,1-6 2 15,6 0-2-15,0 0 0 16,6 6-1-16,8-6 0 16,-1 0 4-16,1 0 1 15,6-6 1-15,1-6 2 16,6 0-1-16,6-6 0 0,1 0-1 16,0 0 0-16,-7-6-2 15,0 0 1-15,-6 6 0 16,-1-12 1-16,-13-6 0 15,-1 0 2-15,-12 0-3 16,-1-6-2-16,-13 6 0 16,-1 0-1-16,-6-7-5 15,0 19 1-15,-7 6-29 16,-6 6-13-16,-8 12-31 16,-6 7-15-16,7-1-43 15</inkml:trace>
        </inkml:traceGroup>
        <inkml:traceGroup>
          <inkml:annotationXML>
            <emma:emma xmlns:emma="http://www.w3.org/2003/04/emma" version="1.0">
              <emma:interpretation id="{E515C1E3-177A-4AF3-BA82-385642FBCEEF}" emma:medium="tactile" emma:mode="ink">
                <msink:context xmlns:msink="http://schemas.microsoft.com/ink/2010/main" type="inkWord" rotatedBoundingBox="25720,4839 26431,4835 26436,5685 25726,5690"/>
              </emma:interpretation>
              <emma:one-of disjunction-type="recognition" id="oneOf2">
                <emma:interpretation id="interp2" emma:lang="" emma:confidence="1">
                  <emma:literal>T</emma:literal>
                </emma:interpretation>
                <emma:interpretation id="interp3" emma:lang="" emma:confidence="0">
                  <emma:literal>¥</emma:literal>
                </emma:interpretation>
                <emma:interpretation id="interp4" emma:lang="" emma:confidence="0">
                  <emma:literal>t</emma:literal>
                </emma:interpretation>
                <emma:interpretation id="interp5" emma:lang="" emma:confidence="0">
                  <emma:literal>5</emma:literal>
                </emma:interpretation>
                <emma:interpretation id="interp6" emma:lang="" emma:confidence="0">
                  <emma:literal>J</emma:literal>
                </emma:interpretation>
              </emma:one-of>
            </emma:emma>
          </inkml:annotationXML>
          <inkml:trace contextRef="#ctx0" brushRef="#br0" timeOffset="3770.4292">2111 114 244 0,'-6'-6'90'0,"6"6"-48"0,0 0-27 0,0 0 24 16,0 0-10-16,0 0-2 0,0 0-4 16,0 0-3-16,0 0-10 31,0 0 2-31,0 0 2 0,0 0-7 0,0 0-4 0,6 12 4 16,1 0 3-16,0 1 10 15,7-1 5-15,-1 0-13 16,7-6-5-16,7 0 5 15,7 0 3-15,14-6-5 16,6-6-3-16,7-6-2 16,0 6 1-16,-7-6-3 15,0 0 0-15,-7-1-1 16,-6 1-2-16,-1 0-2 0,-6 6 1 31,-7 0 1-31,-7 0 2 16,-6 0-17-16,0 0-6 15,-8 0-52-15,1 0-22 0,-7 6-72 16</inkml:trace>
          <inkml:trace contextRef="#ctx0" brushRef="#br0" timeOffset="4250.4469">2362 301 236 0,'-14'0'90'0,"14"-6"-48"0,-7 6-25 16,7 0 27-16,0 0-14 15,0 0-3-15,0 0-11 0,0 0-3 16,0 0-7-16,-6 0 0 0,-1 0 4 16,7 0-2-16,-7 0 1 15,7 0 8-15,-7 0 4 16,7 0 4-16,-6 0 2 15,6 0 1-15,-7 0 0 0,0-6 0 16,0-6 0-16,7 0-4 16,0 0-3-16,0-12-7 15,0 6-1-15,0 0-6 16,0 0 1-16,0 0-5 16,0 12-2-16,0 0-5 15,0 6 0-15,14 18 0 16,-1 6-1-16,1 12-3 0,-7 24-2 31,-1 24-4-31,1 6 1 16,0 6 7-16,-7-11 3 15,0-13 0-15,0 0 2 16,0-18 3-16,0-12 1 16,0-12 3-16,0-24-8 15,-7-12-9 1,0-12-48-16,1-18-21 0,12-12-116 15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6:28.18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F39C651-AA48-4448-AD31-82B66CD1B94B}" emma:medium="tactile" emma:mode="ink">
          <msink:context xmlns:msink="http://schemas.microsoft.com/ink/2010/main" type="writingRegion" rotatedBoundingBox="9209,8701 16239,9224 16112,10932 9082,10409"/>
        </emma:interpretation>
      </emma:emma>
    </inkml:annotationXML>
    <inkml:traceGroup>
      <inkml:annotationXML>
        <emma:emma xmlns:emma="http://www.w3.org/2003/04/emma" version="1.0">
          <emma:interpretation id="{99026C0C-9410-4237-B024-1BD1F5DDF49A}" emma:medium="tactile" emma:mode="ink">
            <msink:context xmlns:msink="http://schemas.microsoft.com/ink/2010/main" type="paragraph" rotatedBoundingBox="9209,8701 16239,9224 16112,10932 9082,104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70545B-2821-4418-AECF-FF8AEA29BCBB}" emma:medium="tactile" emma:mode="ink">
              <msink:context xmlns:msink="http://schemas.microsoft.com/ink/2010/main" type="line" rotatedBoundingBox="9209,8701 16239,9224 16112,10932 9082,10409"/>
            </emma:interpretation>
          </emma:emma>
        </inkml:annotationXML>
        <inkml:traceGroup>
          <inkml:annotationXML>
            <emma:emma xmlns:emma="http://www.w3.org/2003/04/emma" version="1.0">
              <emma:interpretation id="{384B284E-F010-4E98-982D-C8D63E3DD8FA}" emma:medium="tactile" emma:mode="ink">
                <msink:context xmlns:msink="http://schemas.microsoft.com/ink/2010/main" type="inkWord" rotatedBoundingBox="9192,8929 12680,9188 12591,10375 9104,1011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2828-43 200 0,'-6'-6'74'0,"6"6"-40"0,-7-24-16 15,7 24 23-15,0 0-1 16,0-6 3-16,-7 18-13 16,0-18-3-16,0 18-16 15,1-6-7-15,-1-12 0 0,0 18 1 0,0-6 2 16,1-6-1-16,-1 0-1 16,0 6-3-16,7 0 1 15,0-6-4-15,-7 6 0 31,1 0 7-31,6 0 6 16,0 0-2-16,0-6 0 0,0 0-2 16,0 0 2-16,13 0 4 15,14 6 3-15,14-12-7 16,13 0-1-16,7-6-1 16,-7 0 2-16,7 0-5 15,-7 0-3-15,-7 6-1 16,1 0-1-16,-8 0 0 0,-6 6 0 15,0 0 0-15,-7-6 2 16,-14 6 1-16,1 0 1 16,0-7-2-16,-8 7-2 15,1-6 1-15,0 6 1 16,0-6-47-16,-1 0-22 16,1-24-136-16,-7 0 48 15</inkml:trace>
          <inkml:trace contextRef="#ctx0" brushRef="#br0" timeOffset="-3033.7707">792-482 228 0,'-34'-18'88'0,"27"12"-48"0,-6-6-16 16,6 12 29-16,0-6-9 15,1-1-2-15,6 1-8 16,0 0-4-16,0 0-16 15,0 0-2-15,0 0 1 0,0 0 2 16,0 0 0-16,0 6-7 16,0 0-3-16,0 0-8 15,6 12 0-15,1 6-4 0,7 13 2 16,-1 17 3-16,1 12 3 16,-1 12 0-16,1 0-1 15,-1-6 3-15,8-6 0 16,-1-5-4-16,0-7-1 15,-6-6 3-15,6-18 1 16,0-6 2-16,7-12 0 0,0-12 0 16,0-24 0-16,0-12-2 31,7-18-2-31,0-25 1 16,7-5-1-16,-1 0 0 15,1 6 2-15,0 6-1 16,-1 5-1-16,-6 7 3 15,-7 12 0-15,-7 18-4 0,1 6 1 16,-8 12-2-16,1 12 0 16,-14 6-49-16,6 18-23 15,-6 0-50-15,-6 12-23 16,-1 6 32 0</inkml:trace>
          <inkml:trace contextRef="#ctx0" brushRef="#br0" timeOffset="-2464.2055">1340 47 184 0,'-14'0'71'0,"8"-6"-38"0,-1 6-19 16,0 6 20-16,0 0-11 15,1 0 0-15,-1 0-8 16,-7 0 1-16,1 6-9 16,6 0 5-16,-7 0 3 0,8 0 2 15,-1-6-1-15,0 6 0 16,0-6 3-16,7 6-2 16,0-6 1-1,0-6-5-15,14 12 2 16,6 0-5-1,14 0 8-15,7-12 4 16,-1 0-15-16,1-6-3 16,-1-6-3-16,8 0 1 15,6 0-1-15,0-6-1 0,-7 12 1 0,-6-6-1 16,0 6-7-16,-14 0 0 16,0 0-43-16,-14 0-17 15,-6 6-34-15,-7 0-13 16,-7 0 2-1</inkml:trace>
          <inkml:trace contextRef="#ctx0" brushRef="#br0" timeOffset="-2113.1916">1455-164 288 0,'-7'-24'107'0,"14"18"-58"0,0-6-29 16,-1 6 30-16,1 0-12 31,0 0-2-31,0 0-9 0,-7-6-3 16,7 6-13-16,-7 0-2 15,0 0-2-15,0 0-3 0,0 6-1 16,0 0-6-16,0 0 0 16,0 12 1-16,0 6 1 15,0 24 1-15,0 12 0 16,0 13 0-16,0 11 0 15,0-6-3-15,0-12 2 16,0-6 1-16,0-6 0 16,0-6 0-16,6-12 2 15,1-6-19-15,-7 1-8 16,7-7-14-16,0-6-3 16,-7-12-24-16,13 0-8 15,1-12-45 1,6-19-30-16,0-5 71 0</inkml:trace>
          <inkml:trace contextRef="#ctx0" brushRef="#br0" timeOffset="-1524.7057">1766-470 268 0,'-7'-30'101'0,"7"18"-54"0,7 0-13 16,0 5 36-16,-7 1-12 0,0 0-4 15,0 0-24-15,7 0-8 16,-7 0-14-16,6 0-3 0,-6 0 1 15,0 0-3-15,0 6-2 16,0 0-3-16,0 0-1 16,7 12-1-16,-7 12 3 15,0 13-2-15,0 17 1 16,0 6 2-16,-7 36 2 16,1 6-1-16,-8 0 2 15,7-11-4-15,1-13 0 16,-1-12-1-16,0-12-2 15,0 0 3-15,7-12 0 16,0-6 1-16,0-5 0 16,0-7 0-16,0-6 2 0,0-6 1 15,0-12 3-15,0 0-3 16,7-6-2-16,0 0 0 16,0-6-1-16,-1 0 0 15,8-6 0-15,-1-7 0 16,8 1 0-16,-1-6-3 15,7 0 2-15,0 0-1 16,0 0 0-16,0 6 2 16,0 0 0-16,0 12-3 15,0 0 2-15,-6 12-1 16,-1 12 0-16,-6 6 2 16,-1 12 2-16,-6 6-3 15,0 0 0-15,-1 0 1 16,1-6 2-16,0 0-3 15,-7 1 0-15,0-7 3 16,0-6 1-16,0-6-8 16,0-12-2-16,0 0-27 15,0-6-10-15,7-6-44 16,-7 6-17-16</inkml:trace>
          <inkml:trace contextRef="#ctx0" brushRef="#br0" timeOffset="-942.5427">2578 305 196 0,'0'-6'74'0,"0"6"-40"0,0-24-29 0,0 24 17 0,0 0-1 16,0 0 4-16,0 0 0 15,0 0 0-15,0-6-14 16,0 6 9-16,0 0 3 0,0-6 2 16,0 0 0-16,0 0-1 15,-7 0 2-15,7 0-8 16,0 6-3-16,-7 0-8 15,1 0-5-15,-1 6-4 16,-7 0 1-16,1 6 1 16,-1 0 0-16,-6 0-3 15,0-6 0-15,-1 0 2 16,1 6 0-16,0 0 1 16,0 0 2-16,-1 0-1 0,1 1-1 15,6 5-2-15,1 0 1 16,6 0-1-16,7 0 0 15,14 0 6-15,-1-6 2 16,14 0 6-16,0-12 3 16,7-6-4-16,-7-6 1 0,0-6-5 15,0 0-2-15,-6 0 6 16,-1 0 5-16,-7-6-6 16,-6-1-1-16,-7 1-5 15,0 0-1-15,-7 0-3 16,1 0-1-16,-15 12-37 15,1 6-16-15,-7 12-90 16,-14 18-37-16,1-18 45 16</inkml:trace>
          <inkml:trace contextRef="#ctx0" brushRef="#br0" timeOffset="565.6776">2977-254 220 0,'-7'0'85'0,"1"0"-46"0,6 0-21 0,0 0 23 16,0 0-6-16,0-6 0 16,0 0-9-16,0 0-2 15,6-6-13-15,1 0 4 0,0 0 3 16,0-6-6-16,-1 0 1 16,1-6-4-16,0 6 0 15,0 6-1-15,0 0 0 16,-1 0-4-16,1 0-3 15,0 6 2-15,-7 0 2 16,7 0-2-16,-7 0 0 16,0 0-1-16,0 0 1 15,0 0-4-15,0 0 0 16,0 6-1-16,0 0-2 16,0 0 3-16,0 0 2 0,6 12-2 15,1 6 0-15,0 12-1 16,0 12 0-16,-1 12 4 15,1 24 1-15,0 6-6 16,0-5 0-16,-1-7 1 16,1 0 1-16,-7-12 1 15,0-12 0-15,0-6 0 16,0-6 0-16,0-12 0 16,0 0 0-16,0-6 2 15,0-6 3-15,0 0 0 16,-7-6 0-16,1-6-1 0,-1 0 2 15,0 0-54-15,-6 0-24 16</inkml:trace>
          <inkml:trace contextRef="#ctx0" brushRef="#br0" timeOffset="-4052.677">-33-236 132 0,'-7'0'49'0,"7"6"-26"0,-7 0-16 0,7-6 15 0,0 6-2 31,-7 0 3-31,0-6-4 16,1 6-2-16,6-6-9 15,0 0 6-15,0 0 5 0,0 6 7 0,0-6 5 0,-7 6-9 16,0-6 0-16,7 6-9 16,-13 0 0-16,13-6-10 15,0 6-2-15,0-6 1 16,0 0 1-16,0 0-1 15,0 0-2-15,0 0 5 16,20 6 4-16,0-6-3 16,7 0-1-16,0 6-2 15,0 0 0 1,7-6-2-16,0 6-1 16,0 0 1-16,0 0-1 15,-7 0 0-15,0-6 2 16,0 0-1-16,0-6-1 15,0-6 1-15,0 0 1 16,7 0-1-16,-7 0-1 0,-7 0-50 16,1 6-21-16,-15 0-62 15</inkml:trace>
          <inkml:trace contextRef="#ctx0" brushRef="#br0" timeOffset="-3548.3726">0 77 192 0,'0'-6'74'0,"0"12"-40"0,0-12-22 0,0 6 21 15,0 0-8-15,0 0-2 16,0 0-5-16,0 0-1 16,0 0-9-16,0 0 1 0,0 0 4 15,0 0 2-15,0 0 3 16,0 0 1-16,0-6 3 16,0 6 1-16,0 0 3 15,0 0-3-15,0-6 0 16,0-6-6-16,7 12 0 15,-7 0-10-15,7 0-2 0,6 0-3 0,1 0 1 16,0 0-4-16,6-6-2 16,7 6 2-16,0 6 2 15,0 6-2-15,0-6 0 32,0 0 1-32,-7 0 2 15,7-6-1-15,-6 0-1 0,-1-6 3 16,7-6 0-1,-7 0 1-15,1 0-20 16,-8 0-9-16,1 0-64 16,-7 6-30-16,-1 0-33 15</inkml:trace>
        </inkml:traceGroup>
        <inkml:traceGroup>
          <inkml:annotationXML>
            <emma:emma xmlns:emma="http://www.w3.org/2003/04/emma" version="1.0">
              <emma:interpretation id="{AA2E76AB-7A6D-4B1E-A809-88FD3E00CE4C}" emma:medium="tactile" emma:mode="ink">
                <msink:context xmlns:msink="http://schemas.microsoft.com/ink/2010/main" type="inkWord" rotatedBoundingBox="12965,8980 16003,9206 15876,10915 12838,1068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010.6076">5027 450 176 0,'-7'-12'68'0,"7"6"-36"0,0 0-9 16,0 6 26-16,0-6-10 16,0 0 0-16,0 0-9 15,0 0-2-15,0 6-15 16,0-6-1-16,0 0 1 0,0 6 2 0,0-6 3 15,0 0 1-15,7 0 1 16,-7 0-3-16,7 0 2 16,0 0-4-16,-1-1-1 15,1 7-4-15,0-6-1 0,-7 0-5 0,0 6-1 16,0 0-3-16,0 0-1 16,0 0-1-16,0 0-2 15,0 0 3-15,7 12 2 16,-1 7-2-16,1 11 0 15,0 12-1-15,0 12 0 32,-7 6 2-32,0-6 2 15,0-6-1-15,0 0 2 0,0-6-26 16,0 7-12-16,-7-7-35 16,0 0-14-16,-6-12-32 15,-1 0-48 1,-13 0 56-16</inkml:trace>
          <inkml:trace contextRef="#ctx0" brushRef="#br0" timeOffset="9817.3702">5007 486 244 0,'-7'-24'90'0,"7"18"-48"0,-7 0-18 0,7 6 29 15,0-6-12-15,0 0-1 16,0 0-25-16,0 0-9 16,0 0-5-16,0 0-1 0,7 0 0 15,0 0 0-15,6 0 2 16,1 0-3-16,-1 0-2 16,8 0 4-16,-1 0 3 15,7 0 8-15,-7 0 2 16,1-7-10-16,-1 7-1 15,0-6 1-15,1 6 2 16,-1 0-2-16,0 6-3 0,7 0 0 16,-7 0-1-16,1 0-3 15,-8 0 2-15,1 6 1 16,-7 0 2-16,-1 0-1 16,-6 6-1-16,0 1 1 15,-6-1 1-15,-8 6-1 16,-6 6 2-16,-1 0-4 15,1 6 0-15,-14 0-10 16,7 0-3-16,0 0 0 16,7-6 3-16,0 0 9 15,-1-6 3-15,8 0 1 16,-1-6-2-16,1-6 1 16,6 0 1-16,0-6-1 0,0 0-1 15,7-6 1-15,7 0-1 16,0-6 6-16,7 0 4 15,-1-6-3-15,1 0-2 0,6 0 4 16,0 0 2-16,-6 0-6 16,6 0-1-16,-6 0-2 15,6 0-2-15,0 6 1 16,7 0-1-16,-7 6-3 16,-6 0 2-16,0 0 1 15,-1 6 0-15,1 0-3 16,-1 0 2-16,1 0 1 15,-8 6 2-15,1 6-6 16,0 6 1-16,-7 6 3 16,0 6 4-16,-7 0-1 15,-6 12-2 1,-8 0 0-16,-6 6-1 0,0-6 2 16,-7 6 1-16,-13 1-4 15,6-7 1-15,1-12 2 16,6-12 3-16,0-12 2 15,7-12 1-15,14-12-35 16,6-12-16-16,7-12-54 0,13-13-23 16,14 1-12-1</inkml:trace>
          <inkml:trace contextRef="#ctx0" brushRef="#br0" timeOffset="1728.0106">3688-134 160 0,'0'-96'63'0,"0"90"-34"0,0-12-1 0,6 12 25 15,1 0-3-15,-7-6 0 16,7 0-5-16,0 0-2 15,-1 0-23-15,1-6 6 0,0 0 4 16,0 0-7-16,6 0-4 16,7 0-6-16,8-6-1 15,5 0-5-15,1 0 1 16,7 0-1-16,-1 6 1 16,-6 5-4-16,0 1-1 15,-7 0-1-15,-7 6-2 16,1 0 1-16,-8 6-1 15,1 0 0-15,-7 6 0 16,-7-6 0-16,6 12 0 16,1 0 0-16,-7 1 0 0,0-1 0 15,0 6 2-15,0 0-3 16,0 0 0-16,0 6 1 16,0 0 2-16,0 0-3 15,0 6 0-15,0-6 1 16,-7 0 0-16,1 0 0 15,-1 0 2-15,0 0-3 16,-7 6 0-16,8 12 1 16,-1 0 0-16,0 1-3 15,0-1 2-15,7 0 1 16,7 0 2-16,7 0-3 16,-1-6 0-1,8 0 1-15,6-6 2 16,6-6 10-16,15-6 4 15,6-6-5-15,7-6-4 16,0-18-4-16,-7-6-3 0,0-6 3 16,-7-12 0-16,-13 6-15 15,-7-12-6-15,-7 0-77 16,1 0-33-16,-42 6-44 16</inkml:trace>
          <inkml:trace contextRef="#ctx0" brushRef="#br0" timeOffset="1096.2635">4087 11 284 0,'6'-18'107'0,"-6"12"-58"0,7-36-31 0,0 36 28 15,0 0-9-15,0-12 1 16,-1 5-18-16,1 1-4 15,0 6-10-15,0 0-4 0,-1 0 1 16,1 0-4-16,-7 0 0 16,0 6 3-16,0 0 3 0,0-6 2 15,0 6 3-15,0 0-3 16,0 0-2-16,0 0 0 0,0 0 1 16,0 0-3-16,0 0-2 15,0 24 0 1,-7 6-1-16,-6 7 0 15,-7-1 0-15,-14 6 0 16,-7 6 0-16,-6 0 0 16,-1 0-38-16,8-6-14 15,-1 0-47-15,14-6-17 0,7 0-16 16</inkml:trace>
          <inkml:trace contextRef="#ctx0" brushRef="#br0" timeOffset="8432.3792">4838 311 204 0,'-7'-18'77'0,"7"24"-42"0,0-6-28 0,0 0 18 16,0 0-11-16,0 0-3 16,0 0-2-16,0 0 1 15,0 0-5-15,7 6 15 0,-1-6 8 16,8 0-1-16,-1 0-1 16,1 0-1-16,6 0-1 15,-6 0-7-15,6-6 0 16,-6 0-8-16,-1 6-3 15,1 0-6-15,-1 0-2 16,-13 0 1-16,0 0 0 16,7 0 1-16,-7 0 2 0,0 0-1 31,0 0-1-31,0 0 3 0,0 0 2 16,-7 0-2-16,-6 0-2 15,-8 0 2-15,1 6 0 16,-7 0-4-16,-7 0 1 15,0 0-2-15,1 6 0 16,6 0 2-16,-1 1 0 0,1-1-3 16,-6 0 0-16,6 0-1 15,-1 6 0-15,1 0 3 16,7 0 0-16,0-6-2 0,6 0 2 16,1 0 1-16,6 0 0 15,7-6 0-15,0 0 0 16,0-6-3-16,0 0 0 15,14 0 4-15,-1-6 1 16,7 0 0-16,-6 0-2 16,-1 0-2-16,1 0 1 31,6 0 3-31,-6 0 1 16,-1 0-4-16,1 0 1 15,-1 6 0-15,1 0 0 0,-1 0-3 16,1 0 0-16,-7 6 4 15,-1 6 1-15,1 6-3 16,-7 0-1-16,-7 12 3 16,1 0 1-16,-8 6-3 15,1 0 1-15,-8 0 2 16,1 12 1-16,-7-12-1 0,0 1 1 16,0-7-2-16,7-6-1 15,-1 0-15-15,8-12-5 16,6-30-76-1,7-6 1-15,7-6-1 16,20-1-4 0</inkml:trace>
          <inkml:trace contextRef="#ctx0" brushRef="#br0" timeOffset="11142.3792">5636-278 256 0,'0'-18'96'0,"0"6"-52"0,0-6-25 0,0 12 26 16,0 0 1-16,0-6 2 15,0 6-9-15,0-12-1 0,-7 6-22 0,0 0 4 0,1 0 1 16,-1 0-5-16,7 0 1 16,0 0-8-16,0 0-3 15,0 6-3-15,0 0-3 16,0 0-2-16,7 6 1 16,-7 0-1-16,6 6-2 15,1 12 0-15,7 12 3 31,-7 12-2-31,6 6 1 16,-6 18 2-16,0 0 0 0,-1 0 0 16,1 1 0-16,0-13 0 15,0-6 2-15,-1-6-3 16,1-6 0-16,-7-6 1 16,7-6 2-16,0-12 1 15,6-6 3-15,8-12-3 16,6-18 0-16,13-24 1 15,14-18 0-15,7-18-5 0,0-19 1 16,0 7 2-16,-7 6 1 16,-7 6-4-16,-6 24 1 15,-14 5 0-15,-7 13 0 16,1 6 0-16,-15 12 2 16,1 12-25-1,-7 0-12-15,0 12-55 0,0 0-22 0,-7 18-52 16</inkml:trace>
          <inkml:trace contextRef="#ctx0" brushRef="#br0" timeOffset="12101.562">6306 173 260 0,'-14'-18'99'0,"14"18"-54"0,0 0-28 0,0 0 25 16,0 0-13-16,7 0-5 15,0 0-11-15,0-6-4 16,-7 6-5-16,6 6-3 0,8 0 0 16,-1 0 10-16,-6 0 7 15,7-6 15 1,-1 0-15-16,1 0-7 16,-8 0 1-16,1-6 2 0,-7 6-7 15,0 0-2-15,0 0-1 16,7-6 0-16,-7 6-2 15,0 0 1-15,-7-6-2 16,0 0-1-16,-6 6 1 16,-7 6 1-16,-1 0-3 15,-6 0 0-15,0 6-1 16,-7 6 0-16,1-6 0 16,-1 6-2-16,0 0-2 15,0 0 1-15,7-6 3 16,7 0 1-16,6 0-2 15,1-6 2-15,6 0 1 0,0 0 0 16,7-6-3-16,0 0 2 16,7 6 1-16,6 0 0 15,1-6 0-15,6 0 2 16,1 0-1-16,-1 0-1 16,7 0 1-16,-7 0-1 15,1 0 0-15,6 0 2 16,-7-6-1-16,0 0-1 0,0 6-2 15,1 0 1-15,-1 0-1 16,-6 0 0-16,-1 6 0 16,-6 0 0-16,-7 6 4 15,0 7 1-15,-7 5-4 16,-6 6 1-16,-1 0 0 16,-13 6 0-16,-7 12 0 15,-6-6 2-15,-1-6 1 0,0-6 1 16,1-6-2-16,6-12 1 15,7-12-2-15,13-12 2 16,8-12-42-16,19-6-16 16,7 0-49-16,1 6-20 15,13 0-5 1</inkml:trace>
          <inkml:trace contextRef="#ctx0" brushRef="#br0" timeOffset="12642.2697">6576 311 244 0,'-13'0'90'0,"6"-6"-48"0,7 0-20 0,0 6 28 15,0 0-11-15,0 0-2 0,0 0-10 16,7-12-5-16,0 6-12 15,-1 0 0-15,1-6 3 0,0 6-1 16,-7 0 3-16,0 0-4 16,0 0 1-16,7 0-3 15,-7-6 0-15,0 6-5 16,6 0-1-16,1 0-1 16,0-6 1-16,-7 6-2 15,7 0-1-15,-7 6 1 16,0 0-1-16,6 6-3 0,1 6 2 15,7 0 1-15,-7 12 2 16,-1 6-3-16,1 0-2 16,-7 12 2-16,0 7 2 15,7-1 0-15,-7 0-1 16,0 0-10-16,0 0-6 0,0-6-36 16,-7-12-16-16,0-6-25 15,1 0-9-15,-1-12-18 16</inkml:trace>
          <inkml:trace contextRef="#ctx0" brushRef="#br0" timeOffset="12782.8644">6617 227 260 0,'0'-12'99'0,"0"6"-54"0,0 0-35 0,0 6 23 15,0 0-9-15,0 0 0 16</inkml:trace>
        </inkml:traceGroup>
        <inkml:traceGroup>
          <inkml:annotationXML>
            <emma:emma xmlns:emma="http://www.w3.org/2003/04/emma" version="1.0">
              <emma:interpretation id="{A78713BE-7A33-4ADD-967C-412143B8EB7E}" emma:medium="tactile" emma:mode="ink">
                <msink:context xmlns:msink="http://schemas.microsoft.com/ink/2010/main" type="inkWord" rotatedBoundingBox="15882,9755 16197,9779 16137,10596 15821,10572"/>
              </emma:interpretation>
              <emma:one-of disjunction-type="recognition" id="oneOf2">
                <emma:interpretation id="interp2" emma:lang="" emma:confidence="0">
                  <emma:literal>3</emma:literal>
                </emma:interpretation>
                <emma:interpretation id="interp3" emma:lang="" emma:confidence="0">
                  <emma:literal>}</emma:literal>
                </emma:interpretation>
                <emma:interpretation id="interp4" emma:lang="" emma:confidence="0">
                  <emma:literal>g</emma:literal>
                </emma:interpretation>
                <emma:interpretation id="interp5" emma:lang="" emma:confidence="0">
                  <emma:literal>b</emma:literal>
                </emma:interpretation>
                <emma:interpretation id="interp6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13631.0911">6630 191 512 0,'7'-12'15'0,"0"0"-1"15,0 0-1-15,0 0 2 16,6-6 3-16,-6 0 1 16,6 6-4-16,1-12-1 15,-1-6-4-15,1 0 1 16,0 6-6-16,6 0-1 15,-7 6-7-15,8 12 0 16,-1 12 1-16,0 6 3 16,-6 6 0-16,-1-6 2 15,1 0-4-15,-1 6-2 16,1 0 2-16,-7 0 2 0,-7 6 0 16,0 0 2-16,-7 0-2 15,-7 0 2-15,1 6-2 16,-7 0-1-16,-1-6-6 15,1 0-4-15,0 0-1 16,-1-6-1-16,-6-6 0 16,7 0 2-16,0 0 8 15,-1-6 3-15,8 0 1 16,-1 1-2-16,8-7 1 16,-1 0 1-16,7 0-1 15,-7 0-1-15,7-7 5 16,0 7 4-16,0-6-5 15,0 0-2-15,14 6 3 16,-8 0-3-16,1-6-1 16,0 0 0-16,0 6-1 15,-1-6 2-15,1 6 1 16,0-6-6-16,0 6-2 16,6-6 2-16,-6 6 1 15,7 0 4-15,-8 0 3 16,8-6-7-16,-1 6 0 0,1-6 0 15,-1 6 3-15,1 0 0 16,-1 0-1-16,-6 0-2 16,7 0 1-16,-7 0 1 15,-1 0 2-15,8 0-1 16,-7 0 2-16,6 6-4 16,-6 0 0-16,0-6 1 15,-1 6 2-15,1 0-1 16,-7-6-1-16,0 0 1 15,7 12 1-15,-7 0-1 16,0 1-1-16,-7 5 1 0,0 0-1 16,-6 0 0-16,-1 0 2 31,8-6-1-31,-8 12 2 16,-6 6-2-16,-1 0-1 15,8-6 1-15,-7 6-1 16,6 0 0-16,1 0 2 15,-1-6-1-15,1 6-1 16,-1-6 16-16,-6-6 9 16,-1-6-4-16,1-6 0 0,7-6-10 0,-1-6-2 15,7 0-5-15,0-6-1 32,7-6-10-32,0-12-3 15,0 6-59-15,0-6-26 0,0 6-91 0</inkml:trace>
        </inkml:traceGroup>
      </inkml:traceGroup>
    </inkml:traceGroup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5:13.627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2A17843-D1C2-4D9D-B88F-A5B2E3D1401C}" emma:medium="tactile" emma:mode="ink">
          <msink:context xmlns:msink="http://schemas.microsoft.com/ink/2010/main" type="writingRegion" rotatedBoundingBox="14305,13538 15008,14071 14510,14727 13807,14195"/>
        </emma:interpretation>
      </emma:emma>
    </inkml:annotationXML>
    <inkml:traceGroup>
      <inkml:annotationXML>
        <emma:emma xmlns:emma="http://www.w3.org/2003/04/emma" version="1.0">
          <emma:interpretation id="{9FD2165A-3198-4144-A9FC-44F4C0A83308}" emma:medium="tactile" emma:mode="ink">
            <msink:context xmlns:msink="http://schemas.microsoft.com/ink/2010/main" type="paragraph" rotatedBoundingBox="14305,13538 15008,14071 14510,14727 13807,141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DA2374-8F03-4C45-B1B0-2883997C6CD6}" emma:medium="tactile" emma:mode="ink">
              <msink:context xmlns:msink="http://schemas.microsoft.com/ink/2010/main" type="line" rotatedBoundingBox="14305,13538 15008,14071 14510,14727 13807,14195"/>
            </emma:interpretation>
          </emma:emma>
        </inkml:annotationXML>
        <inkml:traceGroup>
          <inkml:annotationXML>
            <emma:emma xmlns:emma="http://www.w3.org/2003/04/emma" version="1.0">
              <emma:interpretation id="{E2169590-C1A6-421D-9FA6-C9ADE44637A0}" emma:medium="tactile" emma:mode="ink">
                <msink:context xmlns:msink="http://schemas.microsoft.com/ink/2010/main" type="inkWord" rotatedBoundingBox="14305,13538 15008,14071 14510,14727 13807,14195"/>
              </emma:interpretation>
            </emma:emma>
          </inkml:annotationXML>
          <inkml:trace contextRef="#ctx0" brushRef="#br0">47 12 144 0,'-6'-6'55'0,"6"12"-30"0,0-6-18 16,0 0 15-16,0 0-7 15,0 0 2-15,0 0 1 16,0 0 3-16,0 0-11 16,0 0-3-16,0 0-1 0,-7 0 3 15,7 0 2-15,-7 0-1 16,0-6-1-16,1 6-3 16,6 0-1-16,0-6 3 0,-7 6 3 15,7 0-4-15,0 0 1 16,0 0-1-16,0 0 1 15,-7 0-2-15,7 0-1 16,0 0-1-16,0 0 0 16,0 6-5-16,7 6 1 15,6 18 0-15,8 6 2 0,13 7-3 16,6 11-2-16,14 12 2 16,0 6 2-16,0 0-2 15,-6-12 0-15,-8-6 1 0,-6-11 0 16,-7-13-29-16,-6-6-13 15,-28-18-62 1,-7-12 1 0</inkml:trace>
          <inkml:trace contextRef="#ctx0" brushRef="#br0" timeOffset="1813.2198">250 102 240 0,'-13'31'90'0,"13"-31"-48"0,0 6-34 0,0 0 28 16,0 0-22-16,0 0 13 15,0 0-16-15,-7 0 15 16,7 0-16-16,-13-6 11 16,6 0-12-16,-13-6 11 15,13 6-12-15,-14-6 7 16,8 6-8-16,-7-6-2 16,13 6-3-16,-13-6-4 15,13 12 1-15,-7-6 1 0,14 0 0 16,-13-6-5-16,13 6 3 0,0-6-6 15,13 6 5-15,14-6 1 16,7 6 2-16,20-6 0 31,0 0 0-31,7-6 0 0,7 12 0 0,0-13 0 16,-1 13 0-16,1-12 0 31,-14 12 0-31,-7-12 2 16,-6 12-1-16,-14-12 4 15,-7 12-3-15,-13-6 4 16,7 6-4-16,-21-6 4 16,7 6-4-16,-20-6-1 15,-1 6 0-15,-19-12-4 0,6 0 2 0,-13-6-4 16,13 6 3 0,-14-6-1-16,21 12 1 0,0-12 0 15,7 12 0-15,0-12-3 16,13 6 3-16,7-6-1 15,13 12 1-15,8-12 2 16,13 6 0-16,-1-6 2 16,15 12-1-16,-14-6 4 15,6 12-3-15,-6-6 4 16,-7 6-4-16,-7-6-51 16,-6 12 26-16,-14-6-151 15,7 6 96-15</inkml:trace>
          <inkml:trace contextRef="#ctx0" brushRef="#br0" timeOffset="739.5468">616 578 140 0,'0'12'55'0,"0"-6"-30"0,-7 6-7 16,7-12 20-16,0 12-8 15,0 0 0-15,0-12-6 16,0 12-1-16,0-12-12 16,0 6 2-16,0-6 3 0,0 0-4 15,0 0-2-15,0 0-5 0,0 0-4 16,0 0-3-16,0 0 1 15,0 0 1-15,7-6 0 0,0 0 0 16,-7-6 2-16,0-12 1 16,0-12 1-16,-7-13-2 15,-7-5-2-15,1 0 3 16,-1 0 2-16,-6 0-4 16,6 6-1-16,1 12 0 15,6 0 2-15,0 6-30 16,1 6-13-16,-8 6-23 15,0-1-9-15,1 7-17 16</inkml:trace>
          <inkml:trace contextRef="#ctx0" brushRef="#br0" timeOffset="1195.3579">413 397 220 0,'-7'6'82'0,"7"0"-44"0,-7-6-31 0,7 0 20 16,0 0-7-16,0 6-2 15,-6 0-4-15,-1 0 1 16,0-6-8-16,0 6-4 0,0-6-2 15,1 0-1-15,-8 0 2 16,1 0-1-16,-1 0-1 16,1 0-2-16,6-6 1 15,0 0 1-15,0 6 2 16,7-6-3-16,0 0-2 16,14 0-1-16,6 0 3 15,14 0 0-15,13 0 1 16,7 0-3-16,1 0 2 15,5 6 3-15,-12-6 1 0,-8 0-1 16,-6 0 1-16,-7 0-4 16,-6 0 0-16,-8 0 1 15,-6 0 2-15,-7-6 1 16,-7 0 3-16,-6 0-32 16,-1 0-12-16,-6 6-56 15,-1-12-49-15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6:58.07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B92A948-2233-4F18-994D-DC4D77B4EE3A}" emma:medium="tactile" emma:mode="ink">
          <msink:context xmlns:msink="http://schemas.microsoft.com/ink/2010/main" type="writingRegion" rotatedBoundingBox="8570,2152 8299,4237 7070,4077 7342,1992"/>
        </emma:interpretation>
      </emma:emma>
    </inkml:annotationXML>
    <inkml:traceGroup>
      <inkml:annotationXML>
        <emma:emma xmlns:emma="http://www.w3.org/2003/04/emma" version="1.0">
          <emma:interpretation id="{9BBF9234-F19F-45E8-83B6-AFFEF8D99E6F}" emma:medium="tactile" emma:mode="ink">
            <msink:context xmlns:msink="http://schemas.microsoft.com/ink/2010/main" type="paragraph" rotatedBoundingBox="8570,2152 8299,4237 7070,4077 7342,1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9447F1-FB29-4510-A4AB-F970585D35A9}" emma:medium="tactile" emma:mode="ink">
              <msink:context xmlns:msink="http://schemas.microsoft.com/ink/2010/main" type="line" rotatedBoundingBox="8570,2152 8299,4237 7070,4077 7342,1992"/>
            </emma:interpretation>
          </emma:emma>
        </inkml:annotationXML>
        <inkml:traceGroup>
          <inkml:annotationXML>
            <emma:emma xmlns:emma="http://www.w3.org/2003/04/emma" version="1.0">
              <emma:interpretation id="{9AEF9E6F-DA34-4938-8953-B817BFE3C58C}" emma:medium="tactile" emma:mode="ink">
                <msink:context xmlns:msink="http://schemas.microsoft.com/ink/2010/main" type="inkWord" rotatedBoundingBox="8117,2092 7987,3087 7326,3001 7455,200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442 361 164 0,'0'-30'63'0,"0"12"-34"0,7-12-21 0,0 12 18 15,6-6-6-15,8 0-2 31,6-7-2-31,7 1 0 16,-1 6-8-16,1 0 6 0,0 0 3 16,-7 0 2-16,0 12 1 15,-7 0-7-15,1 0-3 16,-8 6-3-16,1 0-2 0,-7 0-3 0,-1 0 1 16,1 6-2-16,-7 0-1 0,-13 6 1 15,-21 18 1-15,-20 30-1 31,-7 18-1-31,-7 31 1 16,-13 11-1-16,-7 0-3 0,0-12 2 16,0-11 1-16,20-19 2 15,14-18 1-15,14-12 1 16,6-18-7 0,20-6 4-16,14-6 1 0,0-6-27 15,0-6-10-15,-6 0-65 16</inkml:trace>
        </inkml:traceGroup>
        <inkml:traceGroup>
          <inkml:annotationXML>
            <emma:emma xmlns:emma="http://www.w3.org/2003/04/emma" version="1.0">
              <emma:interpretation id="{C1B43806-DC99-4A9A-9654-48C32DF628B6}" emma:medium="tactile" emma:mode="ink">
                <msink:context xmlns:msink="http://schemas.microsoft.com/ink/2010/main" type="inkWord" rotatedBoundingBox="8441,3143 8307,4172 7674,4090 7808,3061"/>
              </emma:interpretation>
              <emma:one-of disjunction-type="recognition" id="oneOf1">
                <emma:interpretation id="interp1" emma:lang="" emma:confidence="0">
                  <emma:literal>s</emma:literal>
                </emma:interpretation>
                <emma:interpretation id="interp2" emma:lang="" emma:confidence="0">
                  <emma:literal>w</emma:literal>
                </emma:interpretation>
                <emma:interpretation id="interp3" emma:lang="" emma:confidence="0">
                  <emma:literal>S</emma:literal>
                </emma:interpretation>
                <emma:interpretation id="interp4" emma:lang="" emma:confidence="0">
                  <emma:literal>I</emma:literal>
                </emma:interpretation>
                <emma:interpretation id="interp5" emma:lang="" emma:confidence="0">
                  <emma:literal>W</emma:literal>
                </emma:interpretation>
              </emma:one-of>
            </emma:emma>
          </inkml:annotationXML>
          <inkml:trace contextRef="#ctx0" brushRef="#br0" timeOffset="1763.0863">510 1161 288 0,'-20'-30'107'0,"13"12"-58"0,0 0-26 0,7 12 31 16,0 0-8-16,0 0 0 0,0-7-13 16,0 1-3-16,0 0-17 15,7 0-3-15,0 0 0 0,-1 0-6 16,1 6 0-16,0 0-2 16,0 0-2-16,-1 0-2 15,1 0-1-15,-7 6-1 16,0 0 3-16,0 12 2 15,0 12 2-15,0 24-4 16,-7 37-1-16,1 17 1 0,-1 12 0 16,7 0-2-16,0-5 2 15,0-19 1-15,0-12 2 16,0-18-1-16,0-6-1 16,0-12 1-16,0-12-1 15,0-5 2-15,0-7 3 16,0-18 0-16,13 0 0 15,1-6-6 1,0-12 1-16,6-1 0 0,0-11 2 0,7 0-3 16,0-6 0-16,0 0 1 15,0 6 0-15,0-6-3 16,7 6 0-16,-7 6 2 16,0 6 0-16,0 12-4 15,1 6 1-15,-8 12 0 16,0 18 2-16,-6 18 1 0,-1-6 3 15,-6 0-3-15,0 0-2 16,-7 6 4-16,0-5 3 16,0-7-1-16,0-6-2 15,0-6 2-15,0-6 0 16,0-18 1-16,6-6 2 16,8-6-100-16,0-12-45 15,-1-24-35 1</inkml:trace>
        </inkml:traceGroup>
        <inkml:traceGroup>
          <inkml:annotationXML>
            <emma:emma xmlns:emma="http://www.w3.org/2003/04/emma" version="1.0">
              <emma:interpretation id="{2ED27BC4-0E4C-456E-87D0-D911EEA899C2}" emma:medium="tactile" emma:mode="ink">
                <msink:context xmlns:msink="http://schemas.microsoft.com/ink/2010/main" type="inkWord" rotatedBoundingBox="7822,3401 7723,4162 7070,4077 7169,3316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174.0202">219 1606 180 0,'-7'-6'68'0,"7"0"-36"0,-7-18-2 0,7 18 26 16,-6 0-6-16,6-6 0 15,0 0-15-15,-7 6-4 16,7-6-18-16,0 0 1 0,0-7 2 15,7-5-2-15,-1-6 0 16,1 0-2-16,0 0 0 16,0 6 0-16,0 0 0 15,-7 6-4-15,6 6-3 16,-6 0-7-16,7 6-1 16,-7 6-1-16,7 12-1 0,0 6 4 15,-7 12 2-15,0-6 0 16,0 42-1-16,0 19-2 15,-7 5-1-15,0-12 2 16,-6-6 2-16,-1-6 0 16,7-6 2-16,7-12-4 15,-7-5 0-15,7-13 1 16,0-6 0-16,0-6 2 16,7-12 3-16,7-6-2 15,-1-6 0-15,8-6-12 0,-1 0-7 16,0-6-49-16,1-12-20 15,-1-7-51 1,7-5-41-16,7-6 74 16</inkml:trace>
          <inkml:trace contextRef="#ctx0" brushRef="#br0" timeOffset="733.5471">-140 1666 140 0,'-20'12'52'0,"20"-18"-28"0,0 0-6 15,0 6 18-15,0 0-1 16,0 0 4-16,0 0-4 16,0 0-1-16,-7 0-19 15,1 12 6-15,-1-6 3 0,0 0-1 0,0 0-2 16,1 6-9-16,-1 0-3 15,0 0 1-15,0 0 1 16,7 6-5-16,0-6-4 16,7 0-1-16,7 0-1 15,6 0 15-15,14-12 10 32,13-12-4-32,14 0-2 15,0-6-11-15,6 0-5 0,-12 6-2 16,-8-6 1-16,-6 6-1 15,-8 0 2-15,1-12-2 16,0 6-1-16,-7-6 3 16,0 0 0-16,-7 0-26 15,1 6-11-15,-8 0-30 16,1 0-12-16,-1 0-23 16,-6-1-11-16,-7 19 9 15</inkml:trace>
        </inkml:traceGroup>
      </inkml:traceGroup>
    </inkml:traceGroup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7:39.37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77828F3-F3D3-43CE-882E-9FA97B0B9FA7}" emma:medium="tactile" emma:mode="ink">
          <msink:context xmlns:msink="http://schemas.microsoft.com/ink/2010/main" type="inkDrawing" rotatedBoundingBox="3575,3598 10401,3501 10405,3731 3578,3828" shapeName="Other"/>
        </emma:interpretation>
      </emma:emma>
    </inkml:annotationXML>
    <inkml:trace contextRef="#ctx0" brushRef="#br0">115 117 96 0,'-6'-6'38'0,"-1"6"-20"0,7 0-10 0,0 0 11 0,0 0-7 16,0 0-2-1,-7 0-5-15,0 0-4 16,1 0 0-16,-1 0-1 16,-7 0 0-16,1 18 2 0,6 0-1 15,0-6-3-15,1 0 1 16,-1 0 12-16,0-6 5 15,0 0 0-15,0 0 3 16,7-6 1-16,0 0 0 16,0 0-9-16,0 0-4 15,0 6-4-15,0-6-3 32,0 0 1-32,0 0-1 0,0 0 2 15,0 0 1-15,0 0-1 16,7 0-2-16,0 0-2 15,0-12 1 1,0 0 1-16,-1 0 0 16,8 6 2-1,-1 0-1-15,-6 0-1 16,7 0 1-16,-8 6-1 16,1 0 0-16,0 0 0 15,6-6 0-15,1 6 0 16,-7 0 0-16,6 0 0 15,1 0 2-15,-1 0-3 0,1 0 0 16,6 12 1-16,-6-6 0 16,6-6 0-16,0 0 0 15,1-6 0-15,6 0 2 16,0 6-1-16,0-6-1 16,0 6 1-16,0-6-1 15,-7 6-3-15,1 0 2 0,-8 0-1 16,1 0 0-16,-1 0 4 0,1 0 1 15,-8 0-1-15,8 6-4 16,-7 6 1 0,-1 0 1-16,8-12 0 15,0 6 0-15,6-6 0 16,0 0 2-16,0 0 3 16,1 0-2-16,-1 0-2 15,0 0-3-15,-6 0 1 16,-1 0 1-1,8 0 2-15,-1 6-1 16,-6-6-1-16,6 6 1 16,0-6 1-16,0 6-3 15,7-6 0-15,-6 0 1 16,-1 6 0-16,0-6 0 0,1 0 2 16,-1-12-3-16,-7 0 0 15,1 6 1-15,0 0 2 16,-1 0 19-16,1 0 8 15,-1 0-14-15,1 6-8 16,-1 0-5-16,7 0-2 16,1 0 0-16,-1 0 2 15,0 12-3-15,7-12 0 0,0-6 1 0,1 0 2 16,5 0-1-16,1-6 2 16,0 0-2-16,-7 0-1 15,0 6-2-15,0 0 1 16,-6 0-1-16,-1 0 0 15,0 0 4-15,0-1 1 32,-6 7-4-32,-1-6 1 15,1 6 0-15,6 0 0 0,1 0 0 0,-1 0 2 16,0 0-3-16,0 0 0 16,1 0 1-16,-1 0 2 15,0 0-1-15,1 6-1 16,-1-6-2-16,0 0-1 15,1 7 2-15,-1-1 0 16,0-6 1-16,0 6 2 16,1-6-3-16,6 6 0 15,0 0 1-15,-7-12 0 16,0 0 0-16,1 0 0 0,6 0 0 16,-7 6 2-16,0 0-1 15,7-7-1-15,1 7-2 31,5 0 1-31,1 0 1 16,7 0 2-16,-1 0-1 0,1 0 2 16,0 0-4-16,-1 0 0 15,-6 0 1-15,0 0 0 16,-7 0 0-16,0 0 0 16,0 0 0-16,-7 0 0 0,1 0-3 15,-1 0 2-15,0 0 1 16,7 0 0-1,0 0 2-15,0 0-3 0,0 7 0 16,0-1 1-16,1 0 0 16,-1 0 0-16,0 0 2 15,0-6-3-15,0 0 0 32,-7 0 1-32,7 0 2 15,0 0-1-15,0-12-1 16,0 6-2-16,-6 0 1 15,6-1 1-15,0 7 0 16,0 0 0-16,7 0 0 16,-1 0 0-16,1 0 0 15,0 0 0-15,0 0 0 16,0 0 2-16,0-6-1 0,-1 6-1 16,1-6 1-16,0 0-1 15,0 0 2-15,0 0 1 16,-7 0-4-16,0 0 1 15,0 6-2-15,7 0-2 16,0 0 3-16,-1 0 0 16,1 0 3-16,0 0 1 15,7 6-4-15,-14 0 1 16,0 0 0-16,0-6-3 16,0 6 2-16,0-6 3 15,-7 0 1-15,1 0-1 16,6 0 1-1,-7-6 2-15,-7 6 13 16,1 0 6-16,6 0-12 16,1 0-7-16,-1 0-3 15,0 6-2-15,7 0 0 16,0-6 2-16,7 0-3 0,0 0 0 16,0 0 1-16,0 0 0 15,-1 0 2-15,1-6 1 16,0 6-4-16,0-6 1 15,0 0-2-15,0 6 0 16,-1-6 2-16,-6 6 0 16,1 0 0-16,5 0 0 15,1 6 2-15,7-6 1 16,-1 0-4-16,1 0-1 16,0 0 1-16,-8 0 2 0,1 0-2 15,-7 0 0-15,0 0 1 16,0-6 0-16,-6 6 0 31,-8-6 2-31,1 0-1 0,-1 6 2 0,1 0-2 16,-1 0-1-16,-6 0-2 0,0 0 1 15,0 0-1-15,6 0 0 16,1 0 4-16,-1 0 1 16,1 0-4-16,-1 0 1 15,8 0 0-15,-1 0 2 16,7 0-1-16,7 0-1 15,6 0 1-15,1 0-1 16,6 0-3-16,1 0 2 16,-8 0-1-16,1 0 0 15,-7 0 2-15,-1 0 0 16,-5 6 0-16,-8 0 0 31,0 0 0-31,0 0 0 16,-6 0 0-16,0 6 0 0,6 1 0 15,0-1 0-15,0-6 2 16,1 0 1-16,6 0-1 16,-7-6-2-16,0 0 1 15,7 0-1-15,-6 0 0 16,6 0 0-16,0 12-3 16,0 0 0-16,0 6 2 15,0 0 0-15,0 0 1 16,-7 0 2-16,7-6-3 0,0-6 0 0,7-6 3 15,7-6 3-15,0-12-4 16,6-6-1-16,7 6 0 16,0 0 2-16,-7 0 21 15,1 6 12 1,-8 0-18-16,-6 0-9 16,-7 6-8-16,0-1-1 15,-6 1 1-15,-1 0 2 16,0 6-3-16,-6 0-2 15,-1 0 2-15,1 0 2 16,-1 6 0-16,-6-6-1 16,7 0 1-16,-1 6-1 15,-13-6-3-15,7 0 2 0,-7 0 1 16,0 0 2-16,0 0 1 16,0 0 3-16,0 0-5 15,0 0-3-15,0 0 1 16,7 7 2-16,-1-1-16 0,1 12-6 15,0 0-61-15,0 0-26 16,-7 0-24 0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7:46.51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D1E6FA9-DAE1-40E7-B6E2-95B253DE4294}" emma:medium="tactile" emma:mode="ink">
          <msink:context xmlns:msink="http://schemas.microsoft.com/ink/2010/main" type="inkDrawing" rotatedBoundingBox="6622,5133 15498,5182 15497,5253 6621,5204" shapeName="Other"/>
        </emma:interpretation>
      </emma:emma>
    </inkml:annotationXML>
    <inkml:trace contextRef="#ctx0" brushRef="#br0">101 12 108 0,'-6'-6'44'0,"6"6"-24"0,0 0-8 0,0 0 13 0,0 0-9 15,0 0-2-15,0 0-8 16,0 0-4-16,0 0-1 16,0 0 1-16,0 0 1 0,0 0-1 15,0 0-2-15,0 0 1 16,0 0-1-16,0 0 0 0,0 0 0 16,-7 0 0-16,0 0 0 15,7 0 0-15,-7 0 0 16,1 0 2-16,6 0 1 0,-7 0 1 15,7 0 0-15,-7 0 0 16,0 0 2-16,7 0-5 16,-6 0-1-16,-1 0 0 15,0 0 0-15,0 0 0 0,0 6 0 32,7 0 0-32,0-6 2 15,-6 0-3-15,6 0 0 16,0 0 3-16,0 0 3 0,-7 0 7 15,7 0 4-15,0 0-8 16,0 0-2-16,0 0-4 16,0 0-2-16,0 0 1 15,0 0-1-15,0 0-3 16,0 0 2-16,0 0 3 16,0 0 1-16,0 0-4 0,0 0-1 15,7 6 1-15,-1-6 2 16,1 0 9-16,7 0 3 15,-1 0-4-15,1 0-1 16,-7 0-4-16,6 0-3 16,1 0 0-16,-1 0 1 15,-6 0-3-15,0 0 0 16,6 0 1-16,-6 0 0 16,0 0 0-16,6 0 2 15,1 0-1-15,-1-6 2 16,1 6-4-16,-1 0 0 15,1 0 1-15,-1-6 0 0,8 6 0 16,-8 0 0-16,8 0-3 16,-1 0 2-16,0 0 1 15,0 0 2-15,1 0-1 16,-1 0 2-16,0 0-7 16,1 0 1-16,-1 0 1 15,0 0 3-15,1 0 0 16,-1 0-1-16,-7 0 1 15,1 0-1-15,-1 0 0 0,1 6 0 16,0-6-3 0,-1 0 2-16,-6 0 5 15,0 0-2-15,-1 0-1 16,8 0 0-16,-1 0-4 16,8 0 2-16,-1 0 1 15,0 0 0-15,1 0 0 31,12 6 0-31,-12-6 0 16,6 0 0-16,0 0 0 16,0 0 0-16,0 0 0 15,7 6 0-15,-7-6 0 0,0 6 0 16,-7-6 0-16,1 0 0 16,6 0 0-16,0 0 0 0,0 0 0 15,0 0 0-15,0 0 0 16,-7-6 0-16,0 6 0 0,1 0 2 15,-1 0-3-15,0 0 0 0,-6 0 1 16,-1 0 2-16,1 0-3 16,6 0-2-16,0 0 4 15,8 0 1-15,-1 0-3 0,6 0 1 16,1 0 0-16,0-6 0 31,-7 6 0-31,0-6 0 16,0 6 0-16,0-6 0 15,0 6 0-15,0 0 0 16,-6 0 0-16,-1 0 2 16,0 0-1-16,1 0-1 15,-1 6 1-15,0-6-1 16,1 6 0-16,-1-6 2 16,0 0-3-16,0 0 0 0,1 0-1 15,6 0 0-15,-7 0 4 16,7 0 1-16,-7 0-4 0,1 0 1 15,-1 0 2-15,0 0 1 16,-6 0-1-16,-1 0-2 16,1 0-2-16,-1 0 1 15,8-6 1-15,-1 6 2 0,0-6 1 16,7 0 1-16,0 6-5 16,7 0-1-16,0-6 1 15,0 6 0-15,0 0 1 16,0 0 2-16,-7 0-3 15,0 0 0-15,0 0 1 16,-7 0 0-16,0 0 2 16,1 0 1-16,6 0-6 15,-7 0 0-15,7 0 3 16,-7 0 4 0,1 0-1-16,-1 0-2 0,7 0 0 15,0 0-1-15,-7 0-3 16,1 0 2-16,-1 0 1 15,0 6 2-15,1 0-1 16,-1 0-1-16,0 0 5 16,0 0-3-1,8-6-3 1,5 0 3-16,-6 0 20 0,0 0 13 16,1 6-18-16,-1-6-9 15,-7 0-5-15,0 0-1 16,0 0-3-16,-6 0 0 15,6 0 1 1,1-6 2-16,-1 6-1 16,7-6-1-16,7 0 1 15,0 6-1-15,-1 0-3 16,1 0 2-16,0 0 1 0,0 0 0 16,-7 0-3-16,0 0 2 15,0 0 1-15,0 0 2 16,0 0-1-16,0 0-1 0,0 0 1 15,0 0 1-15,0 0-3 16,-6 0 0-16,6 0 1 16,0 0 2-16,0 0-1 15,0 0-1-15,-7 0-2 16,1 0 1-16,-1 6 1 16,0-6 2-16,1 0-1 15,6 0-1-15,-7 0 1 16,7 0-1-16,-7 0 0 0,7 0 0 15,0 0 0-15,0 0 0 16,-6 0 0-16,-1 0 0 16,7-6 0-16,0 0 0 15,0 6 0-15,7-6 0 32,0 6-3-32,0 0 2 15,6 0 1-15,-6-6 2 0,-7 6-3 16,7 0 0-16,0 0 1 0,0 0 2 15,-1 0-1-15,1 0-1 0,0 0 1 16,0 0-1-16,-7 0-3 16,0 0 2-16,0 0 1 15,0 0 2-15,0 0-3 16,0 0 0-16,0 0-1 16,0 6 0-16,0-6 4 15,1 6 1-15,-8-6-1 16,0 0-2-16,-6 0 1 15,6 6 1-15,7 0-3 16,0-6 0-16,0 6 1 16,0-6 0-16,0 6 0 15,-6-6 0-15,-1 0 0 0,0 0 0 32,0 0 0-32,1 0 0 15,6 0-3-15,0-6 2 16,0 6 1-16,0 0 2 15,0-6-1-15,7 6-1 16,0 0 1-16,0-6-1 16,-1 6-3-16,8 0 0 15,-7 0 4-15,0 0 1 16,-1 0-3-16,-5 0 1 0,-1 0 0 16,-7 0 0-16,0 0 0 15,0 0 0-15,1 6 0 16,-8-6 2-16,1 0-1 15,6 0-1-15,-6 0 1 16,6 0-1-16,0 0 0 16,1 0 0-16,-1 0 17 15,0 0 9-15,0 0-13 16,1 0-5-16,-1 0-7 16,0 6-2-16,1 0 1 0,-1-6 2 15,0 0-1-15,1 0 2 16,12 0-2-16,-6 6-1 15,-6-6-2-15,-1 0 1 16,0 0 1-16,-6 0 2 0,-1 0-1 16,1 0-1-16,6-6-2 15,7 6 1-15,0 0 1 16,0 0 2-16,0 0-3 16,0 0 0-16,1 0 1 15,5 0 0-15,1 0 2 0,0 0 1 16,0 0-4-16,6 0-1 15,1 0 3-15,-7 0 1 32,0 0-3-32,0 0-1 15,-1-6-2-15,-6 6 3 16,0 0 0-16,1 0 1 16,-1 6 0-16,-7 0 2 15,0 0-3-15,0 0 0 0,1 0 1 16,-8 0 2-16,8-6-1 0,-8 0-1 15,7 0 1-15,-6 0-1 16,-1 0 0-16,1 0 0 16,0 0 2-16,6 0 1 15,-7 0-4-15,8 0-1 16,-8 0 1-16,8 6 0 16,-8 0 1-16,7 0 0 15,-6-6 0-15,-1 0 2 16,1 0-3-16,6 0-2 0,7 0 2 15,0 0 2-15,-6 0 0 16,6 0-1-16,0 0 12 16,0 0 4-16,0 0-6 31,0 0-1-31,0-6-3 0,7 6-1 16,0 0-3-16,-1 0-2 15,1 0-2-15,0 0 1 16,0 0 1-16,-7 0 0 15,0 0 2-15,0 0 1 16,0 0-4-16,0 0-1 16,0 0 1-16,14 0 0 15,-14 0 1-15,7 0 0 16,-7 0 0-16,0 0 2 0,0 0-1 16,0 0-1-16,0-6-2 15,7 6 1-15,-7 0 1 16,0 0 0-16,-7 0 2 15,1 0 1-15,-1 0-4 16,0 0-1-16,1-6 3 16,-1 6 1-16,7-6-3 15,0 0 1-15,7 0-2 0,0 0 0 16,-1 0 2-16,8 6 2 16,0 0-3-16,-1 0 0 15,1 0 1-15,-7 0 2 16,-1 0-3-16,-5 6-2 15,-1 0 2-15,-7-6 0 16,0 0 1-16,-6 0 2 0,-1 0-1 16,1 0 2-16,-1 0 9 15,-13 0 7-15,7 0-10 16,-7 0-2-16,7 0-5 16,-7 0 1-16,0 0-4 15,7 0-2-15,-7 0 2 0,0 0 0 31,0 0 1-31,0 0 2 16,0 0-50-16,6 6-21 16,1 6-202-1,-20 0 114 1</inkml:trace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8:05.84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C094278-CCBA-4CA1-AD3B-A90A8B1A9272}" emma:medium="tactile" emma:mode="ink">
          <msink:context xmlns:msink="http://schemas.microsoft.com/ink/2010/main" type="writingRegion" rotatedBoundingBox="14046,1661 15602,2617 14980,3628 13425,2673"/>
        </emma:interpretation>
      </emma:emma>
    </inkml:annotationXML>
    <inkml:traceGroup>
      <inkml:annotationXML>
        <emma:emma xmlns:emma="http://www.w3.org/2003/04/emma" version="1.0">
          <emma:interpretation id="{FAD046FF-5DFA-4754-BD42-2DD2054E4A39}" emma:medium="tactile" emma:mode="ink">
            <msink:context xmlns:msink="http://schemas.microsoft.com/ink/2010/main" type="paragraph" rotatedBoundingBox="14046,1661 15602,2617 14980,3628 13425,26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919A8F-65D1-4103-B4B0-9974C7B523D8}" emma:medium="tactile" emma:mode="ink">
              <msink:context xmlns:msink="http://schemas.microsoft.com/ink/2010/main" type="line" rotatedBoundingBox="14046,1661 15602,2617 14980,3628 13425,2673"/>
            </emma:interpretation>
          </emma:emma>
        </inkml:annotationXML>
        <inkml:traceGroup>
          <inkml:annotationXML>
            <emma:emma xmlns:emma="http://www.w3.org/2003/04/emma" version="1.0">
              <emma:interpretation id="{44675FA6-E0C0-4DCD-8B56-C5B7B26B8603}" emma:medium="tactile" emma:mode="ink">
                <msink:context xmlns:msink="http://schemas.microsoft.com/ink/2010/main" type="inkWord" rotatedBoundingBox="14046,1661 15602,2617 14980,3628 13425,2673">
                  <msink:destinationLink direction="with" ref="{32B23FB4-6BAB-4C7E-86CC-66604AF4B39A}"/>
                  <msink:destinationLink direction="to" ref="{7BF22D6F-0E87-4203-A772-DF7621B3E642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1266 817 308 0,'-26'-24'115'0,"12"12"-62"0,1-7-33 0,13 13 30 16,-7 0-16-16,0 0-2 16,1 0-8-16,-1 0-1 15,0-6-12-15,1 6 2 0,-1 0 1 0,7 0-5 31,0 0-3-31,0 0-8 16,0 6-1-16,0 0 1 16,0 0 1-16,0 0-2 15,7 12 0-15,-1 6 2 16,1 6 2-16,0 6 0 16,6 7-1-16,0-1-2 15,1 6 1-15,-1 6 1 0,1 12 0 16,-1-6 0-16,0-6 0 15,1-12 0-15,-1 0 0 16,-6-6 0-16,0-5 2 16,-1-1-1-16,1-6 2 15,-7-18-2-15,13 0 2 0,1-12 0 16,6-24 1-16,7-7-2 16,13-11 1-16,7-12-4 15,6 6 0 1,8-18 1-16,-1 18 0 15,0-6 0-15,-6 17 0 0,-7 1 0 16,0 18 0-16,-14-12 2 16,1 24-1-16,-14-6-1 15,0 6 1-15,-14 0-6 16,8 6 3-16,-8 0-50 16,1 6 29-16,-7-6-127 15,7 12 83-15,0-6-115 16,6 6 103-16</inkml:trace>
          <inkml:trace contextRef="#ctx0" brushRef="#br0" timeOffset="597.4114">1950 1364 236 0,'-21'0'88'0,"21"0"-48"0,-6-6-14 0,-1 6 46 16,14 0-40-16,-7-6 3 0,0 0-14 15,0 0-3-15,0 0-4 16,0 0 1-16,0 6-8 16,0-6 0-16,6 0 0 0,-6 0 5 15,0-6 5-15,0 0-7 16,7 0-1-16,-7-6-3 15,0 6 1-15,0 0-6 16,14 0-1-16,-14 5 0 16,6 1 2-16,1 0-6 15,-7 6 1-15,7 19-1 16,6 11 2-16,-6 18 1 0,6 0 1 16,-6 0 0-16,6 6 2 15,-6 0-1-15,0 6-1 16,-7-6 1-16,0 1-1 15,0-7 0-15,0-12 2 16,0-6-1-16,0-6-1 16,-7-6 3-16,0 0 2 15,0-6-26-15,1-6-13 16,-1-6-41-16,7 0-14 16,0-6-62-16,0 0-26 15,13-6 94-15</inkml:trace>
          <inkml:trace contextRef="#ctx0" brushRef="#br0" timeOffset="1090.7907">2025 1352 200 0,'-13'-18'77'0,"13"6"-42"0,-7 0-8 0,7 6 27 0,0 6-8 16,-7-6 0-16,7 6-6 15,-7-6-1-15,0-6-21 16,1 6-4-16,-1 0-2 0,0 6-1 31,0-6 3-31,-6 0-7 16,13 6-2-16,0-12-3 0,0 12 1 0,0-6-2 16,0 6 2-16,0 0-2 15,20-6-1-15,0-6 1 16,8 5-1-16,-1-5 0 15,0 12 0-15,6-6-3 16,-5 12 2-16,-1 0 1 16,0 13 0-16,0 5 0 15,0 6 0 1,-7 0 0-16,0 18 0 16,-6-6 2-16,-7-6 1 15,-7 0-4-15,-7 0 1 16,-7 6 0-16,-6 0 0 15,-7 0 2-15,-7 1 1 16,-6 5-4-16,6-18-1 16,0-6-19-16,7-6-7 15,0-12-7-15,13-12-4 0,8-6-22 16,12-6-9-16,15-6-18 16,6 6-49-1,0-12 34-15</inkml:trace>
          <inkml:trace contextRef="#ctx0" brushRef="#br0" timeOffset="1694.1601">2492 1340 228 0,'-27'-12'85'0,"20"18"-46"0,-6-12-17 0,13 0 28 16,0 6-15-16,0 0-3 15,0-6-12-15,0 0-5 16,0 0-8-16,0 0-1 0,0-6 4 31,0 0 3-31,0 0 2 0,6-12 11 16,1-1-9 0,-7 1-2-16,7 0-9 15,-7 6-2-15,0 6 0 16,0 0 0-16,0 0-2 15,7 6-2-15,-7 0-4 16,6 0-2-16,-6 6 0 16,14 12 2-16,-1 12 2 0,1 12 1 15,-1 19 1-15,1 11 0 16,0-6 0-16,-8-6 0 0,1 0 2 16,0 6 1-16,0 0-4 15,-7-6-1-15,0 1 3 16,0-7 3-16,0-12-1 15,0-6 0-15,0-6 1 16,0-12 0-16,-7-6-33 31,0-6-13-31,0 0-39 0,1-6-13 16,6 0-44 0</inkml:trace>
          <inkml:trace contextRef="#ctx0" brushRef="#br0" timeOffset="2162.7997">2458 1322 256 0,'-20'-18'96'0,"20"12"-52"0,0 0-36 0,0 0 21 0,0 0-11 16,7-6-3-16,-1 6-4 15,1-6 0-15,0-6-6 16,0-1 1-16,6 1 4 0,1 0-6 16,-1 0-2-16,7 6 1 15,8 0 0-15,-1 0 7 16,6 0 6-16,8 6 1 16,0 0-1-16,-1 0-6 15,-6 6-4-15,0 0-3 16,0 12 0-16,-7 6-4 15,-7 12 0-15,0 12 3 0,-13 13 1 16,-14 5-1-16,-13 0 1 16,-14-6-2-16,-13 12 2 15,-14 12-2-15,-7 6-1 16,7 1-2-16,7-19 1 16,7-6 3-16,6-12 1 15,1-6 1-15,13-18 2 16,0-6-5-16,13-18-1 15,7-12-13-15,7-6-7 16,14-12-64-16,6-6-30 16,14 6-25-1</inkml:trace>
        </inkml:traceGroup>
      </inkml:traceGroup>
    </inkml:traceGroup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8:09.69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2B23FB4-6BAB-4C7E-86CC-66604AF4B39A}" emma:medium="tactile" emma:mode="ink">
          <msink:context xmlns:msink="http://schemas.microsoft.com/ink/2010/main" type="inkDrawing" rotatedBoundingBox="16930,1266 17296,3349 16759,3444 16393,1360" semanticType="callout" shapeName="Other">
            <msink:sourceLink direction="with" ref="{44675FA6-E0C0-4DCD-8B56-C5B7B26B8603}"/>
          </msink:context>
        </emma:interpretation>
      </emma:emma>
    </inkml:annotationXML>
    <inkml:trace contextRef="#ctx0" brushRef="#br0">8 164 236 0,'-7'-12'88'0,"7"6"-48"0,0-6-29 0,0 6 21 16,0 0-13-16,0-6-1 15,0 0-10-15,0 0-3 16,7 0-3-16,0 6 1 0,0-1 0 16,-1 1 3-16,1 0 1 15,-7 0 8-15,7 0 2 0,0 0-4 16,-1 0 0-16,1 0-4 15,0 0 0-15,0 0-5 16,-1 6-3-16,1-6-3 16,0 6 1-1,7 0 3-15,-8 0 1 16,8 0-4-16,-1 0 1 16,1 0-2-16,-1 0 0 15,1 6 2-15,-1 0 2 0,1 0-1 16,0 0-1-16,-1 6-2 15,1 0 1-15,-1-6 1 16,7 7 0-16,1-1 0 16,-1 0 0-16,0 0 0 15,-6 0 2-15,6 0 1 16,0 0 1-16,-6 0-2 16,-1 0-2-16,1 0 1 15,0 0-1-15,-1 0 0 16,1 6 2-16,-1 0-1 15,1 0-1-15,-1 18-2 16,-6-6 1-16,0 0 3 16,-1-6-1-16,1 12-1 15,0-6-2 1,0 0 4-16,0-6 0 16,-1 1-3-16,1-1 1 15,0 0 2-15,0 0 1 16,-1 0-4-16,1 0-1 15,0-6 3-15,0 0 1 16,-1 0-3-16,1-6 1 16,0 0 0-16,0 6 0 15,0-6 0-15,-7 6 2 16,6 0-3-16,-6 0 0 0,0 0 1 16,0 6 0-16,7-6 0 15,-7 6 0-15,0 0 0 16,0 0 0-16,7-5 0 15,-7 5 2-15,0 0-1 16,0 0 2-16,0 0-4 16,0 0 0-16,0 0 1 15,0 0 2-15,0 0-3 16,0 0 0-16,0 6 3 16,0 6 1-16,-7 0-4 0,7-6-1 15,-7 0 1-15,7 0 2 16,-6 1 0-16,-1-7 2 15,7 6-2-15,0-6-1 16,-7 0 1-16,7 0-1 16,-7 0 0-16,0 0 2 15,1-6-3-15,-1 12 0 16,0 0 1 0,0-6-3-16,1 0 2 15,-1-6 1-15,0 0 2 16,0 0-1-16,7 0-1 15,-6 0 1-15,-1 0 1 0,0 0-1 16,0 1-1-16,0-1 1 16,7 6-1-16,-6-6 0 15,-1 0 0-15,-7 0 0 16,1 0 0-16,6 0 0 16,-6 0 0-16,-1 0 0 15,1 0 0-15,-1 0 0 16,0 0 2-16,1-6 14 15,-1 0 9-15,1-6-12 16,6 0-5-16,-6 0-5 16,6-6 0-16,0 0-2 15,0-6-1-15,1 0-2 0,6-6-1 16,0-6-80-16,6 0-36 16</inkml:trace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8:05.07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BF22D6F-0E87-4203-A772-DF7621B3E642}" emma:medium="tactile" emma:mode="ink">
          <msink:context xmlns:msink="http://schemas.microsoft.com/ink/2010/main" type="inkDrawing" rotatedBoundingBox="12303,3313 13049,1333 13549,1521 12803,3501" semanticType="callout" shapeName="Other">
            <msink:sourceLink direction="to" ref="{44675FA6-E0C0-4DCD-8B56-C5B7B26B8603}"/>
          </msink:context>
        </emma:interpretation>
      </emma:emma>
    </inkml:annotationXML>
    <inkml:trace contextRef="#ctx0" brushRef="#br0">631 281 172 0,'7'-30'66'0,"0"18"-36"0,0 0-15 15,-1-6 18-15,1 6-3 16,0 0 0-16,0-6-15 0,6 0-4 16,1 6-7-16,-1 0-1 0,1 0 1 15,-1 0-5-15,8 0 1 16,-1 6 0-1,0-6 2-15,1 0-1 16,6 6 2-16,0 0-4 0,-7-6 0 16,0 6 1-16,-6 0 2 15,-7 0-1-15,-1 0-1 16,-6 0 5-16,0 0 4 16,-6 6-1-16,-1 0 1 15,-7 0-8-15,-6 6-2 16,-7 6 0-16,-20 6 0 15,-14 24-2-15,-14 12 2 0,-6 12-1 16,0 12 0 0,-7 1 2-16,0 11 0 0,0 24-3 15,7 30 2-15,6 7 12 16,21-1 7-16,20-24 2 16,14-11 3-16,13-1 9 15,14 6 4-15,13-12-5 16,8-11-2-1,5-7-16-15,1-24-6 0,-7-12-2 0,7-18 1 16,-14-6-1-16,1-12 2 31,-8-6-2-31,1-6 2 0,-7-12-2 16,-7-6 2-16,-7-12-42 16,0-12-15-16,-7-6-84 15,1-6-36-15,-1-30 38 16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3:03.40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A66DE5-72A4-4251-B9EC-09AEE86191AD}" emma:medium="tactile" emma:mode="ink">
          <msink:context xmlns:msink="http://schemas.microsoft.com/ink/2010/main" type="inkDrawing" rotatedBoundingBox="4076,16419 12587,16465 12586,16604 4075,16557" shapeName="Other"/>
        </emma:interpretation>
      </emma:emma>
    </inkml:annotationXML>
    <inkml:trace contextRef="#ctx0" brushRef="#br0">-2 62 36 0,'0'0'16'0,"10"5"-8"0,-15-1-7 0,5-4 5 0,0 0 1 16,0 0 1-16,0 9 0 15,0-9 2-15,0 5 4 16,0-5 3-16,0 0 4 16,0 0 4-16,0 0-9 15,0 0-4-15,0 0-7 16,0 0-4-16,5 0 0 16,-5 0-1-16,5 0 0 15,-5 0 0-15,0 0 2 0,0 0-1 16,0 0-1-16,0 0 3 15,0 0 0-15,0 0 3 16,0 0 1-16,0 0-3 16,0 0-1-16,0-5 3 15,0 5 3-15,0 0-4 0,0 0-3 16,0 0-1-16,0 0-1 16,0 0-3-16,0 0 2 15,0 0 1-15,0 0 2 16,0 0-3-16,0 0 0 15,0 0 1-15,0 0 2 16,0 0 5-16,0 0 6 16,0 0-7-16,0 0-3 15,0 0 0-15,0 0 0 16,0 0-1-16,0 0-2 0,0 0-2 16,0 0-1-16,0 0 4 15,0 0 1-15,0 0 0 31,5 0 1-31,-5 0-2 16,5 5 2-16,-5-5-2 16,5 0-1-16,10 0 3 0,-10 0 0 0,0 0 3 31,0 0 1-31,5 0-1 16,-5 0-1-16,-5 0-3 15,5 0 1-15,0 0 0 16,-5 0 1-16,5 0-2 15,0-5 1-15,-5 5-2 16,5 0 2-16,0 0-4 0,5-9 0 16,1 9 3-16,-1-4 3 15,-5 4-4-15,5-5-1 16,-5 5 0-16,0 0 0 16,0 0-3-16,0-4 0 15,-5 4 4-15,0 0 1 16,0 0-3-16,0 0-1 15,0 0 1-15,5 0 2 16,-5 0 0-16,5 0-1 16,0 0 3-16,0 0 0 15,0 0-4-15,0 0 1 16,0 0 0-16,0 0 0 0,0 0 0 16,5 0 0-16,-5 0 0 15,5 0 0-15,0 0 0 16,0 0 2-16,0 0-3 15,0 0 0-15,0 0 3 16,0 0 1-16,1 0-1 16,-1 0-2-16,0 0-2 15,-5 0 1-15,5 4 1 16,0-4 2-16,0 0-1 16,0 0-1-16,-5 0 1 15,5 0 1-15,-10 0-1 16,10 0-1-16,-5 0-2 15,0 0 1-15,5 0 1 16,-5 0 0-16,0 0 0 16,0 0 2-16,0 0-1 0,0 0-1 0,5 0-4 15,0 0 4 1,0 0 2-16,0 0-3 0,6 0 1 16,-6 0 0-16,0 0 0 15,0 0 0-15,5 0 2 16,0-4-3-16,-5 4 0 15,5 0 1-15,-5-5 2 16,0 5-1-16,0 0-1 16,0-4 1-16,0 4-1 15,-5 0 0-15,5 0 0 32,-5 0-5-32,-5 0 1 0,10 0 4 0,1 0 2 0,-1 0 0 15,0 0-2-15,0 0 1 16,5 0-1-16,0 0 0 15,0 0 0-15,0 0 0 16,0-4 0-16,0-1 0 16,0 1 2-16,0 4-3 15,0 0 0-15,0 0 1 32,1 0 0-32,-1 0 0 15,-5 0 0-15,5 0 0 16,-5 0 0-16,5 0 0 15,-5 0 0-15,5 0 0 16,0 0 2-16,0 0-3 16,0 0 0-16,-5 0 1 15,5 0 0-15,-5 0 0 0,1 0 0 16,-1 0 0-16,0 4 0 16,0-4 0-16,0 0 0 15,5 0-3-15,-5 0 2 16,0 5 1-16,0-5 2 15,0 0-1-15,5 4-1 16,-5-4 1-16,5 4-1 16,-5-4 0-16,5 0 0 15,0 5-3-15,-4-5 0 16,-1 4 4-16,0-4 1 16,0 5 0-16,0-5-2 0,5 4 1 15,-5-4-1-15,0 9 0 16,5-9 0-16,0 5 0 15,-5-5 0-15,5 0 0 0,-5 0 0 16,0 0 0-16,0 0 0 16,0 0 0-16,6 0 0 15,-1 0 0-15,0 0 0 16,0 0 0-16,0-5 0 16,0-4 0-16,0 9 2 15,-5 0-3-15,0-4 0 16,0 4 1-16,0-5 2 15,0 1-3-15,0 4 0 0,0 0 1 16,0 0 0-16,1 0 0 16,-1-5 2-16,-5 5-3 15,5 0-2-15,0 0 4 16,0-4 1-16,0 0 0 16,0-1-2-16,5 5-2 15,0-4 1-15,0 4 1 16,0 0 2-16,0 0-3 15,0 0 0-15,0 0 1 16,1 0 2-16,-1 0-3 16,0 0 0-16,0 0 1 0,0 0 0 15,0 0 0-15,0 0 0 16,0 0 0-16,0-5 0 16,0 1 0-16,0-1 0 15,0 5 0-15,6 0 0 16,-1 0 0-1,0 0-3-15,-5 0 2 16,0 0 1 0,-5 5 2-16,0-1-6 15,5 1 1-15,-5-1 1 16,0 5 3-16,0 0 0 16,5-5-1-16,-5 1 1 15,5-1-1-15,1-4 2 16,-1 0 3-16,0 0-7 15,0 0 0-15,0 0 0 0,0 0 3 16,0-4 0-16,0 4 2 16,0-5-2-16,0 5-1 15,0 0 1-15,0 0-1 16,1 0-3-16,-1 0 2 16,0 0-1-16,0 0 0 0,-5 0 2 15,5 0 2-15,0 0-3 16,0 0 0-16,0 0 1 15,0-4 2-15,5-1-1 16,-5 5 2-16,6 0-4 16,-1 0-2-16,-5 0 4 15,0 0 1-15,0 0-3 16,0 0 1-16,0 0-2 16,0 0 0-16,0 0 2 15,-5 0 2-15,5 5-3 16,0-5 0-16,-5 0 1 0,6 0 2 15,-1 0-1-15,0 0 2 16,0 0-4-16,-5 0-2 16,5 0 2-16,-5 4 0 15,5-4 1-15,-5 5 0 16,0-5 2-16,0 0 1 16,0 0-1-16,0 4-2 15,5-4 1-15,1 0-1 16,-1 0 0-16,0 0 0 15,0 0 0-15,0-4 2 16,0 4-3-16,5-5 0 0,-5 5 1 31,0 0 0-31,0 0 0 16,-5 0 0-16,0 0 0 0,0 0 0 16,0 0 2-16,1 0 3 15,-1 0-7-15,0 0 0 16,0 0 0-16,0 0 3 15,0-4 0-15,0 4-1 16,0-5 1-16,5 1-1 16,0 0 0-16,-5 4 0 15,0 0 0-15,0 0 2 16,5 0-1-16,-5 0-1 16,0 0-2-16,6 0 1 15,-1 0 3-15,0 0 1 16,0 0-4-16,0 0-1 0,0 0 3 15,0 0 3-15,0 0 5 16,0 4 2-16,0-4-8 16,0 4-1-16,5-4-4 15,-4 0 0-15,-1 5 4 16,0-1 3-16,0 1-4 16,0-1-1-16,0 5 0 15,-5-4 0-15,0-5 0 16,0 0 2-16,0 0-1 15,0 0-1-15,0 4-2 16,5-4 1-16,-5 0 3 16,0 0 1-16,0 0-4 15,1 0 1-15,-1 0 0 0,0 0 0 16,0 0 0-16,0 0 0 16,0-4 0-16,0 4 2 15,5 0-1-15,-5 0-1 16,0 0 1-16,0 0-1 15,5-5 0-15,0 5 0 16,-5-9 0-16,5 9 0 16,-5 0-3-16,1 0 2 15,-1 0 1-15,0 0 2 16,0-4 1-16,-5 4 1 16,5-5-5-16,0 5-1 15,0 0 1-15,0 0 0 16,0-4 1-16,5-1 2 0,0 5-3 15,0 0-2-15,5 0 4 16,0 0 1-16,6 0-3 16,-6 0 1-16,0 0-5 15,0 0-1-15,0 5 7 16,0-5 4-16,0 4-5 16,0-4-1-16,0 0 2 15,1 0 1-15,-1 0 0 16,0 0-2-16,0 0 1 15,-5 0-1-15,5 0 0 16,-5 0 0-16,0 0 0 16,0 5 2-16,0-1-3 15,0-4 0-15,1 0 1 0,-1 9 0 16,0-9 0-16,0 0 0 16,0 0 0-16,0 5 0 15,0-5 0-15,-5 0 0 16,0 0 0-16,0 0 2 15,5 0-1-15,0 0-1 16,0 0 1-16,-4 0-1 16,-1 0-3-16,0 0 2 15,0-5 1-15,0 5 2 0,0 0-1 16,0 0-1-16,0 0 1 16,0 0 1-16,0 0-3 15,0 0 0-15,0 0-1 16,0 0 0-16,5 0 4 15,0 0 3-15,0 0 2 16,-5 0 3-16,6 0-5 16,-1 0-3-16,-5 0-1 15,5 5 1-15,0-5-3 16,0 0 0-16,0 0 1 16,0 0 0-16,0 0 0 15,0 0 0-15,0 0 0 16,5 4 0-16,-4-4 2 15,-1 5 1-15,0-5-4 16,0 0 1-16,0 4 0 16,5-4 0-16,0 0 0 15,0 0 2-15,-5 0-1 16,5 0-1-16,-5 0 1 16,6 0 1-16,-1 0-3 0,-5 0 0 15,0 0 1-15,-5 0 0 16,5 0-3-16,0 5 2 15,-5-5 1-15,5 0 2 16,0 0-1 0,-5 0-1-16,5 0 1 15,0 0-1-15,1 0 0 0,-1-5 8 16,5 5 5-16,-5 0-6 16,-5 0-4-16,0-4-2 15,5 4-1-15,-5 0 0 16,0 0 0-16,5 0 0 15,0 4 0-15,0-4 0 16,0 0 0-16,1 0 0 16,4 0 2-16,0 0-3 15,5 0 0-15,0 0 3 16,0 0 1-16,-5 0-4 0,0 0-1 16,0 0 1-16,1 0 2 15,-6 0 0-15,0 0-1 16,0 0-2-16,-5 0 1 15,0 0 3-15,5 5-1 16,5-1-3 0,0-4 1-1,0 5 1 1,0-5 2-16,-4 0-3 16,-1 4-2-16,0-4 2 15,0 0 2-15,0 0 0 16,-5 0 2-16,0 0-4 0,5 0 0 15,0 5 1-15,0-5 0 16,0 4 0-16,0-4 2 16,0 0-3-16,1 0 0 15,-1 0 3-15,0 0 1 16,0 0-1-16,-5-4-2 16,0-1 1-16,0 1-1 15,0-1 0-15,0 5 0 0,0-4 0 16,0-1 0-16,0 5-3 15,0 0 2-15,0 0 1 16,0 0 2-16,0 0-1 16,0 0-1-16,1 5 1 15,-1-5-1-15,0 4-3 16,5-4 0-16,0 0 2 0,0 0 2 16,0 0 0-1,5 0 2-15,0 0-2 16,0 0 2-16,0 0-4 15,1 0 0-15,-1 0 1 0,0 0 2 0,-5 0-3 16,0 0 0-16,0 0-1 16,0 0-2-16,0 0 5 15,-5 5 1-15,0-5 0 16,5 0-2-16,0 4 1 16,-5-4-1-16,6 0 0 15,-6 0 0-15,5 0 0 16,-5 0 0-16,0 5 0 15,0-5 2-15,5 0-3 16,-5 0 0-16,0 0 1 16,0-5 0-16,0 5 0 0,0 0 0 31,0 0-3-31,0 0 2 16,0 5 1-16,0-5 2 15,0 0-1-15,6 0 2 0,-1 0-2 0,0-5-1 16,5 1 1-16,-5-1-1 15,0 1-3-15,0-1 2 16,0 5 1-16,5-4 0 16,-5 4 0-16,5-5 2 15,1 5-1-15,-1 0-1 16,0 0-2-16,0-4 1 16,-5 4 1-16,5-5 0 15,-5 5 0-15,0 0 0 16,5 0 0-16,-5 0 2 15,0 0-3-15,1 0 0 0,-1 0 1 16,5 0 0-16,0 0 0 16,-5 0 0-16,0 0 0 15,5 0 2-15,0 0-3 16,0 0 0-16,0 0-1 16,-4 0 0-16,4 5 4 15,-5-5 1-15,0 0-4 16,0 0 1-16,0 0 0 15,0 4 0-15,0-4 0 16,-5 0 0-16,0 5 0 16,5-5 0-16,0 4 0 15,0-4 0-15,-4 0 0 16,4 5 0-16,-5-5 0 0,5 0 2 16,5 0-3-16,0 0 0 15,0 0 1-15,0 0 2 16,0 0-1-16,0-5-1 31,6 5-2-31,-1-4 1 0,0-1 1 0,0 1 2 31,0-1-3-31,0-4 0 16,0 9 1-16,0 0 2 0,1 0-3 16,-1 0 0-16,-5 0 1 15,0 0 0-15,5 0 0 16,-10 0 0-16,0 0-3 0,0 0 2 0,5 0 3 15,1 9 1-15,4-9-4 16,-5 5 1-16,5-1 0 16,0-4 2-16,0 0 10 15,0 0 4-15,0 0-5 16,1-4-4-16,-1-1-2 16,0-4-1-16,-5 5 0 15,0 4 2-15,-5 0 1 16,0-5 1-16,0 1-7 15,-5 4 0-15,0-5 1 16,-5 1 3-16,1 0-2 16,-1 4-2-16,0-5-16 15,0 1-5-15,0-1-47 16,0-4-22-16,5-13-46 16</inkml:trace>
  </inkml:traceGroup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8:37.37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A30F9EE-44A1-4E77-8E7C-B771BCE78511}" emma:medium="tactile" emma:mode="ink">
          <msink:context xmlns:msink="http://schemas.microsoft.com/ink/2010/main" type="writingRegion" rotatedBoundingBox="11371,10129 12075,14113 10917,14318 10213,10334"/>
        </emma:interpretation>
      </emma:emma>
    </inkml:annotationXML>
    <inkml:traceGroup>
      <inkml:annotationXML>
        <emma:emma xmlns:emma="http://www.w3.org/2003/04/emma" version="1.0">
          <emma:interpretation id="{883C9DE3-FCCA-4725-8BB0-59CCDB0DC0FC}" emma:medium="tactile" emma:mode="ink">
            <msink:context xmlns:msink="http://schemas.microsoft.com/ink/2010/main" type="paragraph" rotatedBoundingBox="11371,10129 12075,14113 10917,14318 10213,103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F92028-E82C-4AC6-922F-B9E845955C58}" emma:medium="tactile" emma:mode="ink">
              <msink:context xmlns:msink="http://schemas.microsoft.com/ink/2010/main" type="line" rotatedBoundingBox="11371,10129 12075,14113 10917,14318 10213,10334"/>
            </emma:interpretation>
          </emma:emma>
        </inkml:annotationXML>
        <inkml:traceGroup>
          <inkml:annotationXML>
            <emma:emma xmlns:emma="http://www.w3.org/2003/04/emma" version="1.0">
              <emma:interpretation id="{CEE38A4F-A5DC-4CF9-9920-321098E35480}" emma:medium="tactile" emma:mode="ink">
                <msink:context xmlns:msink="http://schemas.microsoft.com/ink/2010/main" type="inkWord" rotatedBoundingBox="11222,10155 11411,11226 10480,11391 10291,1032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122 256 108 0,'-7'0'44'0,"14"6"-24"0,-7 0 5 0,0-6 22 15,0 0-8-15,0 0-2 16,-7 0-2-16,0 0 1 15,1 6-20-15,-1-6 2 0,0 6 0 16,0 0 1-16,1 0 3 0,-1 6-14 16,-7 0-5-16,1 6 7 15,-1-6 4-15,7 0-6 16,1 0-2-16,-1-6 5 16,0 0 2-16,7 0-2 15,0-6 1-15,0 0 2 16,20-12 3-16,14-6-7 15,14-18-1-15,13 6-7 16,-7-6-2-16,0 0 0 16,-7 0 2-16,0 6-3 0,1 6 0 15,-1 0 1-15,-6 6 0 16,-7 0 0-16,-1 6 2 16,1 0-1-16,-7 0-1 15,0 0 3-15,-6 6 0 16,-1 0-4-16,0 0 1 0,1 0-20 15,-1 6-9-15,0 0-69 16,-6 0-31-16,-1 0-6 16</inkml:trace>
          <inkml:trace contextRef="#ctx0" brushRef="#br0" timeOffset="1007.6369">365 635 172 0,'-6'-12'66'0,"6"6"-36"0,0 0-9 0,0 0 22 15,0-6-12-15,0-6-4 16,0 6-4-16,0 0-3 15,0 0-10-15,0 0 2 0,6-6 4 16,-6 6-4 0,7-6-2-16,0 0-1 0,0 0-1 0,0-1-2 15,-1 1 1-15,-6 0 2 16,7 0 5-16,0 0-8 16,0 6-1-16,-7-6-3 0,0 12 1 15,0 0-7-15,0 6-1 16,6 12 4-16,-6 12 2 15,0 6-2-15,0 31-1 16,0 5 3-16,0 12 1 16,0-6-3-16,-6-6 1 15,-1-12-2-15,7-6 0 16,0-6 2-16,0-11 0 16,0-7 2-16,0-6 3 15,0 0-2 1,7-6 0-16,-7-12-1 15,6 0-2-15,1-12-4 16,7 0 0-16,-1-6-51 16,1 6-21-16,6-12-60 15</inkml:trace>
          <inkml:trace contextRef="#ctx0" brushRef="#br0" timeOffset="1692.5341">724 274 292 0,'-20'-12'110'0,"20"6"-60"0,-7-6-34 0,7 6 29 16,0-6-22-16,7 0-5 16,0-6-2-16,-1 0 1 15,1 0-9-15,0 0 0 0,0 6 2 16,-1 0-6-16,-6 6-2 15,0 0-4-15,0 0 1 16,0 6-1-16,0 0-2 16,0 0 5-16,0 12 1 0,0 6-3 15,0 6-1-15,0 18 1 16,0 18 2-16,0 18-2 16,0 6 0-16,0 1-1 15,0-1 0-15,0-6 2 16,0-12 2-16,0-12-3 15,7-6-2-15,-7-12 2 16,0-5 0-16,0-7 3 16,0 0 3-16,0-6 0 15,0-6 0-15,0-12-1 16,0 0 2-16,0 0-5 0,0-6-1 16,7-6 0-16,0-6 0 15,-1-6-3-15,8 0 0 16,-1-7-1-16,8 7 3 15,-1-6 2-15,0 6 2 16,1-6-4-16,-1 12-1 16,0 0 1-16,1 6 0 15,-1 0-2-15,-7 12 2 16,1 0 1-16,-1 12 2 16,1 6-3-16,-7 12 0 15,-1 6 3-15,1 0 1 16,-7 0-1-16,0 1 1 15,0-7 0-15,0 0 3 16,0 0 1-16,0-6 3 16,0-6-5-16,0-6-1 15,0-6 2-15,0-6 3 16,0 0-17-16,-7 0-7 16,1-6-88-16,26-24-36 15,0-18-12 1</inkml:trace>
          <inkml:trace contextRef="#ctx0" brushRef="#br0" timeOffset="544.3217">244 659 168 0,'-14'0'66'0,"14"6"-36"0,-7 0-22 0,7-6 18 0,-6 6-13 16,-1 0-2-16,0 6-5 15,-6-6-1-15,6 6-3 16,0 0 3-16,0 0 4 0,1-6 8 16,-1 0 7-16,0 0 0 15,0-6 3-15,0 12-4 16,1-6-2-16,6-6 0 15,0 0-1-15,0 0-11 16,0 6-5-16,0-6-3 16,0 6 1-16,0-6-1 0,0 0-1 15,0 12 1-15,0-12-1 16,13 6 2-16,1-6 3 16,6-6 4-16,14 0 2 15,0-6-5-15,6-6-4 16,-6 0 1-16,0 6 0 15,-7 0-4-15,0-6-1 16,0 0 1-16,0 6 0 16,0-12-6-16,0 18 0 0,0 0-39 15,-6 0-17-15,-1-12-44 16,7 18-56 0,-7 0 54-16</inkml:trace>
        </inkml:traceGroup>
        <inkml:traceGroup>
          <inkml:annotationXML>
            <emma:emma xmlns:emma="http://www.w3.org/2003/04/emma" version="1.0">
              <emma:interpretation id="{519375D0-AFC5-4565-AC3A-96A0274F2BA5}" emma:medium="tactile" emma:mode="ink">
                <msink:context xmlns:msink="http://schemas.microsoft.com/ink/2010/main" type="inkWord" rotatedBoundingBox="11856,12875 12075,14113 10917,14318 10698,1307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8392.699">866 3491 236 0,'0'0'88'0,"0"0"-48"0,0 6-25 0,0-6 26 0,0 0-11 16,7 0 0-16,0-6-11 16,-7 0-1-16,6 0-11 15,1-6 2-15,-7-6 4 0,7 0-3 16,-7 6 2-16,0 0-5 15,0 0 1-15,0 0-1 16,0 6 1-16,0-6-7 16,0 6-2-16,0-6 4 15,0 0 5-15,7 0-2 16,-7 0-1-16,0 0-5 16,0 0-2-16,6 0 3 15,-6 6 1-15,0 0-3 16,0 0-1-1,0 0-2-15,0 6 3 0,7 12-2 0,0 18-1 16,0 12 0-16,0 12 0 16,-7 24 5-16,0 1 3 0,0-1-3 31,0-6-3-31,0-6 1 16,0-18 2-16,0-6 0 15,0-12 2-15,0-6-2 0,0-6 2 16,0 1 0-16,0-19 1 15,0-7-2-15,0-5 1 0,0 0-35 16,0-6-16-16,0-6-46 16,-7-6-18-16,7 0-9 15</inkml:trace>
          <inkml:trace contextRef="#ctx0" brushRef="#br0" timeOffset="17888.4113">555 3714 192 0,'-14'0'71'0,"14"-12"-38"0,-6 6-25 15,6 6 18-15,0 0-4 16,0 0 1-16,0 0-1 0,0 0 1 16,0 0-13-16,0 6-6 0,-7 0 0 15,7 6-3-15,-7-6 2 16,7 0 4-16,-7 0 6 15,7 6 2-15,0-12 3 16,0 0-4-16,0 0 0 16,14 6 5-16,6-12 2 15,14-6-8-15,13 0-3 16,7-12-4-16,1 0-1 16,-1 0-6-16,-7 0-1 0,0 6 1 15,-6 6 2-15,0 0 0 16,-8 0-1-16,-6 6 1 15,-6 0 1-15,-1 0-32 0,-6 0-14 16,-8-6-44-16,1 0-20 16,-7 12-11-1</inkml:trace>
          <inkml:trace contextRef="#ctx0" brushRef="#br0" timeOffset="17346.4551">575 3113 88 0,'-7'-6'35'16,"7"6"-18"-16,0 0-2 0,0 0 13 0,0 0-4 15,0 0-2-15,0 0 3 16,0 6 1-16,0 0-13 16,-6 0-3-16,6 0 0 0,0 0 0 15,0 0 2-15,0 0-4 16,0 0 0-16,0 0-3 15,0 0 0-15,0 0-3 0,0 6-2 16,0-12 3-16,6 6 0 16,-6-6 5-16,14 6 5 15,13-12 2-15,0-6 3 16,20-12-8-16,14 0-1 16,7-6-3-16,0 0 1 0,13-7-4 15,-7 1-2-15,-6 0 6 16,0-6 5-16,-8 6-4 15,-12 6 0-15,-8 0 0 16,-6 12 0-16,-13 0 0 16,-1 6 0-16,-7 0 4 15,1 6 3-15,-7-6-11 16,-1 6-4-16,1 0-3 16,0 0 2-16,0-6-35 15,6 6-14-15,1-6-58 16,6 12-59-16,0 0 56 15</inkml:trace>
          <inkml:trace contextRef="#ctx0" brushRef="#br0" timeOffset="19074.8957">1225 3071 304 0,'0'-19'112'0,"0"13"-60"0,0 0-28 0,0 6 35 16,0 0-21-16,0-6-6 16,0 6-19-16,0-6-6 15,0 6-5-15,0 0-4 0,0 0-1 16,0 0-1-16,0 0 3 15,0 0-2-15,0 0-1 16,0 0 3-16,0 0 0 0,0 0 1 16,0 0 2-16,0 0-3 15,0 12-2-15,0 0 2 16,0 13 0-16,0 5 1 16,-7 24 0-16,0 12-3 0,0 18 2 15,7 12-1-15,0 7 0 16,0-13 4-16,0-12 1 15,0-12-1-15,0-12-2 16,7-12-2-16,-7-6-1 16,0-6 4-16,0-6 3 15,0-5 1-15,0-7 0 16,0-12-1-16,7 0 2 16,-7-12-3-16,7-7 0 15,-7 1-1-15,6-6-2 16,1 0-2-16,-7 0 1 0,0 6-1 15,7 0 0-15,0 0 0 16,0 0 0-16,-1 0 0 16,8 0 0-16,-1 6 2 15,1-6 0-15,-1 6 0 16,1 0 0-16,-1 6 0 16,-6 0 0-16,7 6-3 15,-7 6 2-15,6 12 3 16,-6 6 1-16,-7 12-1 15,0 0 1-15,0 6 0 16,0-6 1-16,0-6-2 16,0 0-2-16,0-5 3 0,0-7 0 15,0-6-1-15,0 0-2 16,0-12 3-16,0 0 0 16,0 0-54-16,0-18-25 15,0-12-92 1</inkml:trace>
        </inkml:traceGroup>
      </inkml:traceGroup>
    </inkml:traceGroup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9:01.23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9EE8DFD-538E-46FC-927B-4640C66EB333}" emma:medium="tactile" emma:mode="ink">
          <msink:context xmlns:msink="http://schemas.microsoft.com/ink/2010/main" type="writingRegion" rotatedBoundingBox="14945,14792 16898,15831 16335,16888 14383,15849"/>
        </emma:interpretation>
      </emma:emma>
    </inkml:annotationXML>
    <inkml:traceGroup>
      <inkml:annotationXML>
        <emma:emma xmlns:emma="http://www.w3.org/2003/04/emma" version="1.0">
          <emma:interpretation id="{F107DE6E-D4F4-4362-BCD6-077A1E77FFF9}" emma:medium="tactile" emma:mode="ink">
            <msink:context xmlns:msink="http://schemas.microsoft.com/ink/2010/main" type="paragraph" rotatedBoundingBox="14945,14792 16898,15831 16335,16888 14383,158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78CAC1-0A9C-43CF-BD14-7AD42750DB50}" emma:medium="tactile" emma:mode="ink">
              <msink:context xmlns:msink="http://schemas.microsoft.com/ink/2010/main" type="line" rotatedBoundingBox="14945,14792 16898,15831 16335,16888 14383,15849"/>
            </emma:interpretation>
          </emma:emma>
        </inkml:annotationXML>
        <inkml:traceGroup>
          <inkml:annotationXML>
            <emma:emma xmlns:emma="http://www.w3.org/2003/04/emma" version="1.0">
              <emma:interpretation id="{5496F948-2FB7-4BDF-89E4-69218F3A39CB}" emma:medium="tactile" emma:mode="ink">
                <msink:context xmlns:msink="http://schemas.microsoft.com/ink/2010/main" type="inkWord" rotatedBoundingBox="14945,14792 16898,15831 16335,16888 14383,1584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67 99 188 0,'-7'-6'71'0,"0"6"-38"0,7 0-12 0,-7 0 22 15,7 0-8-15,-7 0-3 0,1 0-1 16,-1 0 3-16,0 0-19 16,0 0 1-16,1 0-2 0,-1 0-1 15,7 0 2-15,0 0-6 16,0 0-1-16,0 0-4 16,0 0-3-16,0 0 0 15,13 6-1-15,1 0 2 0,6 7 1 16,7-7 1-16,7-6 0 15,7 0 0-15,-7-6 0 16,-1-7-2-16,8 1 1 16,6-6-2-16,1 6-1 15,6 0 1-15,-7 0 1 16,1 0-1-16,-8 6-1 0,1 0-2 16,-7 0 1-16,-1 0 1 15,-6 0 2-15,-6 6-39 16,-8 0-14-16,-13 0-39 15,0 0-16-15,-7 12-12 16</inkml:trace>
          <inkml:trace contextRef="#ctx0" brushRef="#br0" timeOffset="523.5019">364-111 196 0,'-27'-12'74'0,"27"18"-40"0,-7-18 2 0,7 12 32 16,0-12-10-16,0 6-4 16,0-6-17-16,0 0-6 15,0 0-18-15,0-6-1 0,0 6 1 16,0 0-7-16,0 0-1 16,0 0-3-16,0 0-2 15,7 6 1-15,-7 0 1 16,0 6-3-16,0 0 0 15,0 0-4-15,0-6 1 0,0 6 6 16,0-6 4-16,0 6-3 16,0-6 0-16,0 6-1 15,0 0-2-15,0 0 3 16,0 0 0-16,0 0-1 16,0 0-2-16,0 0-4 15,0 0-2-15,7 18 0 16,0 0 4-16,-1 12-1 15,1 6 1-15,-7 24 2 0,0 30 2 16,0 0-1-16,-7 13-1 16,7-7-2-16,0-18-1 15,0-12 2-15,0-6 2 16,7-18 0-16,0-12-1 16,7-6 3-16,-1-11 2 15,7-13 2-15,7-6 3 31,0-7-5-31,1 1-3 16,-1 0-4-16,-7-6 1 0,-7 0-61 16,1 0-25-16,-7 12-78 15</inkml:trace>
          <inkml:trace contextRef="#ctx0" brushRef="#br0" timeOffset="1300.4472">987 575 152 0,'6'0'57'0,"-12"0"-30"0,6-12-1 0,0 12 25 0,0 0 1 16,0 0 2-16,0 0-8 15,0 0-4-15,0 0-23 16,0-6 0-16,0 6 1 0,0 0 0 16,0 0 0-16,0-7-6 15,0 1-1-15,0 6-2 16,0-6 3-16,0-6-3 0,0 6 1 16,0 0-1-16,0-6 3 15,0 0-3-15,0 0-1 16,0 0-4-16,0 0-1 15,0 0-3-15,0 0-2 16,0 0 3-16,0 0 2 16,0-6-4-16,0 12-1 15,6 0-2-15,-6 0 0 16,0 0 2-16,0 0 2 16,0 0-1-16,0 6-1 15,0 0-2-15,0 0 1 0,0 0-1 16,0 12-2-16,7 6 0 15,-7 24 3-15,7 12-2 16,0 12-1-16,6 1 0 16,1-7 0-16,-1 0 0 15,-6 0 0-15,0 0 3 16,0 0 0-16,-7-6 1 0,0-5 0 16,0-7 0-16,0-6 2 15,0-6 3-15,-7-6 2 16,0-6-8-16,-6-6-1 15,-1-6-13-15,7 0-6 16,0-6-28-16,1-6-11 16,-1-6-40-16,0-6-16 15,14 6-13 1</inkml:trace>
          <inkml:trace contextRef="#ctx0" brushRef="#br0" timeOffset="1901.4985">1020 611 176 0,'-6'-6'66'0,"6"0"-36"0,-7 0-22 0,14 0 16 0,-7 6-1 15,0-6 1-15,0 0-7 16,0 0 0-16,0 0-10 16,6 0 5-16,-6-7 3 0,7 7 2 15,-7 0-1-15,0 0-2 16,0 0 10-1,0-6-5-15,7 6 0 16,-7 0 0 0,7 0-5-16,-7 0 0 0,7 0-8 0,-1 0-2 15,8-6 0 1,-1 0-5-16,8 0 1 0,-1 6 0 16,-7 0 2-16,8 0-6 15,-8 6 1-15,8 0 1 31,-8 0 3-31,1 6-2 16,6 0 0-16,-7 6 1 16,1 6 0-16,0 0 4 0,-8 0 2 15,1 6 6-15,-7 6 3 16,-7 1-6-16,-6 5-1 0,-8 0 0 16,-6 0 0-16,7-6-7 15,-14-6 0-15,0-6 1 16,7-6 3-16,7-6-15 15,0-6-6-15,13 0-58 16,0-6-24-16,7-6-56 16</inkml:trace>
          <inkml:trace contextRef="#ctx0" brushRef="#br0" timeOffset="3179.3315">1650 785 228 0,'0'0'88'0,"6"0"-48"0,1 0-25 0,-7 0 24 15,0 0-17-15,7-6-2 16,0 6-6-16,13-6 1 15,-6 0-8-15,-1 0 0 0,-6 0 3 0,0 0 0 16,-1 0 4-16,1-6-3 16,0 0-1-16,0 0 7 31,-7 6 4-31,0-6-7 16,0 6-3-16,0-6-4 15,0 0-2-15,0 6-3 16,-7 0 1-16,0 0-4 15,-6 6 0-15,-8 6-1 16,-6 6 0-16,-20 6 0 0,6 6 0 16,-6 6-3-16,6 6 1 15,8 0 2-15,-1-6 3 16,0 0-2-16,7 0 0 0,0 6 1 16,6-6 0-16,8-6-3 15,-1 1 0-15,14-7 2 16,0-6 2-1,7-12 2-15,7-12 1 16,6-6 0-16,7-1-2 16,7-5 1-16,0-6-2 0,0-6 2 15,-1-6-2-15,-6 6-1 16,0-6 3-16,-6 6 0 16,-8 0-1-16,1-6-2 15,-7 6 1-15,-7-6 1 16,0 5-1-16,0 1-1 15,-7 0-2-15,7 0 1 16,0 0 3 0,0-6 1-16,0 12-4 15,0 0-1-15,0 0 3 16,7 0 1-16,-1 6 0 0,1 6-2 16,-7 0 1-16,0 6-1 15,0 6-3-15,0 0 0 16,0 6 2-16,0 12 0 15,0 0 1-15,0 6 2 16,0 6-3-16,0 6 0 16,0 0 1-16,0 0 0 15,0 6 0-15,0 24 0 0,0 0 0 16,0 6 0-16,7 1 4 16,0-7 2-16,6-6-2 15,21-6-1-15,-7-6 1 16,7-6 2-1,6-6-1-15,1-12 0 16,6-6-1-16,8-12 0 16,-8 0-31-16,-6-12-12 15,-1-12-79-15,-6-6-34 16,-7-12 17 0</inkml:trace>
        </inkml:traceGroup>
      </inkml:traceGroup>
    </inkml:traceGroup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9:22.38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D65545F-0C54-4213-A775-88F848391553}" emma:medium="tactile" emma:mode="ink">
          <msink:context xmlns:msink="http://schemas.microsoft.com/ink/2010/main" type="inkDrawing" rotatedBoundingBox="6537,15404 13363,15251 13412,17439 6586,17592" hotPoints="13358,15342 13395,17358 6650,17485 6612,15468" semanticType="enclosure" shapeName="Rectangle"/>
        </emma:interpretation>
      </emma:emma>
    </inkml:annotationXML>
    <inkml:trace contextRef="#ctx0" brushRef="#br0">2 162 188 0,'-6'-12'71'0,"12"12"-38"0,-6-6-14 0,0 6 23 0,7 0-10 15,-7 0-3-15,0 0-11 16,0 0-3-16,0 0-9 16,0 0 3-16,0 0 1 0,0 0-5 15,0 0-1-15,0 0 2 16,0 0 3-16,0 0-4 16,0 0-1-16,0 0-4 15,7 0-1-15,-7 0 1 16,7 0 0-16,-7 0 0 15,6-6 0-15,-6 6 2 0,0 0 1 16,0 0-1-16,0 0 1 16,0 0-2-16,0-12 2 15,0 0 2 1,-6 0-2-16,6 0-2 16,0 0 0-16,0 0 1 15,0 0-1-15,0 6 2 16,0-6 0-16,0 6 1 15,0 0-2-15,0-6 1 16,-7 6-2-16,7 0-1 0,0 6 1 16,0 0-1-16,0 0 0 15,0 0 0-15,0 0-3 16,0 0 2-16,0 0-1 16,0 0-2-16,0 0 0 15,0 0 0-15,0 12 3 16,7 6 0-16,-1 6 1 15,-6 0 0-15,0 0 0 16,0 6 0-16,7 0-3 16,0 1 2-16,-7-1 3 15,0 0 3-15,7 0-4 16,-1-6-3-16,-6 6 1 0,0 0 0 16,0 0 1-16,7-6 2 15,-7 0-3-15,0-6 0 16,0 0 1-16,7 0 0 0,-7-6-3 15,0 0 2-15,0 0 1 16,0 6 0-16,0-6 0 16,0 0 2-16,0 0-3 15,0 0 0-15,0 1 1 16,0 5 0-16,0 0 0 16,0-6 2-16,0 0-1 15,0 0-1-15,0 6 1 16,0 0 1-16,0 0-3 15,0-6 0-15,0 6 1 16,0-6 0-16,0 6 2 16,0-6 1-16,0 0-6 15,0 0 0-15,0 0 1 16,0 0 3-16,0 0 0 0,0 0-1 16,0 0 1-16,0 0-1 15,7 0 2-15,-7 0 1 16,0 0-4-16,0 0-1 15,0 0 1-15,0 0 0 16,0 12 1-16,0 6 2 16,0 7-3-16,0-13 0 15,0 0 1-15,0 0 0 16,0 0 0-16,0-6 0 16,0 6-3-16,0-6 2 15,0 0 1-15,0 0 0 16,6 0 0-16,-6 0 2 15,0 0-1-15,0-6 2 0,0 0-2 16,0 0 2-16,0-12-2 16,0 0-1-16,0 12 1 15,0 0-1-15,0-12 0 16,0 0 0-16,0 12 0 16,0 0 0-16,0 0-3 15,0 0 2-15,0 6 1 16,0-6 0-16,0 0 0 15,0 0 2-15,0 1-1 16,0-1 2-16,0-6-4 16,0-6 0-1,0 0 1-15,0 12 0 16,0-12 0-16,0 0 0 16,0 6-3-16,0 0 2 15,0 0 1-15,0-6 2 0,0 6-1 0,0-6-1 16,0 6-2-16,0-6 1 15,0 0 1-15,0 0 2 16,0 0-1-16,0 0-1 16,0 0 1-16,0 0 1 15,7 6-3-15,-7-6 0 16,0 0-1-16,7 6 0 16,-7-6 2-16,7 6 2 15,-7-6-3-15,0 0 0 16,7 6 1-16,-7-6 2 15,6 6-3-15,-6-6 0 0,0 0 1 16,7 6 2-16,-7-6-1 16,0 0-1-16,0 0-2 15,7 12-1-15,-7-12 4 16,0 0 1-16,0 12 0 16,0-12 1-16,0 0-4 15,0 0-2-15,7 6 2 16,-7-6 2-16,0 0 2 15,0 0 1-15,6 6-7 16,-6-6 0-16,0 0 1 16,7 6 1-16,-7-6 1 15,7 6 2 1,-7-6-1-16,7 6-1 16,-1 0-2-16,1 0 1 15,0 0 1-15,6 0 2 16,1 0-3-16,0 0 0 15,-1-6 1-15,1 0 2 16,-1 0-3-16,1 6 0 0,6-6 1 16,0 0 2-16,1 0-1 15,-1 0-1-15,7 0 1 16,0 6 1-16,0 0-1 16,0-6-1-16,0 6-2 15,-7 0 1-15,1-6-1 16,-1 0 0-16,0 0 4 15,1 0 1-15,6 0-1 16,0-6-2-16,0 0-2 16,0 6 1-16,0-6 3 15,-7 6 1-15,1 0-1 16,-1 0-2-16,7 0-2 16,-7 0 1-16,0 0-1 15,1 6 0-15,-1-6 4 0,0 6 1 16,7-6-4-16,-6 0 1 15,6-6 0-15,-7 6 2 0,0-6-1 16,1 0-1-16,-1 0 1 16,-6 0-1-16,-1 0 0 15,1 0 0-15,-1 0-3 16,1 0 0-16,6 6 4 16,-7 0 1-16,1 0-3 15,6 0 1 1,1 0 0-16,-1 0 2 15,0 0-1-15,0 0-1 16,1-6 1-16,-1 6-1 16,0-6 0-16,7 6 0 15,0 0 0-15,-6 0 0 16,6 0 0-16,0 0 0 0,0 0-5 16,0 0 1-16,0 6 2 15,-7 0 3-15,1 0 2 16,-1 0 1-16,0 0-5 15,1-6-1-15,-8 6 1 16,1 0 0-16,6-6 3 16,-7 0 1-16,8 0-4 15,-1 0 1-15,-6 0-2 16,6 6 0-16,0 0 2 0,0 0 0 16,1 0 2-16,-1 0 1 15,-6 0-1-15,6 0-2 16,-7-6 1-16,8 0-1 15,-1 0-3-15,0 0 2 16,1 0-1-16,-1 0 0 16,0 0 2-16,0 6 0 15,1-6 0-15,-1 0 0 16,-6 0 0-16,-1 6 0 16,1-6 0-16,-1 0 2 15,1 0 1-15,-1 6 1 16,1-6-5-16,-1 0-1 15,1 0-2-15,6 0 3 0,0 0 0 16,1 0 1-16,6 0 0 16,0 0 2-16,0 6-3 15,0 0 0-15,7 0-1 16,-7 0 0-16,7 0 2 16,0 0 2-16,-1 0-1 15,1 0 2-15,0-6-2 16,-7 0 2-16,7 0-2 15,-7 0-1-15,0 0-2 16,0 0-1-16,0 0 2 16,0 0 2-16,0 6-2 15,0 0 0-15,0 0 3 16,0 0 1-16,1 0-4 0,-1-6-1 16,0 0 1-16,0 0 2 15,0 0 0-15,0 0 2 16,-7-6-4-16,0 0-2 15,1 0 4-15,-1 0 1 16,0 0 0-16,7 6-2 16,0-6-2-16,1 6 1 15,-1 0-1-15,0 0 0 0,6 0 2 16,1 0 0-16,0 0 2 16,0 0 1-16,0 0-6 15,0 0 0-15,-7 0 3 16,0 0 4-16,0 0-3 15,0 0-1-15,0 0 0 16,0 0 0-16,0 0 0 16,0 0 2-16,0 0-3 15,7 0-2-15,-7 0 4 16,0 0 1-16,0 0 0 16,0 0-2-16,0 0 1 15,0 0-1-15,-6 0-3 16,6 0 0-16,-7 0 2 15,0 0 2-15,7 0 0 16,0 0 2-16,-6-6-4 0,-1 0-2 16,7 0 2-16,-7 6 2 15,1-6 0-15,6 6 2 16,-7 0-2-16,7 0-1 16,0 0-2-16,0 0 1 15,7 0 1-15,-7 0 0 16,7 0 0-16,0 0 0 15,0-6-3-15,-1 6 2 16,8 0 1-16,-7 0 2 16,0-6-1-16,-1 6-1 15,1-6 1-15,0 6 1 16,0 0-1-16,0 0 2 0,0 0-7 16,-1 0 1-16,1 0 1 15,-7 0 3-15,0 0 0 16,0 0 2-16,1 0-4 15,5 0 0-15,-6 0-1 16,0 0 0-16,1 0 4 16,-1 0 1-16,-7 0-4 0,7 0 1 15,0-6 0 1,0 0 2-16,0 6-1 0,7 0-1 16,0-6 1-16,6 6-1 15,1 0-3-15,0 0 2 16,-1 0 1-16,1 0 0 15,-1 0 0-15,1 0 2 16,0 0-3-16,-1 0 0 16,1 0 1-1,-1 0 2-15,1 0-1 16,-1 0-1-16,1 0 1 16,0 0-1-16,-8 0 0 15,8 0 2-15,-7 0 1 16,7 0 1-16,-1 0 4 15,-6 0 3-15,-7 0-6 0,0-6-1 16,0 0 0-16,0 0 0 16,0 0-2-16,0 6 1 15,0-6 4-15,0 6 4 16,0 0-4-16,1 0-2 16,5 0-2-16,1 0 0 15,-7 0-4-15,0 0-2 0,0 6 2 16,-6-6 2-16,-8 0 0 15,1 6 2-15,-14-6-9 16,0 0-3-16,0 0-46 16,-7-6-19-16,0 6-79 15</inkml:trace>
    <inkml:trace contextRef="#ctx0" brushRef="#br0" timeOffset="5696.5644">144 211 108 0,'-6'0'41'0,"6"0"-22"0,-7 6-9 15,7-6 14-15,0 0-4 16,0 0-2-16,0 0 3 16,-7 0 1-16,0 0-11 15,7 0-2-15,0 0-2 0,0-6 8 16,0 6 2-16,0-6 3 15,0 0 0-15,0 0-7 0,0 0 0 16,0-13-6-16,0 1 1 16,0 6-3-16,0 0 2 31,0-6 0-31,0 0 3 16,0 0 1-16,-6 0 1 15,6 6-2-15,-7 0-1 16,7-6-3-16,0 6-1 15,0 0-6-15,0 6-1 0,0 0 1 16,0 0 2-16,0-6-2 16,0 6 0-16,-7 0 1 15,7-6 2-15,0 0-1 16,0 0-1-16,0 0 5 16,0 6 1-16,0 0-2 15,0 0-1-15,0 0-1 16,0 0 1-16,0 0-4 15,0 0 0-15,0 0 1 16,0 0 2-16,0 6-3 16,0-6 0-16,0 0 1 0,0 6 0 15,0 0 0-15,0-6 0 16,0 6 0-16,0 0 0 16,0-6-5-16,0 6 1 15,7 0 4-15,-7 0 2 16,7-6-3-16,-1 6 1 15,1 0 0-15,0 0 0 16,0 0 0-16,-1 0 0 16,1 0-3-16,0 0 2 15,0 0 1-15,-1-6 0 16,1 6 0-16,7 0 0 16,-1 0 0-16,1 0 0 0,-1 0 0 15,1 0 0-15,-1 0-3 16,1 6 0-16,-1 0 4 15,1 0 1-15,-1 0-3 16,8 0 1-16,-1-6 0 16,0 6 2-16,7-6-1 15,0 0-1-15,1 0 1 16,-1-6-1-16,0 0 0 16,0 0 2-16,0 0-1 15,0 0-1-15,-7 6 1 16,0 0-1-16,8 0-3 15,-8 0 2-15,7 6 1 0,-7 0 0 16,0 0 0-16,8 0 0 16,-1-6 0-16,6 0 0 15,-6 0 0-15,1 0 0 16,5 0 0-16,1 0 0 16,-7 0 0-16,0-6 0 15,-6 0 0-15,-1 6 2 0,-7-6-1 16,1 6-1-16,0-6-2 15,-1 6 1-15,1 0 1 16,-1 0 0-16,7 0-3 16,1 0 2-16,-1 0 1 0,0 0 2 15,7 0-1-15,0 0-1 16,0 0 1-16,1-6 1 16,-1 0-3-16,0 0 0 15,0 0 1-15,7 0 2 16,-1 0-3-16,1 0 0 15,-7 6 1-15,0-6 0 16,0 6 0-16,0 0 2 16,1 0-3-16,-8 0 0 15,7-6 1 1,0 6 0-16,0 0 0 16,-7 0 2-16,1-6-3 15,-1 6 0-15,0 0 1 16,0 0 0-16,1 0 0 15,-1 0 0-15,7 0 0 16,-7 6 0-16,1 0 0 16,6 0 0-16,0-6 0 0,0 0 2 15,-7 0-1-15,0 0-1 16,1 0 1-16,-1 0-1 16,-6-6 0-16,-1 6 0 15,1 0 0-15,6-6 0 16,0 6-3-16,1 0 2 15,-1 0 1-15,0 0 0 16,0 0 0-16,1 0 2 16,6 0-3-16,0 0 0 0,0 0 1 15,0 0 2-15,0 0-1 16,7 6-1-16,0-6 1 16,0 0-1-16,-7 6-3 15,13-6 2-15,-13 0-1 0,0 6 0 16,0-6 2-16,0 6 2 15,7-6-1-15,0 6-1 16,0-6 1-16,0 0-1 16,6 0 0-16,-6 0 0 15,7 0 0-15,-1 0 2 16,1 0-3-16,-7 0 0 0,0-6 1 16,-1 0 0-16,1 0 0 15,7 6 0-15,-1-6 0 31,8 6 0-31,-1 0 0 0,7-6 0 16,0 6 0-16,-6 0 0 16,-1-6 0-16,-6 6 0 15,-1 0 8-15,-6-6 5 16,0 0-4-16,0 6-3 16,0 0-3-16,-1 0-3 15,1 0-2-15,0 0 1 16,0 0 1-16,0 0 0 15,0 0 2-15,-1 0 1 16,1 0-4-16,0 0 1 16,0 0 0-16,-7-6 0 15,0-1 0-15,0 7 2 16,-7-6-1-16,7 0-1 0,0 0 1 16,1 0-1-16,-1 0-3 15,6 0 2-15,8 0 1 16,0 0 2-16,-8 0-1 15,1 6-1-15,7 0-4 16,-7 0 0-16,0 0 4 16,-1 0 4-16,-6 0-3 15,0 0-1-15,1 0 0 16,-1 0 0-16,0 0 0 16,0-6 2-16,0 0 1 15,0 6 1-15,0 0-2 0,7 0 1 16,0 0-2-16,-1 0 2 15,-6 0-4-15,1 0 0 16,-1 0 1-16,6 0 2 0,-6 0-3 16,1 0 0-16,-8-6 1 15,0 0 2-15,0 0 5 32,1 0 4-32,-1 0-4 0,0 0 1 0,1 0-5 15,-1 0 0-15,0 0-3 16,0 0-1-16,8 6-1 15,-1 0 0-15,0 0 2 0,0-6 0 16,0 6 0-16,0 0 2 31,0 0-3-31,0-6 0 16,0 6 3-16,0 0 1 0,0 0-4 16,0 0 1-16,-6 0 0 15,6 0 0-15,-7 0 0 16,0 0 0-16,0-6 0 15,1 6 0-15,-1-6 0 16,7 6 2-16,-7 0-1 16,7 0-1-16,1 0-2 15,-1 0 1-15,0 0-1 16,0 0-2-16,-7 0 5 16,0 0 1-16,1 0 0 15,6 0-2 1,-7 0 1-16,7 0-1 15,0 0 0-15,-7 0 0 0,1 0 0 16,-8 0 0-16,1 0 0 16,-1 0 0-16,1 0 0 15,-1 0 0-15,-6 0 0 16,7 0 0-16,-8 0 0 16,1 0 0-16,7-6 0 15,-1 6 0-15,-6 0 0 16,7-6 0-16,-8 6 2 15,8-6-3-15,-7 6 0 16,6 0 1-16,1 0 2 16,-8 0-3-16,8 0 0 15,-1-6 1-15,1 6 0 0,0 0 0 16,6 0 2-16,0 0-3 16,0-6 0-16,-6 6 1 15,-1 0 2-15,1 0-1 16,0 0-1-16,-1 0 14 15,-6 0 5-15,0 0-5 16,-1 0-3-16,-6 0-4 16,0 0-2-16,0 0-1 15,0 0 0-15,0 0-5 0,0 0 1 16,0 0 0-16,0 0 0 16,0 0 0-16,0 0 2 15,0 0-3-15,0 0-2 16,0 0 2-16,0 0 2 15,0 0 0-15,0 0-1 16,7 0 1-16,-7 0 1 16,7 0-3-16,-7 0-2 15,0 0 2-15,0 0 0 16,0 0 1-16,0 0 0 16,7 0 0-16,-7 0 0 15,6 0 0 1,-6 0 0-16,0 0 0 0,0 0 0 0,0 0 0 15,7 0 0-15,-7 0 0 16,7 0 0-16,-7 0 0 0,7 0 0 16,-7 0 0-16,7 0 0 15,-7 0-3-15,0 0 2 16,6 0 1-16,-6 0 2 16,0 0-1-16,0 0-1 15,0 0 1-15,0 0-1 16,0 0 0-16,7 6 2 15,-7-6-3-15,7 6 0 16,0-6-1-16,-7 0 0 16,6 6 0-16,1 0 0 15,-7-6 2-15,7 6 2 16,-7-6-3-16,7 6 0 16,-1 0 1-16,-6-6 2 0,7 6-3 15,0 0 0-15,-7-6 1 16,0 0 2-16,7 6-3 15,-1 0-2-15,-6-6 4 16,7 6 1-16,-7-6 0 31,0 12-2-31,0-12-2 16,0 12 1-16,7 0-1 0,-7-12 0 16,0 12 4-16,7 0 1 15,-7 0-4-15,0 0 1 16,0 0 0-16,0 0 2 15,0 1-3-15,7 5 0 16,-1 0-1-16,-6 0 0 16,0 0 2-16,0 0 2 15,0 0-1-15,0 0 2 16,7 0-4-16,-7 0 0 16,0 0 1-16,0 0 2 15,0-6-3-15,0 6 0 16,0-6 3-16,0 0 1 0,0 0-4 15,7 12 1 1,-7 0 0-16,0 6 0 16,0-6 0-16,0 0-3 15,0-6 2-15,0 0 3 16,0 1 1-16,0-1-4 16,0 0 1-16,0 0 0 15,0 0 0-15,0-6 0 16,0 0 0-16,0 6 0 15,0 0 2-15,0-6-3 0,0 0 0 16,0 0 1-16,0 0 0 16,0 0-3-16,0 0 2 15,0 0 3-15,0 0-1 16,0 0-3 0,0 0 1-16,0 0 3 15,0 0-1-15,0 0 2 16,0 0-4-16,0 0 0 15,0 0-1-15,0 0 0 0,0 0 2 16,0 0 0-16,0 0-3 16,0 0 2-16,0 0 3 15,0 0 1-15,7 0-1 16,-7 1 1-16,0-1-2 16,0 0-1-16,0 0 1 15,0 6-1-15,0 0-3 16,0 0 2-16,0 0-1 15,0 0 0-15,0 0 2 16,0 0 2-16,0 0-1 16,0 6 2-16,0 0-4 15,0-6-2-15,0 0 2 16,0 0 2 0,0 0 0-16,0 0-1 0,0 0 1 0,0 0-1 15,0 0 0-15,0-6 0 16,0 6 0-1,0 0 0-15,0 7 0 16,0-1-3 0,6 0 2-16,-6 0 3 15,0 0-1-15,0-6 2 0,0 6-4 16,0 0-2-16,0 0 2 16,0 0 2-16,0-6 0 15,0 0-1-15,7 0 1 16,-7 0-1-16,0 0-3 15,0 0 2-15,0 0 3 16,0 0 1-16,0 0-1 16,0-6 1-16,0 0-4 15,0 0-2-15,0 0 2 0,0 1 0 16,0-1 1-16,0 0 0 16,0 0-3-16,0 0 2 15,0-6 3-15,0 6 1 16,0-6-1-16,0-6-2 15,0 0 1-15,0 6 1 16,0-6-3-16,0 6 0 16,0-6 1-16,0 6 0 15,0-6 0-15,0 6 0 16,0 0-3-16,0 6 2 16,0-12-1-16,0 12 0 15,0 0 2-15,0 0 0 0,0-12 0 16,0 12 2-16,0-12-1 15,0 0 2-15,0 12-2 16,0-12-1-16,0 0 1 16,7 12-1-16,-7-12-3 15,0 12 0-15,0-12 4 16,0 0 3-16,0 0-3 16,0 0-1-16,0 0 0 15,0 0 2-15,0 0 1 16,0 0 1-16,0 0 13 15,0 0 8-15,0 0-10 16,0 0-3-16,0 0-8 16,0 0-1-16,0-6-1 15,0 0 1-15,-7 0-2 0,0 0-1 16,1-6-24-16,-1 6-11 16,-7-6-70-16,-6 6-30 15,-14-36-31 1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1-27T22:59:39.09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83B260-6FBA-4B8A-8451-56954174439A}" emma:medium="tactile" emma:mode="ink">
          <msink:context xmlns:msink="http://schemas.microsoft.com/ink/2010/main" type="writingRegion" rotatedBoundingBox="26790,15870 26805,15870 26805,15885 26790,15885"/>
        </emma:interpretation>
      </emma:emma>
    </inkml:annotationXML>
    <inkml:traceGroup>
      <inkml:annotationXML>
        <emma:emma xmlns:emma="http://www.w3.org/2003/04/emma" version="1.0">
          <emma:interpretation id="{25571E7E-595B-4B96-BCB1-D1D0E747BF13}" emma:medium="tactile" emma:mode="ink">
            <msink:context xmlns:msink="http://schemas.microsoft.com/ink/2010/main" type="paragraph" rotatedBoundingBox="26790,15870 26805,15870 26805,15885 26790,158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6E9272-86C3-45EA-A60A-3A0485D1AA3D}" emma:medium="tactile" emma:mode="ink">
              <msink:context xmlns:msink="http://schemas.microsoft.com/ink/2010/main" type="line" rotatedBoundingBox="26790,15870 26805,15870 26805,15885 26790,15885"/>
            </emma:interpretation>
          </emma:emma>
        </inkml:annotationXML>
        <inkml:traceGroup>
          <inkml:annotationXML>
            <emma:emma xmlns:emma="http://www.w3.org/2003/04/emma" version="1.0">
              <emma:interpretation id="{AA199826-9FEC-4875-9373-FFC627A25AEA}" emma:medium="tactile" emma:mode="ink">
                <msink:context xmlns:msink="http://schemas.microsoft.com/ink/2010/main" type="inkWord" rotatedBoundingBox="26790,15870 26805,15870 26805,15885 26790,15885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}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3</emma:literal>
                </emma:interpretation>
              </emma:one-of>
            </emma:emma>
          </inkml:annotationXML>
          <inkml:trace contextRef="#ctx0" brushRef="#br0">0 0 0,'0'0'16</inkml:trace>
        </inkml:traceGroup>
      </inkml:traceGroup>
    </inkml:traceGroup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2:38:55.44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D7AB498-DE5B-4891-BB17-91F1A9910793}" emma:medium="tactile" emma:mode="ink">
          <msink:context xmlns:msink="http://schemas.microsoft.com/ink/2010/main" type="inkDrawing" rotatedBoundingBox="28320,12966 28368,16255 27721,16265 27673,12975" semanticType="verticalRange" shapeName="Other">
            <msink:sourceLink direction="with" ref="{56894776-4D81-4FC6-9754-D62777C6D216}"/>
            <msink:destinationLink direction="with" ref="{44B0D8D3-CEE8-4059-BFCF-7D71B4C4B402}"/>
          </msink:context>
        </emma:interpretation>
      </emma:emma>
    </inkml:annotationXML>
    <inkml:trace contextRef="#ctx0" brushRef="#br0">332 37 76 0,'-20'0'30'0,"10"0"-16"0,5 0 1 0,5 0 13 15,0 0 0-15,-5 0 3 16,5 0-2-16,0 0 0 15,0 0-5-15,0-4-3 16,0-1-11-16,0 1-2 0,5-5 4 16,-5 4-3-16,0 1-2 15,0 4 1-15,0-5-1 16,0 5 3-16,0 0 1 16,0 0 1-16,0 0 0 15,-5 5 0-15,0-5 7 16,0 0 2-16,0 0 1 15,-5 4-2-15,0-4-4 16,0 0 0-16,-1 5-7 16,1-1-1-16,5-4-2 15,0 5 1-15,-5-5-2 16,0 0 2-16,0 0-4 16,0 0-2-16,0 0 0 15,0 0 1-15,0 0 1 0,0 4 3 16,5-4-1-16,-5 5 2 15,5-1-2-15,-5 1 0 16,5-5-1-16,-5 0 2 16,5 0-3-16,0 0 0 15,0 0-1-15,0 0 1 16,0 0-4-16,0 4 0 16,0-4 1-16,-1 5 0 15,1-1-3-15,5 1 2 16,-5-1 1-16,5 1 0 15,0-1 0-15,-5 5 0 0,0 0 0 16,0 4 0-16,0 1 0 16,5-1 0-16,-5 0-5 15,5 5 1-15,0 0 2 16,0 5 1-16,0-1 1 16,0 5 0-16,0 0 0 15,0-5 2-15,0 0-3 16,0 1 0-16,0-1 3 15,5 0 1-15,-5 1-1 0,5-1-2 16,-5 5 1-16,0 4-1 16,0-9 0-16,0 5 2 15,0 0 1-15,0-5 1 16,0 1-5-16,0-1-1 16,0-4 3-16,0 0 1 15,5-5-3-15,-5 1 1 16,0-1 0-16,0 0 0 15,0 1 2-15,0 4 3 16,5 0-4-16,-5 4-3 16,0 5 1-16,0 0 0 15,0 4-2-15,0 0 2 0,0 0 1 16,0 1 2-16,0-1-3 16,0-4 0-16,0 0 1 15,5-1 0-15,-5-3 2 16,0 3 1-16,0-3-1 15,0 4-2-15,0-5-2 16,5 5 1-16,-5 0-1 16,5-1 0-16,1 1 2 15,-6 0 2-15,0 0-1 16,0 0-1 0,0-5 1-16,0-4-1 15,0 0-3-15,0 4 0 0,0-4 4 16,0 4 1-16,-6 5 2 15,6 0 0-15,0 0-5 16,-5 4-1-16,5 0 1 16,0 1 0-16,-5-1 1 15,5 0 0-15,0-4 0 0,0 0 0 16,0-5 0 0,0 0 0-16,-5 1 0 15,5-1 2-15,0 0-1 16,0 1-1-16,0-1 1 0,0 5 1 15,0-5-3-15,0 10 0 16,0-6 1-16,0 6 0 16,0-5 0-16,0-1 0 15,0-3-3-15,0-5 0 16,0 4 4-16,0 0 1 16,0 5-3-16,0 0 1 15,0 4 0-15,0 0 0 16,0 5 0-16,0 0 0 15,0 0 0-15,0-1 0 16,0-3 0-16,-5-1 2 16,5 0-1-16,0-4-1 0,-5-5 1 15,5 1-1-15,-5 4-3 16,5-10 2-16,0-3 1 16,0-1 0-16,-5 1 2 15,5-1 1-15,0 5-1 16,0-5-2-16,0 5-2 15,0-4 1-15,0-1 1 16,-5 5 0-16,0 0-3 16,5-5 2-16,0 1 1 15,0-1 0-15,0 0 0 0,0 1 2 16,0-1-1-16,0 1-1 16,0-5 1-1,0-1 1-15,0 1-1 16,0 0-1-16,0 0-2 15,0 0 1-15,0 0 1 0,0 0 2 16,0-4-3 0,0-1-2-16,0 0-1 0,5 1 0 15,0-1 0-15,0 1 3 16,0-5 0-16,0 0 1 16,0 0 0-16,0 0 0 15,0 0 0-15,6 0 0 16,-1 0-3-16,0 0 0 15,0 0 2-15,5 0 2 0,-5 0 0 16,5 4-1-16,-5-4 1 16,5 5-1-16,-5-1 0 15,5 1 0-15,-5-5 2 16,5 4 1-16,0-4-1 16,5 5-2-16,-4-1 1 15,9 1 1-15,-5-1-1 16,15 5-1-16,-10-4 3 15,5 8 2-15,-5-4 0 16,6 4 0-16,4 10-1 16,-5-6 0-16,-5 1-2 15,0 0 1-15,-5-4-2 0,0-1 2 16,-4 0-2-16,-6-4 2 16,-5-4-33-16,-5-5-14 15,5-9-121 1,5-13-72-16,0-45 107 15</inkml:trace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2:38:51.86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4B0D8D3-CEE8-4059-BFCF-7D71B4C4B402}" emma:medium="tactile" emma:mode="ink">
          <msink:context xmlns:msink="http://schemas.microsoft.com/ink/2010/main" type="inkDrawing" rotatedBoundingBox="27960,13825 29336,13877 29330,14032 27954,13980" semanticType="callout" shapeName="Other">
            <msink:sourceLink direction="with" ref="{1D7AB498-DE5B-4891-BB17-91F1A9910793}"/>
          </msink:context>
        </emma:interpretation>
      </emma:emma>
    </inkml:annotationXML>
    <inkml:trace contextRef="#ctx0" brushRef="#br0">104-2 44 0,'-5'0'19'0,"5"0"-10"0,-5 5 5 0,5-5 12 0,0 0-3 16,0 4 1-16,-5 1-4 16,0-1-1-16,0 1-10 15,0-1-3-15,5-4-4 16,-5 5-2-16,5-5 1 15,-10 4-1-15,10-4 0 0,-5 5 0 16,5-1 0-16,0-4 0 16,-5 0 0-16,5 5 6 15,0-5 4-15,0 0 3 16,-5 4 3-16,5-4-3 16,-5 5 2-16,0-1-8 15,0 5-4-15,0 0 0 16,0 0 0-16,0 0 5 15,0 0 3-15,0-5 2 0,5 1 3 16,0-1-5 0,0 1 1-16,0-1-3 15,-5 0 2-15,5 1-2 16,0-5 0-16,0 4-1 16,0 1 2-16,0-1-3 0,0-4 1 15,0 0 1-15,0 0 5 16,0 0-6-16,0 0 0 15,0 0-2-15,0 0 1 16,0 0 0-16,0 0 3 16,5 0-1-16,5 0 2 15,0 0-6-15,0-4-3 16,0 4-1-16,0 0 1 16,5 0-1-16,-5 0-1 0,-5 0 1 15,5 0 1-15,-5 0-1 16,0 0-1-16,0 0 1 15,5 0-1-15,0-5 0 16,0 1 0-16,0-1 4 16,0 1 2-16,0 0-5 15,0-1-2-15,1 5 0 16,-6 0 0-16,0 0-2 16,0 0 2-16,0 5 1 15,0-1 2-15,5-4-1 16,-5 0-1-16,5 0 1 0,0 0 1 15,0 0-3-15,0-4-2 16,0-1 4-16,0 1 1 16,0-1 0-16,0 1 1 15,0-1-4-15,-5 1-2 16,0 4 2-16,0 0 2 16,5 0 0-16,0 0-1 15,-10 0 1-15,5 0 1 16,0 0-3-16,6 4-2 15,-1-4 2-15,0 0 2 0,0 0-2 16,0 0 0 0,0 0-1-16,5 0 0 15,-5 0 2-15,0 0 2 16,0 0-1-16,5 0 2 16,-5 5-2-16,0-1-1 0,0 1-2 15,0-1 1-15,-5 1 1 16,0-1 0-1,5 0 0-15,1 1 0 0,-1-5 2 16,0 0 1-16,-10 0-1 16,10 0-2-16,0 0-2 0,-5 0 1 15,0 0 1-15,5 0 0 16,-5 0 0-16,5 0 0 16,-10 0 0-16,10 0 0 15,0 0 0 1,5 0 0-16,-5 0 0 15,0 0 0-15,0 0 0 16,0 0 0-16,0 0 2 16,0 0-3-16,0 0-2 15,1 0 2-15,-1-5 0 16,-5 5 1-16,5 0 0 16,-5 0 0-16,5 0 2 0,-5 0-1 15,5 0-1-15,-5 0 1 16,5 0 1-16,0 0-1 15,0 0 2-15,0 0-4 16,0 0-2-16,5 0 4 16,0 0 3-16,0 0-3 15,0 0-1-15,1 0 0 16,-1 0 2-16,-5 0-1 16,0 0-1-16,0 0 1 15,0 0-1-15,0 0-3 16,0 0 2-16,0 0 3 15,0 0 1-15,0-4-1 16,5 0-2-16,-5-1 1 16,0 1-1-16,5-1 0 15,0 1 2-15,-4-1-3 16,-1 1-2-16,5 4 2 16,-5 0 2-16,0 0-2 15,0 4 0-15,0 1 3 16,0-1 1-16,0 1-1 15,-5-1 1-15,0 1-4 16,0-1-2-16,0 0 2 0,-5-4 0 16,10 5 1-16,-5-1 0 15,0 1 0-15,-5-5 2 16,10 4-3 0,0 1 0-16,-5-1-1 0,5 1 0 15,0-5 2-15,-10 0 2 16,10 4 1-1,1 1-4-15,-11-5 1 16,10 4 2-16,-5-4 1 16,5 0-4-16,-5 0-1 15,5 0 3-15,-5 0 1 16,5-4-3-16,-5-1 1 16,0 5 2-16,-5 0 1 0,5 0-4 15,-5 0 1-15,0 0 0 16,0 0 2-16,0 0-3 15,0 0 0-15,0 0-4 16,0 0-1-16,-5-4-77 16,0-10-33-16,0-4-19 15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2:38:58.58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894776-4D81-4FC6-9754-D62777C6D216}" emma:medium="tactile" emma:mode="ink">
          <msink:context xmlns:msink="http://schemas.microsoft.com/ink/2010/main" type="writingRegion" rotatedBoundingBox="31167,12855 31760,12855 31760,16336 31167,16336">
            <msink:destinationLink direction="with" ref="{1D7AB498-DE5B-4891-BB17-91F1A9910793}"/>
          </msink:context>
        </emma:interpretation>
      </emma:emma>
    </inkml:annotationXML>
    <inkml:traceGroup>
      <inkml:annotationXML>
        <emma:emma xmlns:emma="http://www.w3.org/2003/04/emma" version="1.0">
          <emma:interpretation id="{8714FF38-441F-457A-A95D-D5C69CEF0243}" emma:medium="tactile" emma:mode="ink">
            <msink:context xmlns:msink="http://schemas.microsoft.com/ink/2010/main" type="paragraph" rotatedBoundingBox="31167,12855 31760,12855 31760,16336 31167,163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71CFA8-645E-478E-9984-3BB983415BF8}" emma:medium="tactile" emma:mode="ink">
              <msink:context xmlns:msink="http://schemas.microsoft.com/ink/2010/main" type="line" rotatedBoundingBox="31167,12855 31760,12855 31760,16336 31167,16336"/>
            </emma:interpretation>
          </emma:emma>
        </inkml:annotationXML>
        <inkml:traceGroup>
          <inkml:annotationXML>
            <emma:emma xmlns:emma="http://www.w3.org/2003/04/emma" version="1.0">
              <emma:interpretation id="{94A7EE28-A782-4D85-88AE-4B84221DA0B6}" emma:medium="tactile" emma:mode="ink">
                <msink:context xmlns:msink="http://schemas.microsoft.com/ink/2010/main" type="inkWord" rotatedBoundingBox="31167,12855 31760,12855 31760,16336 31167,16336"/>
              </emma:interpretation>
              <emma:one-of disjunction-type="recognition" id="oneOf0">
                <emma:interpretation id="interp0" emma:lang="" emma:confidence="0">
                  <emma:literal>]</emma:literal>
                </emma:interpretation>
                <emma:interpretation id="interp1" emma:lang="" emma:confidence="0">
                  <emma:literal>}</emma:literal>
                </emma:interpretation>
                <emma:interpretation id="interp2" emma:lang="" emma:confidence="0">
                  <emma:literal>)</emma:literal>
                </emma:interpretation>
                <emma:interpretation id="interp3" emma:lang="" emma:confidence="0">
                  <emma:literal>,</emma:literal>
                </emma:interpretation>
                <emma:interpretation id="interp4" emma:lang="" emma:confidence="0">
                  <emma:literal>'</emma:literal>
                </emma:interpretation>
              </emma:one-of>
            </emma:emma>
          </inkml:annotationXML>
          <inkml:trace contextRef="#ctx0" brushRef="#br0">220-1 184 0,'-5'5'71'0,"-5"-10"-38"0,5 5-17 0,5 0 24 16,-5 5-10-16,0-5 0 0,5 4-8 16,-5 1-2-16,5-5-11 15,0 4 6-15,0-4 4 0,0 0-6 0,0 0-2 16,0 0 0-16,0 0 0 16,5 5 1-16,-5-5 0 15,5 4 2-15,-5-4 2 16,5 5-5-16,0-1 1 15,0 1-3-15,5-1 0 16,0 0-5-16,-5 5-1 16,10-4 1-16,-5-1 0 15,0 1-2-15,5-1 1 16,0 1-2-16,6-1-1 16,-1 1 1-16,-5-1 1 0,5 1-1 15,-5-1-1-15,0-4-2 16,0 5 1-16,5-1 1 15,-5 0 2-15,0-4-1 16,0 5-1-16,1-1 5 16,-6 1 4-16,0-5-3 15,0 4 2-15,-10-4-7 16,0 0-1-16,5 5 0 16,0-1 2-16,-5-4-3 15,5 5 0-15,0-1 1 16,-5-4 2-16,5 5-3 15,-5-5 0-15,0 0 1 0,5 4 2 16,0-4-1 0,0 0-1-16,0 0 1 0,-5 0 1 15,0 0-3-15,0 0 0 16,0 0 1-16,0 0 0 16,0 0 2-16,0 0 1 15,0 0-4 1,0 0 1-16,0 0 0 15,0 0 2-15,0 0-1 16,0 0 2-16,0 0-4 16,0 0 0-16,0 0 3 0,0 0 1 15,0 0-4 1,0 0 1-16,0 0 0 0,0 0 2 16,0 0-1-16,0 0 2 15,0 0-2-15,0 0 2 16,0 0-4-16,0 0-2 15,0-4 2-15,0 4 2 16,0-5-2-16,0 5 0 16,0 0 1-16,0 0 2 15,-5-4-1-15,5-1-1 16,0 5-2-16,0 0 1 16,0 0 1-16,0 0 0 0,0 0-3 15,0 0 2-15,0 0-1 16,0 0 0-16,0 0 2 15,0 0 0-15,0 0-3 16,0 0 2-16,0 0 1 16,0 0 0-16,0 0 0 15,5 5 2-15,-5-1-1 16,0 5-1-16,10-4 1 16,-10 4-1-16,0-9-3 15,5 9 2-15,-5-1 3 16,0 1 1-16,0 0-6 15,0 5 0-15,0-1 3 0,0 1 2 16,0 3 0-16,0 1 1 16,0 0-4-16,0 0 0 15,0 0-1-15,0 4 0 16,0 1 2-16,0-6 2 16,0 1-3-16,0 0 0 15,-5 0 1-15,5 0 2 16,0 4-3-16,0 1 0 15,0-1 1-15,0 0 2 16,-10 5-1-16,10-5-1 16,0 1 1-16,0-5 1 0,0 0-3 15,0-1 0-15,0-3 1 16,0 4 0-16,0 0 0 16,0-1 0-16,0 6 0 15,0-1 0-15,0-4 0 0,0 0 2 16,-5-5-1-16,0 5-1 15,5 0-2-15,0 0 1 16,0 4-1-16,0 1-2 16,0-1 5-16,0 0 1 0,0 1-3 15,0-1 1-15,0 5 0 16,0-5 0-16,0 0 0 16,0 5 2-16,0-4-1 15,0 3-1-15,0 10 1 16,0-5-1-16,0 1 0 15,0-1 0-15,0 0-3 16,0 1 2-16,0-6 1 16,0-3 2-16,0-1-1 31,0-4 2-31,0 0-4 16,0-5 0-16,0 10 1 15,5 3-3 1,-5-3 2-16,0-1 1 15,0-4 0-15,0 4 2 16,0 1-1-16,0-1-1 16,0 0 1-16,0 5-1 0,0 0 0 15,0 0 0-15,0 0 0 16,0-5 0-16,0 0 0 16,0 1 0-16,0-1 0 15,0-4 0-15,0 0-3 16,0 0 2-1,0-1 3-15,5 10 1 16,-5-4-4-16,0-1 1 16,0 0 0-16,0 1 2 0,0-1-3 15,0 0 0-15,0 5 3 16,0-5 1-16,0 1-4 16,0-10-1-16,0 1 1 15,0 4 0-15,0-1 1 16,0 1 0-16,0-4 0 15,0-1 0-15,0 0 0 0,0 1 2 16,0-1-1-16,0 1-1 16,0-5 1-16,0 4-1 15,0-4-3-15,0 4 2 16,0-4 1-16,0 5 0 16,0-5 0-16,0 4 0 15,0 0 0-15,0 5 0 16,0-4 0-16,0 4 2 15,0-1-3-15,0 1 0 16,0 0 1-16,0 0 0 16,0 0 0-16,0 0 2 15,0-5-3-15,0 5 0 0,0-4 1 16,0-1 0-16,0 0 0 16,0 5 0-16,0-4 2 15,0 8 1-15,0-4-4 16,0 4 1-16,0-4-2 15,0 0 0-15,0 0 2 16,0 0 0-16,0-5 0 16,0 5 0-16,0-5 0 15,0 10 0-15,0-10 0 16,0 5 2-16,0-5-1 16,0 10 2-16,0-5-4 15,0 4 0-15,0-4 1 0,0 0 2 16,0-5-3-16,0 1-2 15,0-1 2 1,0 0 0-16,0 1 1 16,0-1 2-16,0-4-1 15,0 4 2-15,0-4-4 0,0 0 0 16,0 0 1-16,-5 0 2 16,5 0-1-16,0-4 2 15,0-1-2-15,0 1-1 0,0-1 1 16,0 1-1-16,0-5-3 15,0 0 2-15,0 0 1 16,0 0 2-16,0 0-1 16,0 0-1-16,0 0 1 15,0 0-1-15,0 0 0 16,-5 0 0-16,0 0 0 16,5 0 0-16,0 0 2 15,0 0 1-15,0 0-1 16,-5-5 1-16,0 1-2 15,0 4-1-15,0 0 3 0,0 0 2 16,0 0 0-16,0 0 0 16,0 0-1-16,-5 0 2 15,5 0-3-15,-11 4 0 16,11-4 3-16,-10 5 1 16,5-1 1-16,-10 5 0 15,5 0 0-15,-10 4 0 16,5 1 0-16,-10 8 0 15,0 0-4-15,-6 5-1 16,1-4 1-16,-5-1 0 16,5-4-2-16,0 0 1 15,4-5 0-15,6 0 3 0,5-4-5 16,5-4-3-16,0-1-8 16,5-4-4-16,0 0-17 15,5-9-5-15,0 5-43 16,0-10-16-16,5 6-90 31</inkml:trace>
        </inkml:traceGroup>
      </inkml:traceGroup>
    </inkml:traceGroup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2:39:46.449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D3B5128-69D5-4187-ABBC-9383C6D05D99}" emma:medium="tactile" emma:mode="ink">
          <msink:context xmlns:msink="http://schemas.microsoft.com/ink/2010/main" type="writingRegion" rotatedBoundingBox="2054,17062 6478,17253 6423,18535 1999,18343"/>
        </emma:interpretation>
      </emma:emma>
    </inkml:annotationXML>
    <inkml:traceGroup>
      <inkml:annotationXML>
        <emma:emma xmlns:emma="http://www.w3.org/2003/04/emma" version="1.0">
          <emma:interpretation id="{5FDB0DE7-101C-4888-8052-C2055CE485D0}" emma:medium="tactile" emma:mode="ink">
            <msink:context xmlns:msink="http://schemas.microsoft.com/ink/2010/main" type="paragraph" rotatedBoundingBox="2054,17062 6478,17253 6423,18535 1999,183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4381D9-FC23-4EA1-9945-AB4B76E21A75}" emma:medium="tactile" emma:mode="ink">
              <msink:context xmlns:msink="http://schemas.microsoft.com/ink/2010/main" type="line" rotatedBoundingBox="2054,17062 6478,17253 6423,18535 1999,18343"/>
            </emma:interpretation>
          </emma:emma>
        </inkml:annotationXML>
        <inkml:traceGroup>
          <inkml:annotationXML>
            <emma:emma xmlns:emma="http://www.w3.org/2003/04/emma" version="1.0">
              <emma:interpretation id="{C5A5304C-7615-41AF-977A-36F12D6C0A5A}" emma:medium="tactile" emma:mode="ink">
                <msink:context xmlns:msink="http://schemas.microsoft.com/ink/2010/main" type="inkWord" rotatedBoundingBox="2054,17062 3791,17137 3740,18314 2003,1823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406 213 120 0,'-5'-8'46'0,"10"3"-24"0,-5-4-10 0,0 5 13 0,0-1 0 16,0 1 0-16,0-1-3 16,5 1-2-16,-5-10-10 15,0 5 7-15,0-4 5 0,0 9 0 16,0-10 1-16,0 1 1 16,5-5 15-1,-5 4-8-15,0 1-9 16,0 4-4-1,5 0-5-15,-5 5 0 16,5-1-5-16,-5 1-3 16,0 4-5-16,0-5 0 15,0 5-2-15,0 0 0 0,0 0 2 16,0 9 0-16,0 5-7 0,0 4 0 16,0 4-10-16,0 14-4 15,0 17-11-15,0 10-3 16,0 13 6-16,0-5 2 15,0-4 13-15,0-9 9 16,0-4 3-16,0-9 4 16,0-10-1-16,0-8-1 15,0-4 5-15,0-6 1 16,0 1 6-16,0-9 5 16,0-9-14-16,0 0-5 15,0-4-33-15,0-1-13 16,0-8-35-16,0 0-39 15,5 4 41-15</inkml:trace>
          <inkml:trace contextRef="#ctx0" brushRef="#br0" timeOffset="531.5504">652 342 156 0,'-5'0'60'0,"10"0"-32"0,-5 0-2 0,0 0 23 0,0 0-11 15,5 0-4-15,0 0-7 16,-5-4-2-16,0 4-14 15,0-5 4-15,0 5 3 0,0 0-6 16,0 0 1-16,-5 5-8 16,0-1-1-16,0 18-2 15,-5-4-2-15,0 0-2 0,0 9 1 16,0 9-1-16,5-1 0 16,0-3 0-16,5-5 0 15,0-5 0-15,5 0 0 16,5-8 0-16,5-5-2 0,5-9 0 15,6-9 3-15,4-18 0 16,0-4 3-16,0-1-3 16,-5-8-2-16,-5 9 6 15,-5-5 3-15,-10 0-1 16,-5-4 0-16,-5 13-3 16,-10 0-2-16,-5 5 1 15,0 9-1-15,-10 8-9 16,5 10-4-16,5 8-29 15,0 9-12-15,4 5-38 16,11 0-48 0,10 9 44-16</inkml:trace>
          <inkml:trace contextRef="#ctx0" brushRef="#br0" timeOffset="1087.1677">1014 226 144 0,'-15'0'55'0,"10"0"-30"0,0 0-14 16,5 0 18-16,0 0 3 15,0 0 3-15,0 0-6 16,0 0-1-16,0 0-15 15,0 0-1-15,0 0 1 0,0 0-5 16,0 0 0-16,0 9 2 16,0 4 1-16,0 1 1 15,0 3 2-15,0 1-3 16,0 0-1-16,5 0-4 16,0-9-1-16,5 4-1 0,10-8 2 15,6-5 1-15,9-9 3 16,5-4-7-16,0-5-2 15,0-5-1-15,1 10 2 16,-1 0-10-16,0 4-4 16,-10 0-19-1,-5 4-7-15,-10 5-16 16,-4 5-3-16,-11 4-12 16,0 0-2-16,-6-1-5 15</inkml:trace>
          <inkml:trace contextRef="#ctx0" brushRef="#br0" timeOffset="-532.583">79-1 64 0,'-10'0'27'0,"5"0"-14"0,-5 4-4 0,10 1 9 0,-5-1 5 15,0 1 3-15,-5-1 6 32,5 1 3-32,-5-1-4 15,5-4-1-15,0 0-4 16,0 0-1-16,0 0-14 16,5 0 0-16,0 0 2 0,0 0-1 15,0 0 1-15,0 0-5 16,0 0-3-16,0 0-5 15,0 0 0-15,10 9-2 16,0 0 0-16,0 0 2 16,5-4 0-16,0-1 2 0,10 0 3 0,6-4 0 15,4 0 2-15,10 0-2 16,0-4 2-16,5-5-4 16,-4 0 0-16,-1 0 1 15,-5 5 0-15,0 4-2 16,1-5 1-16,-6 5-2 15,-5 0-1-15,0 0 1 16,-5 0 1-16,-5-4 1 16,0-1 1-16,-4 5-11 15,-6-4-3-15,0-1-37 16,-5 1-14-16,-5 4-44 16,0 0-29-16,0 4 60 15</inkml:trace>
          <inkml:trace contextRef="#ctx0" brushRef="#br0" timeOffset="1452.4093">1180 56 172 0,'-15'-4'66'0,"15"-10"-36"0,-5 10-11 0,10 4 21 15,-5 0-5-15,-5 0 0 16,5 0-9-16,0 0-2 15,0-5-13-15,0 5-2 0,0-4-2 16,0-1-3-16,0 5-1 16,-5-4-1-16,5 4 1 15,0 0-4-15,0 4-2 16,0 10-1-16,0 4 3 0,0 8 0 16,0 19 1-16,-5 18-16 15,0 17-4-15,0-4-10 16,0 4-4-16,0-17 16 15,0-9 8-15,5-10 7 0,0-8 2 16,5-9-2-16,0-9 0 16,5-9-1-16,0 0 0 15,-5-9-26-15,0-9-10 16,0 9-42 0</inkml:trace>
          <inkml:trace contextRef="#ctx0" brushRef="#br0" timeOffset="2096.0051">1437 297 184 0,'0'-13'71'0,"5"4"-38"0,10-4-19 16,-5 8 22-16,0-4-7 15,5 0-2-15,0 0-11 16,-5 0-5-16,0 5-6 16,-5-1-4-16,0 1 0 0,-5 4 7 15,0 0 5-15,0 4-2 16,-5 5 1-16,-5 5-7 0,-5 4-3 16,-5 4-4-16,-5 0-1 15,0 14 4-15,0-5 1 16,4 5-3-16,-4 4-1 15,5 5 1-15,5 0 0 16,0-10-8 0,5-3-4-16,0-5 4 15,5-5 5-15,5-4-2 16,0-9 0-16,5 0-4 16,5-9 1-16,0-9 5 0,0 9 2 15,5-9 2-15,0-14 0 16,0 1-7-16,0-9-3 15,0 0 6-15,1-1 1 16,-6 1 3-16,0 0 0 0,-5 4 0 16,0 0 2-16,0 5 10 15,-5 4 4-15,5 4 6 16,-5 1 1-16,5 13-6 16,-5 0-2-16,5 9-14 15,0 9-3-15,5 4 3 16,0 9 1-16,5 10 0 15,0-1 1-15,0-4-2 16,0-10 2-16,0-3-4 16,0-10-2-16,1-8-7 15,-6-5-4-15,5-18-30 16,0-13-13-16,0-1-15 16,5-8-50-1,-5 4 25-15</inkml:trace>
          <inkml:trace contextRef="#ctx0" brushRef="#br0" timeOffset="2611.3614">1708 25 180 0,'-20'-9'68'0,"20"9"-36"0,0-5-13 16,0 5 21-16,0-4 0 15,0-1 0-15,0-8-13 16,5 13-4-16,0-13-13 15,-5-1 5-15,5 1 2 0,-5-5-3 16,5 5 2-16,-5-1 0 16,0 1-1-16,0 4 1 15,0-5 0-15,5 5-2 16,-5 1-1-16,0-6-1 16,0 1 0-16,0 8-4 0,0-4-3 0,0 0-2 15,0 0 0-15,0 0-2 16,5 1 2-16,-5 3-2 15,0 1 2-15,0-1-4 16,0 5-2-16,0 5-1 16,5 8 0-16,-5 9 0 15,5 23 3-15,0 4-18 16,0 18-7-16,-5 27-37 16,-5 22-17-16,-5 5-35 15,0-9-47-15,-5-1 55 16,0-21 71-16,5-5 39 15,0-14 43-15,0-17 14 16,0-10-5-16,0-12-1 16,0-10-19-16,5-9-9 15,0-4-15-15,0-9-10 0,5-4-1 16,0-5-7-16,0-4-3 16,5-10-34-16,0 1-14 15,10-5-21 1</inkml:trace>
        </inkml:traceGroup>
        <inkml:traceGroup>
          <inkml:annotationXML>
            <emma:emma xmlns:emma="http://www.w3.org/2003/04/emma" version="1.0">
              <emma:interpretation id="{3BFBD71C-E444-4D7D-9575-E0D2D4328C53}" emma:medium="tactile" emma:mode="ink">
                <msink:context xmlns:msink="http://schemas.microsoft.com/ink/2010/main" type="inkWord" rotatedBoundingBox="4190,17301 6028,17381 5989,18277 4152,1819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833.1246">2226 83 168 0,'-20'0'66'0,"15"0"-36"0,-5-22-11 0,10 17 21 16,-5 1-9-16,0-1-1 15,0 1-8-15,0-1-4 16,0 5-10-16,5 0 1 0,-5 0 4 16,0 9-5-1,-1 0-6-15,6 9-2 16,-5 0 0-16,5 9 2 15,-5 8-3-15,5 23-2 16,0-4-9-16,0 13-3 16,0-4 6-16,0-10 4 0,0-8 4 15,0-9 1-15,0-5 2 16,0-9 1-16,0-8 7 16,0-5 4-16,0-9-5 15,0 0-3-15,10 0-3 16,1-5-3-16,-6 1 1 15,0 4-1-15,5-5 0 16,0-4 0-16,0 0-3 16,0 5 2-16,5-1-1 15,5 1-2-15,5 0 3 16,5 4 2-16,0 0-2 16,1 0-2-16,4 4 4 15,0-4 3-15,-5 4-1 16,-5 1-2-16,-5-1 0 0,1 1-1 15,-6-5 2-15,-5 4 1 16,0-4-1-16,-5 0-2 16,-5-4-28-16,0-5-11 15,-5-4-25-15,5-10-10 16,-5-4-18 0</inkml:trace>
          <inkml:trace contextRef="#ctx0" brushRef="#br0" timeOffset="5148.5736">2296 248 152 0,'-20'-9'57'0,"15"9"-30"0,-10 5-12 16,10-1 18-16,-5 1-10 15,0-1-3-15,0 1-3 16,0-1 2-16,0 1-11 16,5-5 13-16,0 0 6 0,0 0 1 15,0 0 3-15,5 0-15 16,0-5-4-16,0 1-2 15,0-1 1-15,5 1-1 16,0 4 1-16,5 0-4 16,5-5 1-16,5 1-7 15,10-1-3-15,0 1 1 16,5 4 2-16,1-5-2 16,4 1 0-16,0-1-32 0,0 5-13 15,-10 0-19-15,1 0-7 16,-11 0-32-1,0 5-22-15,-5 4 58 16</inkml:trace>
          <inkml:trace contextRef="#ctx0" brushRef="#br0" timeOffset="4330.6561">2266-65 140 0,'-10'-4'52'0,"5"4"-28"0,0 4-6 0,5 1 18 0,-5 4-5 15,0-5-1-15,0 1-10 16,0-1-5-16,0 1-8 16,0-5 6-16,5 9 4 0,0-9-9 31,5 9-4-31,0-5-3 16,5 5 1-16,5 0 3 15,5 0 2-15,5 4-3 16,0-4-1-16,1 0 1 15,4-4 0-15,0-1-2 0,0-4-2 16,-5 0 1 0,-5 0-1-16,0-4-18 0,-10 4-5 15,0-5-24-15,-4 5-8 16,-27-4-90 0,-4 4 55-1</inkml:trace>
          <inkml:trace contextRef="#ctx0" brushRef="#br0" timeOffset="5784.3369">2628 226 108 0,'-10'-14'41'0,"5"10"-22"0,5 0 4 16,0 4 18-16,0 0-2 16,0-5 2-16,0 5-6 15,0-4-1-15,0-1-19 16,0 5 0-16,0-4 1 0,5 4-2 15,-5 0 2-15,0 0-9 0,10 0-4 0,-5 4-2 16,5 5-1-16,-5 4 0 16,0 10 0-16,-5 8-3 15,0 0 2-15,0 14-12 16,-5 13-5-16,0-9-6 16,0-13-2-16,0 0 14 15,0-9 6-15,5-10 0 16,0-8 2-16,0-9 2 0,5-13 3 15,5-9 0-15,0-10-1 16,0 6 1-16,0-15-1 16,0 10-3-16,0 0 2 15,0-5 1-15,1 14 2 16,-6-1-1-16,0 5 2 16,0 1 0-16,0 3 3 15,-5 1 1-15,5 4 1 16,0 0-2-16,0 4 1 15,0 1-2-15,5 4 0 16,0 4 1-16,0 5 3 16,0 5-4-16,-5 4-3 0,0 8 1 15,0 6 0-15,-5-1-1 16,0 23 1-16,-5-10-4 16,5-3 0-16,-5-15-1 15,0 6-2-15,0-14-11 16,0-5-2-16,5-4-12 15,5-5-4-15,-5-4-13 16,5 0-4-16,0-13-28 16</inkml:trace>
          <inkml:trace contextRef="#ctx0" brushRef="#br0" timeOffset="15812.8731">3035 279 96 0,'0'-8'35'0,"0"3"-18"0,0 1 2 15,0 4 18-15,0-5 2 16,0 5 1-16,-5 0-10 16,0-4-4-16,0 4-15 15,-5 0 0-15,0 0 0 0,0 0-4 16,5 4-2-16,0-4 0 16,0 5-1-16,0-5 0 15,0 4 2-15,0 1-5 16,5-1-3-16,-5 0 1 15,5 5 0-15,0 0 3 0,0 5 1 16,0-5-1-16,0 9 1 16,0-14-4-16,5 9-2 15,5-4 2-15,0 0 2 16,5 0 2-16,5-4 1 16,5-5-2-16,0-5 1 15,1 1-2-15,-1-5 2 16,0 0-4-16,-5 0 0 15,0-4 3-15,0-5 3 16,-5 13-2-16,0-13-2 16,-10 9 0-16,0-4 1 15,0 0-1-15,-5-1 2 0,0 1-2 16,0-1-1-16,0 1 1 16,0 0-1-16,-5 4 0 15,-5 4 0-15,0 1 0 0,0-1 0 16,0 5 0-16,-5 9 2 15,0 0-3-15,-5 9-2 16,0 4 2-16,0 5 0 16,5 9 1-16,-1 0 0 15,1-5 0-15,5 5 2 16,5 4-1-16,5 0-1 16,5 0 1-16,5-4-1 15,5 0-3-15,6-5 2 0,-1-4 3 16,5-5 1-16,10-4-1 15,0-9-2-15,0-9-10 16,1-4-4-16,-1-5-26 16,-5-5-9-16,-5-4-21 15,-5-4-42 1,0 0 28-16</inkml:trace>
          <inkml:trace contextRef="#ctx0" brushRef="#br0" timeOffset="16354.487">3412 244 192 0,'-15'-14'71'0,"15"10"-38"0,0 4-25 0,0 0 18 16,0 0 2-16,0-5 6 15,10 1-6-15,-5-1 0 16,0 1-15-16,0 0-1 0,0-1-1 15,0 1 0 1,0-1 1-16,0 1 2 16,-5 4 4-16,0 0-8 15,5 0-3-15,-5 0-4 16,5 4-3-16,1 5-2 0,4 0 1 16,0 9 3-16,0 9 3 15,5 4-2-15,-5 5-2 16,0 4 0-16,0 5-1 15,-10-1 0-15,0-8 0 16,0 4 0-16,0-8 0 16,-5-6-5-16,0-3 1 0,5-5 2 15,-5-5 3 1,0-13 4 0,0-9-2-16,0 5-2 15,5-14-3-15,0-5 1 16,0 1 1-16,0-5 2 15,5-4-6-15,5-9 1 16,5 8 1-16,0-8 1 0,0 0-2 16,5 4 2-16,0 5-4 15,0 4 1-15,1 5-11 16,-6 4-6-16,0 0-21 16,-5 9-11-16,0 0-32 15,-5 5-55 1,5 4 33-16</inkml:trace>
          <inkml:trace contextRef="#ctx0" brushRef="#br0" timeOffset="17179.0875">3830 154 172 0,'0'0'66'0,"5"0"-36"0,0-4-20 0,-5 4 20 16,5 0-5-16,5-5 0 15,0 1 2-15,0-5 2 16,5 5-15 0,0-5-4-16,-5 0-2 0,0 0 0 0,0-5 0 15,0 5 9-15,-5 0 4 16,0 5 0-16,-5 0-1 16,-10 12 3-16,-5 1-15 15,-5 5-7-15,-5 4-1 16,-5 4-1-16,0 18 1 15,4 0 0-15,1 5-5 16,10-5 1-16,5 5 0 16,5-14 2-16,5 5-1 15,5-9 1-15,5-5 0 16,5-17 0-16,5 4 2 16,5-9 0-16,1-9 0 15,-6-14 0-15,0 5 0 16,-5-4 0-16,0-5 0 15,-5-4 2-15,-5 9 1 16,0-5 1-16,-5 0-2 16,0 5-2-16,0-1 1 15,-5 6-1-15,5-1-3 16,0 4 2-16,0-4 1 0,0 9 2 16,5-4-3-16,0 0 0 15,0 4 1-15,0 0 2 16,0 4-3-16,0 1 0 15,0-1 3-15,-5 5 1 16,0 0-4-16,0 0 1 16,5 5 2-16,-5 4 1 15,5 4-4-15,-5 5-1 16,0 27 1-16,0 8 2 16,0 14-11-16,-5 9-3 15,0 5-14-15,0-1-5 16,-5-8 1-16,0-5 4 15,0-9 10-15,0-18 6 0,0 0 9 16,0-13 3 0,-5 0 1-16,0-9 1 15,-5-9 7-15,0-5 5 16,-1-4 10-16,1 0 5 16,0-4-10-16,0-5-2 0,5 0-4 15,0-9 1-15,5 0-8 16,10-4-2-16,5-1-5 15,5 1-1-15,10 4-1 0,5-4 0 16,0-1 0-16,0 6-2 16,1-1 3-16,-1 4 0 15,-5 1-39 1,0 4-15-16,-5 0-41 16</inkml:trace>
        </inkml:traceGroup>
        <inkml:traceGroup>
          <inkml:annotationXML>
            <emma:emma xmlns:emma="http://www.w3.org/2003/04/emma" version="1.0">
              <emma:interpretation id="{1535AB0E-0323-4B8C-A71A-CC11BE83DD00}" emma:medium="tactile" emma:mode="ink">
                <msink:context xmlns:msink="http://schemas.microsoft.com/ink/2010/main" type="inkWord" rotatedBoundingBox="6138,17452 6469,17467 6423,18535 6091,18520"/>
              </emma:interpretation>
              <emma:one-of disjunction-type="recognition" id="oneOf2">
                <emma:interpretation id="interp2" emma:lang="" emma:confidence="1">
                  <emma:literal>1</emma:literal>
                </emma:interpretation>
                <emma:interpretation id="interp3" emma:lang="" emma:confidence="0">
                  <emma:literal>Y</emma:literal>
                </emma:interpretation>
                <emma:interpretation id="interp4" emma:lang="" emma:confidence="0">
                  <emma:literal>y</emma:literal>
                </emma:interpretation>
                <emma:interpretation id="interp5" emma:lang="" emma:confidence="0">
                  <emma:literal>}</emma:literal>
                </emma:interpretation>
                <emma:interpretation id="interp6" emma:lang="" emma:confidence="0">
                  <emma:literal>l</emma:literal>
                </emma:interpretation>
              </emma:one-of>
            </emma:emma>
          </inkml:annotationXML>
          <inkml:trace contextRef="#ctx0" brushRef="#br0" timeOffset="18045.7683">4136 279 136 0,'-5'-4'52'0,"0"4"-28"0,5 0-2 0,0 0 20 16,0 0 2-16,0 0 1 16,0 0-6-16,0 0 1 15,0 0-22-15,0 0 7 0,0 0 3 16,5 0-9-16,0 0-1 0,0 4-6 16,5 1-2-16,0-1 0 15,0 1 1-15,0-1 1 16,0 5 0-16,1 0-9 15,-1 5-3-15,0-1-1 16,5 0 2-16,0 1 0 16,0-1-1-16,0-4 1 15,-5 0 1-15,0 5-3 16,0-6 0-16,-5-3 3 16,0-1 3-16,-5-4-2 0,0 0-2 15,0 0-18-15,0 0-9 16,0 0-11-16,0-4-2 15,0-1-1-15,0-3 0 16,5-6 15-16,0-4 10 0,0 0 11 16,0-4 5-16,0 0 7 15,0-1 3-15,0 1 13 16,0 4 10-16,-5-4-3 16,5 4-1-16,0 0-8 15,0 0-1-15,1 5-6 16,-1-1-1-16,0 5-4 15,5-4-1-15,-5 4-8 16,0 0 0-16,0 0 1 16,0 5 3-16,0-1-4 15,-5 1-1-15,0 4 0 16,0 0 0-16,0 9 0 16,-5 13 2-16,-5 18-8 0,0 18-1 15,-5 27-20-15,-11 14-10 16,-9 3-23-16,-5-3-8 15,5-1 30-15,0-9 14 16,4-4 16-16,6-18 5 16,-5-13 14-16,5-9 5 15,10-10 16-15,0-12 7 16,5-1-5-16,0-9-1 16,5-4-16-16,5-9-5 15,0 0-8-15,0 0-3 0,0-4-16 16,5-5-7-16,0-4-29 15,0-5-10-15,5 4-21 32,0-4-6-32,0 5 1 15</inkml:trace>
        </inkml:traceGroup>
      </inkml:traceGroup>
    </inkml:traceGroup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0:01.07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46713F7-9F95-4F5C-9F65-A0DAD6D905FF}" emma:medium="tactile" emma:mode="ink">
          <msink:context xmlns:msink="http://schemas.microsoft.com/ink/2010/main" type="inkDrawing" rotatedBoundingBox="18421,3533 30348,3708 30344,3938 18418,3763" shapeName="Other"/>
        </emma:interpretation>
      </emma:emma>
    </inkml:annotationXML>
    <inkml:trace contextRef="#ctx0" brushRef="#br0">115 109 159 0,'0'-18'24'0,"0"0"-4"16,0 0-3-16,0 6-7 16,-7-1-2-16,0 1-6 15,1 6-2-15,-1 0 0 16,0 0 0-16,-7 6 2 0,8 0-1 15,-1 0-1-15,0 0 1 16,0 0 1-16,1 0 3 0,-1 0 2 16,0 0 1-16,0 0 0 15,1 0-4-15,6 0-1 0,-7 0-3 16,7 0-1-16,0 0-1 16,0 0 0-16,0 0 2 15,0 0 2-15,0 0-1 16,0 0-1-16,0 0 3 0,0 0 0 15,13 6 10-15,1-6 6 16,-1 0-10-16,-6 0-2 31,7 0-5-31,-8 0 1 16,1 0-4-16,0 0 0 0,0 6 1 16,0 0 2-16,6-6-1 15,1 0 2-15,-1 12-4 16,1-12 0-16,-1 0 1 15,1 0 0-15,-1 0-3 16,8 0 2-16,-1 0 3 16,0 0 1-16,0 0-1 0,1 0-2 15,-1 0-2-15,0 0 1 16,-6 0 1-16,6 0 2 16,0 0-1-16,1 0-1 15,-1 7 3-15,0-14 0 16,1 7-1-16,-1 0-2 15,0-6-2-15,1 6 1 16,-1 0-1-16,-7 0 0 16,1 13 2-1,-1-1 0-15,1 0 2 16,-1 0-1-16,1-6-1 16,0 12-2-16,-1-6 1 0,1-12 1 15,-1 0 0-15,1 12 2 16,-1 0 1-16,7-6-4 15,1 0-1-15,-1 0 1 16,0 0 2-16,1 0 0 16,6-6 2-16,0 6-4 15,0-6 0-15,0 0-1 16,0 0 0-16,7 0 2 16,-7 0 0-16,0 0 2 0,0 0 1 31,-7 0-1-31,1 0-2 15,-1 0-2-15,0 0 1 0,0 0 1 16,1 0 2-16,-8 0-3 16,8-6 0-16,-1 0-1 15,0 6 0-15,0 0 4 16,1 0 1-16,-1-6-4 16,0 6 1-16,1 0 2 15,-1 0 1-15,0 0-1 16,1 0-2-16,-8 0-2 15,14 0-1-15,-13 6-1 16,6 0 3-16,-6 0 0 16,6-6 1-16,-7 6 0 15,8 0 0-15,-1 0 2 0,-7 0 1 16,1-6-4-16,6 0 1 16,1 0 22-16,-1-6 10 15,0-12-14-15,7 18-7 16,0 0-10-16,0-12-1 15,0 12 0-15,0 0 2 16,1 6-3-16,-1-6 0 16,0 0 1-16,-7 6 0 15,0-6-3-15,1 0 2 16,-1 0 3-16,0 0 1 16,0 0-1-16,-6 0-2 15,6 0-2-15,1 0 1 16,-8 0 1-16,1 0 2 0,-1 0-1 15,1 0-1-15,-1 0 1 16,1 0 1-16,-1 0-3 16,1 0-2-16,-1 0 2 0,1 0 2 15,-1 0 0-15,1 0-1 16,-1 0 1-16,1-6-1 16,0 0 0-16,-1 0 2 15,1 6-6-15,-1-6 1 0,1 6 3 16,-8 0 2-16,8 6 0 31,-1 0-2-31,1-6-2 0,6 6 1 0,1 0-1 31,-1-6 0-31,0 0 4 16,0 0 1-16,-6 0-4 0,6 0 1 16,-6 0 0-16,6 0 2 15,-6 0-1-15,-1 0-1 16,1 0-2-16,-1 0 1 15,1 0-1-15,-1 0 0 16,1 0 4-16,-1 6 1 16,-6-6-1-16,7 0 1 15,-1 0-4-15,1 0-2 16,-1 0 2-16,1-12 2 16,13 0 0-16,0 0-1 15,0 6 3-15,-7 0 0 16,1 0-6-16,-1 0-2 0,0 6 4 15,0 0 2-15,1 12-2 16,-8-6 1-16,8 0 0 16,-1 0 2-16,0 0-3 15,0 0-2-15,-6 0 2 16,6 0 2-16,1 0 0 16,-1-6 2-16,0 6-4 15,1 0-2-15,-1-6 4 0,0 0 1 16,0 6 0-16,7-6-2 0,-6 0-2 15,-1 0 1-15,7 0 1 16,-7 0 2-16,1 0-3 16,-1 0-2-16,0 0 2 15,1 0 2-15,6 0 0 16,-7 0 2-16,0-6-2 16,1 0-1-16,-1 6-2 15,-7 0 1-15,1 0 1 16,-1 0 2-16,1 0-1 15,6 0-1-15,-6 0-2 16,6 0 1-16,-6 0 1 16,6 6 0-16,-7-6-3 0,8 0 2 31,-1 0 3-31,7 0 1 16,-7 0-4-16,7-12-1 0,1 0 1 15,-1 6 2-15,0 0 0 16,0 0 2-16,-7 0-2 15,7 0-1-15,7 12-2 16,0 0-1-16,-7 0 2 16,7 0 2-16,-7 0 0 0,6 0 2 15,1 0-2-15,-7 0-1 16,0 0 1-16,1-6-1 16,-8 0 0-16,0-6 2 0,0 6-3 15,7-6 0-15,-6 6-1 16,6 0 0-16,0 6 0 31,0 0 0-31,-7 0 4 16,7 0 1-16,0-6-4 15,-6 6 1-15,-1 0 0 0,0 0 2 16,1-6-1-16,6 0-1 16,0 0 1-16,-7 0-1 15,-7 0 0-15,1 0 2 16,6 0-3-16,-6 0 0 0,-1 0 1 15,1 0 0-15,-1 0 0 16,8 0 0-16,-8 0-3 16,8 0 2-16,-1 0 1 15,7 0 2-15,-7 0-1 16,7 0-1-16,7 0-2 16,-7 0 1-16,-7 0 1 15,14 0 2-15,7 0-1 16,-7 0 2-16,0 0-4 15,-7 0-2 1,-7 0 2-16,7 0 2 0,7 6 0 0,-7-12-1 16,0 6 1-16,0 0 1 15,0 0-3-15,-7-6 0 16,1 6 1-16,-8 0 0 16,1 0 0-16,-1 0 0 15,14 0-3-15,0 0 2 0,0 6 1 16,0-6 2-16,1 0-3 15,-8 0-2-15,0 0 2 16,7 0 0-16,-7 0 3 16,1 6 1-16,-1 0-1 15,0 0-2-15,-6-6 1 16,-1 6-1-16,1 0-3 16,6 0 2-16,-6 0-1 15,6-6 0-15,0 0 2 16,7 0 2-16,-6 0-1 15,13 6 2-15,-7-6-2 16,6 6-1-16,1-6 1 16,0 0-1-16,0 0-3 15,0 6 2 1,0-6 1-16,-1 0 0 16,-6 0 0-16,7 0 0 0,-7 0 0 15,0 0 2-15,0 0-1 16,7 0-1-16,7 0 1 15,-7 0-1-15,-7 0 0 16,7 6 0-16,6 0 0 16,-6-6 0-16,-7 0 0 15,7 6 0-15,-7 0-3 16,0-6 2-16,0 0 1 16,7-6 2-16,-7 0-3 15,14 0 0-15,-14 0 1 16,6 0 2-16,1 0-3 15,0 0-2-15,0 0 4 16,7 0 1-16,-8 6 0 16,8-6-2-16,6 0 1 15,-13 6-1-15,-7 0 0 16,7 0 0-16,-7 0 0 0,0 0 0 16,7 0 0-16,-7 0 0 15,7 0 0-15,0 0 0 16,0 0-3-16,-1 0 0 15,1 0 4-15,0 0 1 16,7 0-3-16,-1 0 1 16,-6 0 0-16,0 6 2 0,0-6-1 15,-7 6-1-15,0-6-2 16,-7 6 1-16,0 0-1 16,-6-6 0-16,-1 0 2 15,1 6 0 1,0 0 2-16,-1 0 1 15,1 0-1-15,6 0-2 16,0 0 1-16,7-6-1 0,0 0-3 16,0 0 0-16,7 0 4 15,0 0 1-15,0 0 0 16,0-6 1-16,0 6-4 16,-1-6 0-16,1 6-1 15,0 0 0-15,-7 0 2 16,0 0 0-16,0 0 0 0,-7 0 2 15,1 0-1-15,-1 0-1 16,0-6 1-16,1 6-1 16,-1 0 0-16,0 0 0 15,1 0 0-15,-1-6 0 0,0 6 0 16,7 0 0-16,0 0 0 16,0 0 0-16,0 0 0 15,0 0 0-15,1-6 0 16,-1 6 0-16,0 6 0 15,0-6 0-15,-7 0-3 16,0 0 2-16,1 0 1 16,-1 0 2-1,0 0-1-15,7 0-1 0,0 0 1 16,0-6-1-16,7 6 0 16,7-6 0-16,-1 0-3 15,8 6 2-15,-1 0 3 16,0 0 1-16,1 0-1 15,-8 0-2-15,-6 0-2 16,-7 0 1-16,0 0 1 16,0-6 2-16,0 6-3 15,1 0 0-15,-1 0 1 16,0 0 2-16,0 0-1 0,0 0-1 16,0 0 1-16,7 0-1 15,-1-6-3-15,1 6 2 16,0 6 1-16,0 0 0 15,0 0 0-15,6 0 2 16,8-6-3-16,-1 0 0 16,7 0-1-16,7 0 0 0,0 0 2 15,0-6 2-15,-7 6-1 16,0 0-1-16,-6-6 27 16,-15 0 14-16,1 0-21 15,0 0-10-15,0 0-5 16,-7 6-2-16,7 0-4 15,-7 0 1-15,0 0 0 16,0 0 0-16,0 0 0 16,0 0 2-16,-7 0-3 15,1 0 0-15,-1 0 1 16,-7 0 2-16,1 0-1 16,-1 0-1-16,1 0 1 15,0 0-1 1,6 0 0-16,0 0 0 15,-6 0 0-15,6 0 0 16,-6 0 0-16,6 0 0 16,0 0-3-16,7 0 2 0,7 0 1 15,13 0 2-15,7 0-3 16,1-6 0-16,5 6 1 0,-5-6 2 16,5 0-1-16,-5 6-1 15,-15-12 1-15,1 0-1 16,-1 0 0-16,-6 6 0 15,0 0 0-15,-7 0 0 16,0 0 0-16,0 6 0 16,-6-6 0-16,-1 12 0 15,0-6 0-15,0 0 2 16,-6 6-3-16,-1-6 0 0,1 0 1 16,0 6 0-16,-1-6 0 31,1 0 0-31,-14 0 0 0,13 0 0 0,-13 0 0 15,0 0 2-15,0 0-3 16,0 0 0-16,14 0 1 16,-14 0 0-16,0 0 0 0,0 0 2 31,13 12-1-31,1-18-1 16,-8 0-83-16,1-6-36 15</inkml:trace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59:56.96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244D952-BEAA-4818-8838-3E5AB27F9CE5}" emma:medium="tactile" emma:mode="ink">
          <msink:context xmlns:msink="http://schemas.microsoft.com/ink/2010/main" type="inkDrawing" rotatedBoundingBox="18536,3705 18536,3747 18521,3747 18521,3705" shapeName="Other"/>
        </emma:interpretation>
      </emma:emma>
    </inkml:annotationXML>
    <inkml:trace contextRef="#ctx0" brushRef="#br0">0 42 56 0,'0'-12'22'0,"0"12"-12"0,0 0-8 0,0 0 6 0,0-18 4 16,0 6 5-16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3:40.76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1EFB0E8-36ED-4CF8-848B-E645493A237F}" emma:medium="tactile" emma:mode="ink">
          <msink:context xmlns:msink="http://schemas.microsoft.com/ink/2010/main" type="inkDrawing" rotatedBoundingBox="9892,7728 12074,7754 12073,7796 9891,7770" shapeName="Other"/>
        </emma:interpretation>
      </emma:emma>
    </inkml:annotationXML>
    <inkml:trace contextRef="#ctx0" brushRef="#br0">43 39 169 0,'0'-4'17'16,"-5"4"-1"-16,0 0-1 15,0 0-4-15,5 0-1 16,0 0 0-16,-5 0 1 16,5 0-5-16,0 0 3 0,-5-5 1 15,0 5 3-15,5-4 5 16,0-1-4-16,0 5 2 15,-5 0-5-15,0 0-1 16,0 0-4-16,5-4-1 16,0 4-6-16,0 0 1 0,0 0 2 15,0-5 5 1,0 1 1-16,0 4-6 16,0-5-1-16,0 5 1 15,0 0 1-15,5 0-1 16,-5 0 1-16,0 0 0 15,0 0 1-15,5 0-2 16,-5 0-2-16,0 0-4 16,0 0 0-16,0 0 2 15,0 0 3-15,0 0 4 16,0 0 4-16,5 0 2 16,5-4 1-1,-5 4-2-15,5 0-1 16,-5 0-5-16,5 0-3 0,-4 0 0 15,-1 0 1-15,-5 0-1 16,0 0-1-16,0 0-2 0,10 0-1 16,0 0 2-16,0 0 2 15,-10 0 0-15,10 4-1 16,0-4 1-16,0 0-1 16,0 0 0-16,5 0 2 15,-5 0-1-15,0 0-1 16,0 0-2-16,0 0 1 15,0 0 1-15,0 0 2 0,0 0-1 16,0 0-1-16,-10 0 1 16,0 0-1-16,5 5-3 15,-5-5 2-15,5 0 1 16,6 0 0-16,-1 0 0 16,0 0 0-16,-10 0 0 15,10 4 0 1,0-4 0-16,-10 0 0 15,10 0 2-15,-10 0-1 16,5 5-1-16,-5-5-2 16,5 4 1-16,-5-4 1 15,5 0 0-15,-5 0-3 16,10 5 2-16,-5-1 1 16,5-4 0-16,0 0 0 0,0 0 2 15,0 0-1-15,0 0-1 16,-5 0 1-16,5 0-1 15,0 0-3-15,-5 0 2 16,5 0 3-16,-5 0 1 16,6 0-1-16,-1 0-2 15,-5 0 1 1,5 0-1-16,0 0 0 16,0 0 0-16,0 0-3 15,0 5 2-15,0-5 1 16,0 0 0-16,0 0-3 15,0 0 2-15,0 4 1 16,0-4 2-16,5 0-1 0,0 0-1 0,-5 0 1 16,6 0-1-16,-6 0 0 15,0 0 2 1,0 5-1-16,0-5-1 16,0 0-2-16,0 0 1 15,0 4 1-15,0-4 2 16,0 0-1-16,0 0 2 15,0 0-4-15,0 0 0 16,0 0 1-16,0 0 0 16,-5 0 0-16,5 0 0 15,0-4 0-15,0-1 2 16,6 5-3-16,-1 0 0 16,0 0 1-16,0 0 0 15,5 0 0-15,-5 0 0 16,0 0 2-16,0-4 1 0,0 4-1 15,-5 0-2-15,5 0 1 16,-5-5-1-16,0 5 0 16,1 0 2-16,-1 0-1 15,-5 0-1-15,5 0 3 16,-5-4 0-16,5-1-1 16,0 5-2-16,0 0-2 15,0 0 1-15,0 0 1 16,0 0 0-16,0 0 0 15,0 0 0-15,-5 0 0 16,5 0 0-16,-5 0 0 16,5 0 2-16,-5 0-3 15,0 0-2-15,5 0 2 16,-5 0 2-16,5 0-2 0,1 0 0 16,-1 0 1-16,0 0 2 15,5 0-1-15,0 0 2 16,0 0-2-16,0 0-1 15,0 0-2-15,0 0-1 16,0 0 2-16,0 0 2 16,0 0-2-16,0 0 0 15,1 0-1-15,-1 0 0 16,0 0 2-16,0 5 2 16,0-5-1-16,0 4-1 15,0-4 3-15,0 0 0 0,0 5-1 16,0-5-2-16,0 0 1 15,0 0 1-15,1 0-3 16,4 0-2-16,-5 0 2 16,0 0 2-16,0 0 0 15,0 0-1-15,0 4 1 16,0-4-1-16,-5 0 0 16,0 0 0-16,0 5 0 15,0-5 0-15,0 0 0 16,0 0 0-16,0 0 0 15,1 0 2-15,-1 0-1 16,0 0-1-16,0 0 1 0,0-5 1 16,5 5-3-16,0 0 0 15,0 0-1-15,0 0 0 16,-5 0 2-16,0 0 2 16,0 0-1-16,0 0 2 15,0 0-4-15,0 0-2 16,0-4 2-16,1 4 2 15,-1 0 0-15,0 0 2 16,0 0-2-16,0 0-1 16,0 0-2-16,0 0 1 15,0 0 3-15,5 0 1 16,0 4 5-16,0-4 3 16,0 0-4-16,0 0-2 15,0 5 0-15,0-5 1 16,1 0-3-16,-1 0-2 15,0 0 0-15,0 0 1 0,-5 0-1 16,0 0 2 0,0 0 0-16,-10 0 1 0,0 0-62 0,0 0-25 15,0 9-56 1</inkml:trace>
  </inkml:traceGroup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00.39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1A58D4E-E892-4C29-906D-D8CCC5982D6B}" emma:medium="tactile" emma:mode="ink">
          <msink:context xmlns:msink="http://schemas.microsoft.com/ink/2010/main" type="inkDrawing"/>
        </emma:interpretation>
      </emma:emma>
    </inkml:annotationXML>
    <inkml:trace contextRef="#ctx0" brushRef="#br0">118 477 52 0,'-6'-6'19'0,"-1"12"-10"0,0-12 2 0,7 6 12 0,0 0-3 15,-7 0-2-15,1 0 1 16,-1 0 0-16,0 0-4 16,0 0 1-16,1 0-9 15,-1 0-2-15,0 0-3 16,0 0-2-16,1 0 1 0,-1 0-1 31,0 0 0-31,0 0-3 0,0 6 2 16,1 0 1-16,6 0 0 15,0-6 0-15,0 6 0 16,0-6 4-16,0 0 2 16,0 0 2-16,0 0 0 15,0 0-2-15,0 0 1 16,0 0-2-16,0 0 0 15,0 0-3-15,0 0-2 0,13 6 1 16,1 0 1-16,-1-6-1 16,1 0-1-16,-1 0-2 15,1 0 1-15,6 0 3 16,0 0 1 0,1 0 1-16,-1 0 2 0,7 0-3 0,0-6 0 15,0 0 1-15,0 6 2 16,0-6-5-16,-6 6-1 15,-1 0-2-15,0 0 0 16,7 6 2-16,0-6 0 16,0 0 0-16,1 0 2 15,-1-12-1-15,0 0-1 16,0 6 3-16,0 0 0 0,0 0-1 16,7 6-2-1,-1 6 1-15,-5 0-1 16,-1 0 0-16,0 6-3 15,0-6 2-15,0-6 1 16,0 6 2-16,0 0-1 16,0-6-1-16,0 0 1 15,0-6-1-15,0 0 0 16,0 0 0-16,7 0 0 16,7 0 0-16,-1-6 0 0,8 6 0 15,-1 0 0-15,0 0 2 16,1 6-3-16,-8 0 0 15,1 0 1-15,-1 0 0 32,-6 0 0-32,-7 0 0 15,0 0 0-15,0-6 0 0,1 6 0 16,-1-6 0-16,0 6 0 16,6 0 0-16,-5 6 0 15,5-6 0-15,1 6 0 16,0 0 0-16,-7 0 0 15,7 0 2-15,-7-6-3 16,7 6 0-16,0-6 1 16,-1 0 2-16,8-6-1 15,-7 0-1-15,6 0 1 0,8 0 1 0,-1 0-3 32,7 0 0-32,0 6 1 15,1-6 0-15,-8 6 0 16,0 0 0-16,-6 0 0 15,-1 0 0-15,1-6-3 0,6 0 2 16,-6 6 1-16,6 0 0 16,1 0 2-16,-8 0 1 15,1 0-4-15,-1 0 1 16,1 6 0-16,-7 0 2 16,0-6-3-16,0 6-2 15,-7 0 2-15,6-6 2 16,-5 0-2-16,5 6 0 15,-6-6 1-15,7 6 0 16,0-6 0-16,0 0 2 0,0 0-1 16,0 0 2-16,-1 0-2 15,1 0-1-15,0 0 1 16,0 0 1-16,0 0-3 0,0 0 0 16,-1 0 1-16,1 0 0 15,0 0 0-15,7 0 0 16,-1 0 0-1,8 0 0-15,6-6 17 16,-7 0 9-16,0 6-11 0,-6 0-6 16,0-6-8-16,-8 0-3 15,8-12 3-15,0 6 3 16,-1 0-3-16,1 0-1 16,6 0 0-16,0 6 0 15,1-6 0-15,-8 0 2 16,1 0-3-16,0 12 0 15,-1 0 1-15,-6 0 0 0,0 0 0 16,0 0 0-16,0 0 0 16,6 12 0-16,1-6 0 15,6 6 0-15,0-6 0 16,1 0 0-16,-1 0 0 16,0 0 2-16,-6 6-3 15,0-6-2-15,-8 0 2 16,8-6 2-1,0 0 0-15,6 0-1 16,7-12 1-16,0 12-1 16,7-6 0-16,0 0 0 15,0 0 0-15,-7 0 0 0,7 6 2 16,-7 0 1-16,0 6-6 16,7-6-2-16,-7 6 4 15,7-6 2-15,0 0 1 16,-7-12 1-16,-7 6-4 15,1-12 0-15,-8 6 3 16,1 0 1-16,6 6-6 16,1 0 0-16,6 6 1 0,0 6 3 15,7 12-2 1,-7 0 0-16,0 0 1 16,-7 0 2-16,1-6-3 15,-1 0 0-15,-6-6 1 0,6 0 2 16,-6-6 1-16,6 0 1 15,-6 0-5-15,-1 6 1 16,1 0-2-16,-1-6-2 16,1 6 3-16,-7 0 2 15,0-6-2-15,6 0 0 0,1 0 1 16,6-6 0-16,1 0 0 16,-1 0 0-16,14 0 2 15,-7 0 1-15,-7-6-4 16,1 0 1-16,-1 0 0 15,-6 6 2-15,-1 0-3 16,1 0 0-16,-1 0 1 0,8 0 0 16,-1 0 0-16,0 6 0 15,8 0 0-15,-8 6 0 16,0 6 0-16,-6 0 0 16,0-6 0-16,-1 0 0 15,1 0 0-15,-1-6 0 31,1 6 0-31,6 0 0 0,1 0 0 16,6-6 0-16,0 0 0 16,0 6 0-16,0 0 0 15,0 0 0-15,0-6 0 16,-6 6 0-16,6 0 0 16,0-6 0-16,0 0 0 15,-7 0 0-15,1 0 0 16,-1 0 2-16,-6 0-1 0,6 0-1 0,-6-6 1 15,-1 0-1-15,8 0 0 16,6-6 0-16,0 0-3 16,7 0 2-16,0 6 1 15,0 0 2 1,-1 12-3-16,-5-12 0 16,-1 6 1-16,-7 0 2 15,0-6-3-15,1 0 0 16,-1 0 1-16,0 0 2 15,-6 6-3-15,0 0 0 16,-1-6 1-16,-6 6 0 16,0 0 0-16,0 0 0 15,0 0 0-15,-1 0 0 16,15 0 0-16,-1 0 0 0,0 0 0 16,8 0 0-16,-1-6 0 15,0 6 0-15,0-6 0 16,0 6 2-16,-7 0-3 15,-6 0 0-15,0 0 1 16,-8-6 2-16,8 0-1 0,6 6-1 16,-6 0-2-16,0 0 1 15,-1 0 1-15,1 0 0 0,-7 12 0 16,6 0 0-16,-6 0 0 16,0 0 0-16,-7 6 0 15,0-6 0-15,7 0-3 16,0-6 2-16,6 0 3 15,8-6 1-15,6 0-4 32,7 0 1-32,6 0 0 15,-6 0 2-15,0-6-1 0,-7 6-1 16,0-6-2-16,-6 6 1 16,-1-6 1-16,-6 6 0 15,6 0 2-15,-6 0 1 0,-1 6-4 16,-6-6 1-16,7 0 0 15,-8 0 0-15,1 0-3 16,-7 0 2-16,7-6 3 16,0-12 1-16,7 6-4 15,6 0-1-15,0 6 1 16,7 0 2-16,0 0-2 16,1 6 0-16,-1 0 1 15,7 0 0-15,-14 0 0 16,-6 12 2-1,6-12-3-15,0 6 0 0,1 0 1 16,6-6 2-16,0 0-1 16,0 0-1-16,-7 0 16 15,1-12 6-15,-8 6-8 16,1 0-5-16,-1 6-6 16,1 0-3-16,6 0 3 15,1 0 0-15,6-6-4 16,7 6-1-16,0-12-2 15,0 12 3-15,-7-12 0 0,-7 12 3 16,0 0-1-16,-6 0-1 16,0 0 1-16,-1 0-1 15,1 0 2-15,6 0 1 16,1 0-4 0,-1 0 1-16,0 0 0 15,1-12 0-15,-8 0-3 0,1 6 2 16,-7 0 1-16,6 6 0 15,1 0-3-15,6 12 2 16,-6 6 1-16,-1 6 0 16,1-6 0-16,0 0 0 15,6-6 0-15,0 0 2 0,1-6-1 16,-8-6-1-16,1 0 1 16,-7-6-1-16,6-12 0 15,1 6 0-15,-1 6 0 16,8-6 2-16,-8 6-3 15,1 0 0-15,0-6 3 16,-1 12 1-16,-13 0-4 16,7 0-1-16,-7 0 1 15,0 6 2-15,-7-6-2 0,1 6 0 16,6-6 3-16,7 0 1 16,6 0-4-16,1-12 1 15,13 6 0-15,0-6 0 16,7 0-3-16,0 6 2 15,0-6 1 1,-7 6 2-16,-7 0-3 0,1 6 0 16,-1 0 1-16,-7 0 0 15,8 0 0-15,-8 12 0 0,-6-6 2 16,0-6 1-16,13 6-4 16,-13-6-1-16,0-6 1 15,0 0 0-15,-7 0 1 16,0 0 0-16,0 0 0 15,0 0 0-15,7 0 0 16,0 6 2-16,6 0-3 16,1 0 0-16,0 0 1 15,6 6 0-15,0 0 2 16,1 0 1-16,-1 0-6 16,0-6 0-16,-6 12 1 15,-7-12 1-15,6 6 1 0,1 0 2 31,0-12-1-31,-1 0-1 0,8 6 1 16,-8 0-1-16,1 0 0 16,-1 6 2-16,1 0-3 15,-7 6 0-15,0-6 1 16,-7 0 0-16,0 0 0 16,7 0 0-16,-1 0 0 15,1-6 2-15,7 0-3 16,-1 0-2-16,1 0 4 15,0 0 1-15,-1 0 0 16,1 0 1-16,-1 0-4 0,1 0 0 16,-7 0-1-16,-7 0 0 15,0 6 2-15,0 12 2 16,0-6-3-16,-7 0-2 16,1-6 2-16,6 6 2 15,6-6 0-15,-5 6-1 16,5-6 1-16,1-6-1 15,7 0 0-15,-1-6 2 16,1 0-1-16,0 0-1 16,-8-6 1-16,1 0 1 15,-7 6-3-15,0 0-2 16,0 0 2-16,7 0 0 0,-7 6 1 16,0 12 0-16,7 0-3 15,0-6 2-15,0 0 3 16,0-6 3-16,-1-12-4 0,8 6-1 15,0 0 0-15,6 0 2 16,-6 0-1-16,-1-6 2 16,-6 0-2-16,7 0-1 15,-8 0-4-15,1 6 0 16,0 0 4 0,0 0 2-16,-7 6-3 15,0 0-1-15,-7 6 1 16,14-6 0-1,0 0 1 1,7-6 2-16,-8 6-1 0,-6-6 2 16,1 0-2-16,-1 0 2 15,0 0-4-15,0 0 0 16,7 6-1-16,6-6-2 16,1 0 3-16,6 0 2 15,0 6 0-15,8 0 2 16,-15 0-2-16,1 0-1 0,-1 0 1 15,1 0-1-15,-7 0 0 16,0 0 0-16,-7 0-3 16,0 0 2-16,0 0 1 15,0 0 2-15,0 0-1 16,7 0-1-16,-7 0 1 16,7 0-1-16,6 0-3 15,1 0 0-15,-1 0 4 16,1 0 1-16,-7 0-3 15,0 0 1-15,-1 0-2 16,1 0 0-16,0 0 4 16,7 0 1-16,-1 0-1 15,1 0-2-15,0 0-2 0,-1 0-1 16,1 0 2-16,-1 0 2 16,1-6 2-16,-1 6 1 15,1 0-7-15,-7 0 0 16,0 6 1-16,0 0 1 0,-1 0 3 15,1 0 1-15,7-6-4 16,-1 0 1-16,1 0 0 16,0 0 0-16,-1 0 2 15,1-6 1-15,-1 0-4 16,-6 0 1-16,0 6 0 31,7-6 0-31,-8 6-3 16,1 0 0-16,7 0 2 0,6 0 2 15,7 0-2-15,0 0 0 16,1 0 3-16,-1 0 1 16,-7 0-1-16,0 0-2 15,-6 0-2-15,0 0-1 16,-1 6 2-16,1-6 0 16,-1 0 3-16,8-6 1 0,-1 6-4 15,0 0 1-15,8-6-2 16,-8 0 0-16,-6 6 2 15,-1 0 2-15,1 6-1 0,6 0 2 16,0 0-4-16,8 0 0 16,-1 0-1-16,0 0 0 15,7-6 4 1,0 0 1-16,-7-6-1 16,-7 6 1-16,0 0-4 15,8-6-2-15,-8 0 2 16,0 0 2-16,1 6-2 15,6 0-2-15,-7 6 4 16,0 0 1-16,1 0-3 16,-8-6 1-16,1 6 0 15,0 0 2-15,-1 0-3 16,8 0-2-16,6-6 4 0,7 0 3 16,6 0-3-16,1-6-1 15,-7 0 0-15,-7 0 0 16,-7 6-3-16,7 0 2 15,0 0 1-15,1 0 2 0,5 0-3 16,-5 0-2-16,5 0 2 16,-5 0 2-16,-1 0 0 15,7-6 2 1,6 6-2-16,8-6-1 16,6 0-2-16,0-6-1 0,-7 0 6 15,-13 0 3-15,0 0-6 16,-13 6 1-16,-1-1-1 15,-6 1 0-15,-1 0-3 16,8 6 2-16,-8 0 1 16,1 0 2-16,-1 6-3 15,1 0 0-15,-1 1-1 16,1-7 0-16,0 6 2 16,6-6 2-16,7 0-1 15,14 0 2-15,6 0-4 16,7 0 0-16,1-6 1 15,-8-1 2-15,-6 7-1 0,-1 0-1 0,1 0-2 16,0 7 1-16,-7-7 1 16,6 0 0-16,-6 0 0 15,-7 0 2-15,7 0-6 16,0 0 1-16,13 0 3 16,8 0 2-16,-1-7 0 15,-7 1 1-15,-6 0-4 31,-14 0 0-31,0 0 18 16,0 0 11-16,0 0-12 0,0 0-6 16,1 0-6-16,-1 6-4 15,0-6 1-15,-7 0-1 16,-6 0 0-16,-1 0 0 16,1 0 0-16,0 0 0 0,-1-6 0 15,1 0 0-15,-1 0 11 16,1 0 5-16,-7 0-8 0,0-6-2 15,-1 12-6-15,-6 0-1 16,-6 6 1-16,-1 0 2 16,-20 0-54-16,-7 0-22 15,-20 6-75 1</inkml:trace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02.772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F84E330-5192-46AA-BE76-2864E85DE3FE}" emma:medium="tactile" emma:mode="ink">
          <msink:context xmlns:msink="http://schemas.microsoft.com/ink/2010/main" type="inkDrawing"/>
        </emma:interpretation>
      </emma:emma>
    </inkml:annotationXML>
    <inkml:trace contextRef="#ctx0" brushRef="#br0">94 276 156 0,'-6'-6'60'0,"-8"6"-32"0,7 0-2 0,7 0 23 16,0 0-4-16,0-6-2 15,0 0-13-15,0 0-4 31,0 0-15-31,0 6 0 0,0-6 0 16,0 0-2-16,0 0 2 0,0 0 3 16,0 0 3-16,0 0 0 0,0 0-1 15,0 0-2-15,0 0-1 16,0 0-3-16,0 0-1 16,0 0-5-16,0 0-3 15,0 0 6-15,0 0 3 31,0-6-3-31,0 6 1 0,0 0-5 16,0 0 0-16,0 0-1 16,0 0-2-16,7 0 3 15,-7 0 2-15,7 0-2 16,-7 0 0-16,0 0-1 16,7 0 1-16,-7 0-2 0,0 0-1 15,6 0-2-15,1 0 1 16,0 0 1-16,0 0 2 0,-1-6-1 15,1 6 2-15,0 0-2 16,-7 0-1-16,7 0 1 16,0 6-1-16,-7-6-3 15,0 6 0-15,0 0-3 16,6 12 1-16,1-6 3 0,0 0 1 31,0 6 1-31,-1 12 2 16,-6 24-3-16,0 36-2 15,0 12 2-15,0 19 0 16,0-7 3-16,0 0 1 16,7-12-4-16,0-18 1 15,0-11 0-15,-1-7 0 0,1-6-3 16,0 0 2-16,0-12 1 16,-7-6 2-16,0-6-1 15,0-6 2-15,6 0 0 16,-6-6 1-16,0-6-2 15,-6 0-2-15,-1-12 1 16,-7 0 1-16,8 0-12 0,-8-6-6 16,-6 0 2-16,0-6 3 15,-1 0 4-15,8 0 4 16,-1 0 2-16,1 0 3 0,-1-6-1 16,1 6-1-16,-1-6 3 15,7 0 2-15,1-6 2 16,-1 6 3-16,0-6-1 31,0 6 2-31,0 0-4 16,1 0 1-16,6 0-5 0,0 6-2 15,0 6-3-15,0-6-1 16,0 6-1-16,0 0 0 16,0 6 0-16,0 0 3 15,13 18-2-15,1 6 1 16,-1 6 0-16,1 0-2 15,-1 6 5-15,1 6 1 16,-1 6 0-16,-6 6 1 0,0 0-2 16,0-5-1-16,-1-7-2 15,1-6 1-15,-7-6 3 16,0 0 3-16,0-12 0 16,0-6 0-16,0-12-3 15,0-18 1-15,14-18-2 16,6-12 2-16,7 0-4 0,7 0-2 15,7-13-16-15,-1 1-5 0,1 0-30 16,-1-6-10-16,-6 6-44 16,0-30-19-16,-21 11 13 15</inkml:trace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03.83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F8AB7E9-FC9E-404C-9840-AD8A2B5643C4}" emma:medium="tactile" emma:mode="ink">
          <msink:context xmlns:msink="http://schemas.microsoft.com/ink/2010/main" type="inkDrawing"/>
        </emma:interpretation>
      </emma:emma>
    </inkml:annotationXML>
    <inkml:trace contextRef="#ctx0" brushRef="#br0">365 151 192 0,'7'-12'74'0,"0"12"-40"0,6-6-24 0,-13 6 20 0,0 0-5 16,0 0 0-16,7 0-5 16,6-6-2-16,-6 0-10 15,0 0 1-15,-7 0 4 0,0 0 2 16,0 0 0-16,0-6-1 16,0 0 1-16,0 0-4 15,0 0 1-15,0 0-1 16,0 6 1-16,7-6-4 15,-7 6 0-15,0-1-3 16,0 1 2-16,0 6-4 16,0 0 0-16,0 0-3 0,-7 13-1 15,0-1 1-15,-6 6 0 0,-8 0-3 16,-6 6 2-16,0 6 1 16,-7 6 0-16,1 0 0 15,-1 6 0-15,0 0 0 16,7 0 0-16,0-6 0 15,0-6 0-15,6 0 0 16,1-6 0-16,7 1 2 16,-1-7 1-16,0-6-4 15,1 0 1-15,6 0 0 0,0-6 0 16,1 0-3-16,6-6 0 16,0 0-7-16,0-6-2 15,6-6-9-15,8 0-4 31,-1-6 0-31,1-13 1 16,6 7 10-16,1 0 6 0,-1 0 6 16,-7 0 1-16,1 0 1 15,0 6 0-15,-1 0 0 16,1 0 0-16,-1 0 11 16,-6 0 7-16,6 6-3 15,-6 0 2-15,7-6-4 16,-1 6 2-16,1 0-4 0,-1 6-1 15,1 0-2-15,-1 0 0 16,1 0 0-16,-7 0 2 16,-1 0-5-16,1 0-1 15,0 0 0-15,0 0 0 16,-1 0-5-16,-6 6 1 16,0 0 0-16,0 0 0 15,0 0 0-15,0 0 0 0,7-6 0 16,-7 6 0-1,0 0-3-15,0 0 0 16,0 0 2-16,0 0 0 16,14 0-2-16,-7 6 2 15,6 6 1-15,7 6 0 16,7 18 0-16,7 12 2 16,0 6-1-16,0 6 2 15,0-6-2-15,0-6 2 16,-1-5-31-16,1-13-13 15,-7 6-118-15</inkml:trace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26.821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615CE98-048B-4346-9CB8-31E1420E9797}" emma:medium="tactile" emma:mode="ink">
          <msink:context xmlns:msink="http://schemas.microsoft.com/ink/2010/main" type="inkDrawing"/>
        </emma:interpretation>
      </emma:emma>
    </inkml:annotationXML>
    <inkml:trace contextRef="#ctx0" brushRef="#br0">296 59 208 0,'0'0'79'0,"-14"0"-42"0,7 0-23 0,7 0 20 0,0 0-8 15,0 0-3-15,0 0-11 16,0 0-5-16,7 0-4 16,0-6-3-16,6 0 1 0,1 0-1 15,-1 0 0-15,1 0 0 16,-1 0 2-16,-6 0-1 15,0 0-1 1,0 6 1-16,-1-6 1 0,-6 0 1 0,0 6 1 16,0 0-2-16,0 0 1 15,0 0-2-15,0 0 2 16,0 0-2-16,0 0-1 16,0 0 1-16,-6 6 1 15,-1 6-3-15,0 0 0 0,-13 0 1 16,0 12 0-16,-1 12 0 15,1 1 0-15,-7-1 0 16,0 12 0-16,-7 0 0 16,0 0 2-16,0 0-3 15,1-6 0-15,5 0-1 16,1-6-2-16,7 0 3 16,7 0 0-16,6-5 14 15,7 5 8-15,13 0 1 16,8-6-1-16,-1 0-5 15,7 0 0-15,0-6-7 0,0-6-1 16,0 0-2-16,-6-6-1 16,-1-6-3-16,0 0-2 15,-6-6 3-15,-1 0 0 16,1 0-67-16,-1-6-29 16,1 0-55 15</inkml:trace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27.255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8AC3FD2-8E7B-46F6-ADE0-EED4C6A4A8CF}" emma:medium="tactile" emma:mode="ink">
          <msink:context xmlns:msink="http://schemas.microsoft.com/ink/2010/main" type="inkDrawing"/>
        </emma:interpretation>
      </emma:emma>
    </inkml:annotationXML>
    <inkml:trace contextRef="#ctx0" brushRef="#br0">21 30 148 0,'-14'-18'57'0,"7"18"-30"0,7-6-14 0,0 6 17 16,0 0-4-16,0-6-1 15</inkml:trace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27.582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34A3BD2-0E4F-4C35-8602-B31DDE378BA6}" emma:medium="tactile" emma:mode="ink">
          <msink:context xmlns:msink="http://schemas.microsoft.com/ink/2010/main" type="inkDrawing"/>
        </emma:interpretation>
      </emma:emma>
    </inkml:annotationXML>
    <inkml:trace contextRef="#ctx0" brushRef="#br0">21 151 360 0,'0'-12'23'0,"0"0"-1"16,-6 0-1-16,6 0 1 15,0 6-8-15,0-12 6 16,0-1-5-16,0 7-6 15,0 0-3-15,0 0-1 16,0 6-1-16,0 0-7 16,0 0 0-16,0 0-1 15,0 6-1-15,0 18 1 16,0 18 3-16,0 7 0 16,0 23 3-16,0 6-3 15,0 0 0-15,0-6-1 16,0 0 0-16,-7-6 0 15,7-5 0-15,0-7 2 16,0-12 2-16,0-6-1 16,0-6-1-16,0-6 3 15,0-6 0-15,-7 0 1 0,7-6 2 16,0-6-3-16,0 0-2 16,0-6-47-16,0 0-115 31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27.95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2DA04BC-62AB-43C1-89B1-89F5CE2D8830}" emma:medium="tactile" emma:mode="ink">
          <msink:context xmlns:msink="http://schemas.microsoft.com/ink/2010/main" type="inkDrawing"/>
        </emma:interpretation>
      </emma:emma>
    </inkml:annotationXML>
    <inkml:trace contextRef="#ctx0" brushRef="#br0">7-6 248 0,'-13'6'93'0,"13"-6"-50"0,0 0-8 16,0 0 32-16,0 0-17 16,0 0-3-16,0 0-26 15,0 0-8-15,0 0-8 16,6 6-6-16,1 0 0 0,0 6-1 15,0 0 0-15,0 6 0 16,6-6 0-16,1 0 2 16,-1 1 2-16,-6-7-1 15,6 0 2-15,1 0-2 0,-1-6 2 16,-6 0 0-16,-7 0 3 16,0 0-82-16,-7 24-133 31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28.413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7DD9B05-9DD3-49E9-BAEB-D4BD71484CCF}" emma:medium="tactile" emma:mode="ink">
          <msink:context xmlns:msink="http://schemas.microsoft.com/ink/2010/main" type="inkDrawing"/>
        </emma:interpretation>
      </emma:emma>
    </inkml:annotationXML>
    <inkml:trace contextRef="#ctx0" brushRef="#br0">25 155 208 0,'-21'-6'77'0,"15"18"-42"0,6-18-17 0,0 6 23 15,0 0-12-15,0 0-5 0,0 0-5 16,0 0 0-16,0 0-10 16,6 0 1-16,1-6 3 0,0-6-1 15,0 6 3-15,-1 0-4 16,1-6 1-16,-7 0-3 16,7 0 0-16,0 0-3 15,-1 0-1-15,1 6-6 16,0 0 1-16,0-6 0 15,-7 0 2-15,0 0-1 16,6 6-1 0,-6 0 1-16,0 0-1 15,0 6-3-15,0 0 2 16,0 0-1-16,7 6-2 16,0 6 3-16,7 6 2 15,-8 6-2-15,8 0 0 16,-1 0 1-16,-6 0 0 15,0 0 0-15,0 1 2 16,-7-1-3-16,0 0 0 16,0 0-10-16,-7 0-3 15,0 0-42-15,0 0-15 16,1-6-13-16,-1 0-3 0,0-6-3 0</inkml:trace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29.069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6045DDE-0EC0-4A2D-A935-F7D4A23F3515}" emma:medium="tactile" emma:mode="ink">
          <msink:context xmlns:msink="http://schemas.microsoft.com/ink/2010/main" type="inkDrawing"/>
        </emma:interpretation>
      </emma:emma>
    </inkml:annotationXML>
    <inkml:trace contextRef="#ctx0" brushRef="#br0">-2 102 240 0,'0'-12'90'0,"6"-6"-48"0,-6 6-29 0,0 12 24 0,7-6-12 31,-7 6-3-31,7-6-1 0,6 0 1 0,-6 0-12 16,0 0-3-16,-7 6-3 0,7 0 0 0,-7 0 0 31,6 6-7-31,1 0-2 16,0 6 2-16,0 6 3 0,0 0 1 0,-1-6 2 16,1 6-2-16,0-5-1 15,-7 5 1-15,0 0-1 16,0 0-3-16,0 6 2 15,0-6-1-15,-7 0-2 16,7 0-11-16,0 0-5 16,0-6-9-16,0 0-3 15,0-6 11-15,0-6 5 16,7-6 7-16,0-6 4 16,-1-6 0-16,1 0 4 0,13-6-2 15,-6 0 1-15,-1 0 2 16,1 0 2-16,0 0 1 15,-1-1 1-15,1 1 6 32,-1 0 4-32,1 6-1 15,-8 0 2-15,1 6-6 0,0 0-3 0,0 6-6 16,-1 6 0-16,-6 0-2 16,7 12 0-16,0 6 2 15,0 6 0-15,0 0 0 16,-7 0 0-16,0 7 2 15,0-1 3-15,0 6 2 16,0-6 1-16,0 0-4 0,0-6-1 16,0-6 1-16,0 0 0 15,0-18-27-15,0 0-9 16,13-6-72 0,7 0-52-16</inkml:trace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29.672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D3729CF-3A38-43C9-93E7-E5CB1EC9C38D}" emma:medium="tactile" emma:mode="ink">
          <msink:context xmlns:msink="http://schemas.microsoft.com/ink/2010/main" type="inkDrawing"/>
        </emma:interpretation>
      </emma:emma>
    </inkml:annotationXML>
    <inkml:trace contextRef="#ctx0" brushRef="#br0">2 114 192 0,'-7'-12'71'0,"14"12"-38"0,-14 0-3 15,7 0 26-15,0 0-15 16,0 0-4-16,0 0-10 16,0 0-5-16,0 0-12 15,0 0-9-15,0 0-1 0,0 0-2 0,0 0 0 16,7 6 2-16,-7-6 0 15,7 6-3-15,-7-6 2 16,13 6 1-16,-6 0 2 16,0-6 1-16,7 0 1 0,-1 0 2 15,1 0 1-15,-1-6-3 16,-6 0-3-16,6 0 2 16,-6 0 2-16,0-6 0 15,0-7-3 1,-7 7 2-16,0 0-3 15,0 0-1-15,-7 0-2 16,0 0 1-16,0 0 1 16,1 12 0-16,-1 0-3 15,-7 0 0-15,1 6-1 16,-1 6 3-16,1 0-2 0,-8 0 1 16,15 0-3-16,-1 6 1 15,0 1 0-15,7 5 2 16,7 0 1-16,0 0 3 15,-1 0 1-15,8-6 1 16,0-6 0-16,6-12 0 16,7-6-18-16,14 0-5 15,-1 0-77-15,7 6-34 16,-6-12 18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6:18.36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81D65A-7169-4668-926E-5E4097E5C470}" emma:medium="tactile" emma:mode="ink">
          <msink:context xmlns:msink="http://schemas.microsoft.com/ink/2010/main" type="inkDrawing" rotatedBoundingBox="17516,7153 24704,7274 24702,7398 17514,7277" shapeName="Other"/>
        </emma:interpretation>
      </emma:emma>
    </inkml:annotationXML>
    <inkml:trace contextRef="#ctx0" brushRef="#br0">-7 13 32 0,'0'0'13'0,"0"0"-6"0,0 4-2 0,0-4 6 16,0 0 13 0,0 0 8-16,0 0-6 15,0 0-1-15,0 0-5 16,0 0-3-16,0 0-3 0,0 0-1 15,0 0 4-15,0 0 3 16,0 0-10-16,0-4 1 0,0 4 2 16,0 0-1-16,0 0 1 15,0-5-5-15,0 5 0 0,0-4-1 16,0 4 1-16,5-4 0 16,-5 4 0-16,0 0 2 15,0 0 4-15,0 0-10 16,0 0-2-16,0 0 0 15,0 0 3-15,0 0 0 16,0 0 2 0,0 4-4-16,0 0 0 15,0 1 1-15,0-5 2 16,0 0-1-16,0 0 0 16,0 0-1-16,0 0 2 15,0 0-1-15,0 0 2 16,0 0-2-16,0 0 0 15,0 0-1-15,0 0 2 0,0 0-3 16,0 0-2-16,0 0 0 16,0 0-1-16,0 0 6 15,0 0 4-15,10 4-5 0,0-4-3 16,1 0-1-16,-1 0 1 16,0 0-1-16,-10 0 2 15,10 0-2-15,-5 0-1 0,5 0-2 16,-10 0-1-16,0 0 2 15,10 0 2-15,-5 0 0 16,5 0-1-16,0 0 1 16,0 0-1-16,0 0 0 31,0 0 0-31,0 0-3 16,5 0 2-16,-5 0 5 0,0 0 5 15,0 0-5-15,1 0 0 16,-1 0-4-16,-5 0-1 15,5 0 3-15,-5 0 1 16,5 0-4-16,0 0-1 16,0 0 3-16,0 0 3 15,0 0 1-15,0 0 0 0,0 0-3 16,-5 0 1-16,0 9-4 0,-5-9 0 16,5 5 1-16,0-5 0 15,-5 0-3-15,0 0 2 16,5 0 1-16,0 0 2 15,0 4-3-15,5-4 0 32,0 0 1-32,-5 0 2 0,0 0-1 15,-5 0-1-15,5 0 1 16,-5 0-1-16,5 0 0 16,-5 0 0-16,5 0 0 15,1 0 2-15,-1 0-1 16,5 0-1-16,0-4 1 15,0 4-1-15,0-5 0 0,0-4 0 0,0 9 2 16,-5 0 1-16,5-4-6 16,0-1 0-16,0 5 3 31,0 0 2-31,0 0-3 16,-5 0 1-16,5 0 0 15,0 0 0-15,0 0 0 16,0 0 0-16,0 0 0 0,6 0 0 15,-1 0 0-15,0 0 2 0,5-4-3 16,-5 4 0-16,0 0 1 16,0 0 2-16,0 0-3 15,0 0 0-15,0 0 3 16,0 0 1-16,-5 0-4 16,0 0 1-16,1 0 0 0,-1 0 0 15,0 0-3-15,0 0 2 16,0 0-1-16,0 0 0 31,0 0 2-31,0 0 0 0,0 0 2 16,0 0 1-16,0 0-4 15,5 0 1-15,0 0 0 16,-5 0 2-16,0 0-3 16,0 0 0-16,0 4 1 15,1 1 0-15,-1-5-3 16,0 0 2-16,5 0 1 15,0 4 0-15,0-4-3 16,0 0 2-16,0 0 3 0,0 0 1 16,0 0-1-16,0 0-2 15,0 0 1-15,-5 9-1 0,5-9-3 16,-4 0 0-16,-1 0 4 16,0 5 1-16,0-5-3 15,0 4 1-15,0-4 0 16,0 0 2-16,0 0-1 15,10 0-1 1,-5 0-2-16,0 0-1 16,-5 5-1-16,0-5 3 15,0 0 2-15,0 0 4 16,0 4-7-16,1-4 0 16,4 0 4-16,0 0 4 0,0 0-3 15,0 0-2-15,5 0 0 16,0 0-1-16,-5 0-3 15,0 0 2-15,0 0-1 16,0 0 0-16,0 0 2 16,1 0 2-16,-1 0-3 15,-5 0 0-15,0 0 1 16,5 0 2-16,0 0-1 0,-5 0 2 16,5 0-2-16,0 0-3 15,0 0 1-15,0 0 3 16,-5 0 1-16,0 0-4 15,0 0 1-15,0 0-2 32,1 0 0-32,-1 0 2 15,0 0 0-15,0 0-3 0,0 0 2 16,0 0 3-16,0 0 1 16,0 0-4-16,0 0 1 15,0 5 0-15,0-5 2 16,0 0-1-16,0 0-1 15,0 4-2-15,0-4-1 0,0 5 4 16,5-5 1 0,1 0 2-16,-1 0-7 15,0 0 0-15,0 0 3 0,-5 4 2 16,0-4 0-16,0 5-2 16,0-5-4-16,0 4 0 15,0-4 4-15,0 0 4 16,0 0-1-16,5 0-2 31,0 0-3-31,0 0-1 0,6 0 4 16,-1 0 3-16,0 0-3 15,-5 4-1-15,5-4 0 16,-5 0 0-16,5 5 0 16,0-5 0-16,-5 0-3 15,5 0 0-15,1 0 2 16,-1 0 0-16,0 0 3 0,0 0 1 0,-5 0-4 15,5 4 1-15,-5-4 0 16,5 0 2-16,0 0-3 16,0 0-2-16,1 0 2 15,-1 0 2-15,0 0 0 16,0 0-1 0,0 0 1-1,5 0-4-15,-5 0 2 0,-5 0 1 16,0 0 2-1,-5 0-1-15,6 0-1 0,-1 0 3 16,0 0 0-16,0 0-4 16,0 0 1-16,0-4 0 15,-5 4 0 1,5-5-3-16,0 5 2 16,0 0 1-16,0 0 2 15,0 0-1-15,1 0 2 16,-1 0-2-16,0 0-1 15,0 0-4-15,0 0 0 16,-5 0 2-16,5 0 3 16,0 0 0-16,0 0-1 15,0 0 1-15,0 0-1 0,0 0 0 0,5 0 2 16,1 0-3-16,-1 0-2 16,0 0 2-16,0 0 2 15,-5-4 0-15,0 4-1 16,0 0 1-16,0 0 1 15,-5 0-3 1,5 0 0-16,0 0 1 16,1 0 2-16,-1 0-1 15,0 0-1-15,-5 0-2 16,0 0-1-16,0 0 2 16,0 0 2-16,0 0-2 15,0 0 0-15,0 0 1 16,0 0 2-16,0 0-1 15,5 0-1-15,-5 0 1 0,0 0 1 0,0 4-1 16,0-4-1-16,1 0-2 16,-1 5 1-16,0-5 1 15,0 0 2-15,0 0-1 16,0 4-1-16,0-4 1 16,0 0-1-16,0 0-3 15,0 0 2-15,0 0 1 0,0 0 0 16,0 5 0-16,5-5 2 15,0 0-1-15,0 0-1 16,1 4-2-16,-1-4-1 16,5 0 2-16,0 0 2 15,0 0 0-15,5 0 2 16,-5 0-2 0,5 0 2-16,-5 0-4 15,1 0-2-15,-1 0 4 16,0 0 1-16,0 0-3 15,-5 0 1-15,0 0-2 16,0 0 0-16,0 0 2 16,-5 0 2-16,5 0-3 0,-5 0 0 15,0 5 1-15,0-5 2 0,1 0-3 16,4 4 0-16,-5-4 1 16,5 0 2-16,0 0-1 15,-5 0-1-15,5 0 1 16,0 0 1-16,-5 5-3 15,5-5-2-15,0 0 2 16,0 0 2 0,0 0 0-16,6 0-1 15,-1 4-2-15,-5-4 1 16,5 0 1-16,-5 0 0 16,0 0 0-16,0 0 2 15,0 0-1-15,0 0-1 0,0 0 1 16,0 0-1-16,0 0-3 15,6 0 2-15,-1 0-4 16,-5 0 1-16,5 0 0 16,-5 0 2-16,5 0 1 15,0 0 3-15,0 0-1 0,0 0-1 16,0 0 3-16,1 0 2 16,-1 0-2-16,0 0 0 15,0 0-1-15,-5 0 1 0,0 0-4 16,0 0-2-16,0 0 2 15,0 0 2-15,-5 0 0 16,0 0-1-16,0 5-2 16,1-5 1-16,-1 9 1 15,5-9 2-15,-5 4-1 16,5 1-1 0,-5-10 1-16,5 5-1 15,-5 5 0-15,5-5 0 16,0 0 0-16,-5 0 0 15,5 0-3-15,0 4 2 16,-5-4 1-16,6 0 0 16,-1-4 0-16,0-1 2 15,-5 1-1-15,0 4-1 0,0 4-2 16,0-4 1-16,0 0-1 16,5-4 3-1,5-1 1 1,0 1 0-16,0 4-2 15,0-5 1-15,6 5-1 0,-1 0 0 32,0-4 0-32,0 4 0 0,0 0 0 15,0 0 0-15,5 0 0 16,-4 0 0-16,-1 0 0 16,0 0 0-16,0 0 0 15,0-5 2-15,0 5-3 16,0-4 0-16,-4 4 1 15,4 0 0-15,0 0 0 0,0 0 0 16,0 0 0-16,0 0 0 16,0 0 0-16,0 0 0 15,1 0 0-15,-1 0 0 16,0 4-3-16,0-4 2 16,0 0 3-16,-5 0 1 0,0 0-4 31,0 0 1-31,1 0 0 15,-1 0 0-15,5 0 0 16,0 0 0-16,0 0 0 16,0 0 2-16,5 0-3 0,1 0 0 15,-1 0 1-15,-5 0 2 16,0 0-3-16,0 0 0 16,0 0 1-16,-5 0 0 0,0 0 0 15,1 0 0-15,-6 0 0 16,5 5 2-16,0-5-3 15,0 0 0-15,0 0 1 16,5 0 0-16,0 9 0 16,0-5 0-16,1-4 0 15,-1 0 0 1,0 5-3-16,0-5 2 16,0 0 1-16,0 0 2 15,-5 0-1-15,1 0-1 16,4 0 1-16,-5 0-1 0,0 0 0 15,5 0 0-15,0 0-3 16,-5 0 2-16,0 0 1 16,5 0 2-16,1 0-1 15,-6 0-1-15,5 0 1 16,-5 0 1-16,0-5-1 16,5 5 2-16,-5 0-4 0,0-4-2 15,1-1 2-15,-1 1 0 16,-5 4 1-16,0 0 2 15,0 0 1-15,0 0 1 0,0 0 2 16,0 0 3-16,5 0-4 16,0 0-3-16,0 0-1 15,-4 0-1-15,4 9 2 16,-5-9 1-16,0 0-4 16,0 0-1-16,-5 0 1 15,0 0 0 1,0-5 3-16,-5 1 1 15,-5-10-19-15,0-4-7 16,-10-4-140 0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3:38.54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0165A02-8067-4621-B669-9670F8F1EC5E}" emma:medium="tactile" emma:mode="ink">
          <msink:context xmlns:msink="http://schemas.microsoft.com/ink/2010/main" type="inkDrawing" rotatedBoundingBox="10030,7728 10076,7724 10080,7760 10033,7765" shapeName="Other"/>
        </emma:interpretation>
      </emma:emma>
    </inkml:annotationXML>
    <inkml:trace contextRef="#ctx0" brushRef="#br0">45 36 36 0,'-5'-9'13'0,"10"9"-6"0,-5-4-4 16,0-1 7-16,0 5 3 15,0 0 4-15,0 0-3 0,0-4 0 16,0-1-4-16,-5 5 1 15,5 0-6-15,0-4-1 16,0 4-7-16,-5-5 0 16,0 10 3-16,5-5 2 15,-5 0-14-15,0 4-6 16,0 1-9-16,0-1-3 16,0 1 5-16,0 4 2 15</inkml:trace>
  </inkml:traceGroup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30.60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68F8C48-F17A-4187-911D-A0AD5B0AEE1C}" emma:medium="tactile" emma:mode="ink">
          <msink:context xmlns:msink="http://schemas.microsoft.com/ink/2010/main" type="inkDrawing"/>
        </emma:interpretation>
      </emma:emma>
    </inkml:annotationXML>
    <inkml:trace contextRef="#ctx0" brushRef="#br0">-3 235 184 0,'0'-30'71'0,"0"30"-38"0,0-25-19 0,0 25 20 0,0-6-6 15,0 0-2-15,0 0-3 16,0 0 0-16,7 0-13 16,-1 0 1-16,1-6 0 0,0 0 2 15,-7 0 3-15,0 0-3 16,0 0 0-16,7 0-3 15,-7 0-1-15,0 6-3 16,0 0-1-16,0-6-6 16,0 6 1-16,0 0 0 15,0 0 2-15,0 0-1 0,0 0-1 16,0 0-2-16,0 6 1 16,6 6-1-16,-6 12-2 15,7 12 3-15,0 24 0 16,0 18-2-16,-7 13 0 15,6-7 4-15,1-12 1 16,-7-6-3-16,0-6-1 16,0 0-2-16,0-6 3 15,0-5 0-15,0-7 3 16,0-6-1-16,0-6 2 16,0-6 0-16,0-6 1 15,0 0-2-15,0-12-2 16,0 0-37-16,0 0-15 15,0-6-58-15,14 6-53 16,-1 0 55-16</inkml:trace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31.132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EA85DE0-4076-4EF7-B9EC-E48EE6C63335}" emma:medium="tactile" emma:mode="ink">
          <msink:context xmlns:msink="http://schemas.microsoft.com/ink/2010/main" type="inkDrawing"/>
        </emma:interpretation>
      </emma:emma>
    </inkml:annotationXML>
    <inkml:trace contextRef="#ctx0" brushRef="#br0">14 144 208 0,'0'0'77'0,"0"0"-42"0,-6 0-26 15,6 0 22-15,0 6-13 16,0 0-2-16,0 1-5 0,0-1-2 16,0 0-5-16,0 0-3 15,0-6 0-15,0 6 7 0,0-6 7 16,6 6 4-16,8-6 3 15,-1 0-8-15,1 0-3 16,-1 0-4-16,8 0-2 16,-8-12-3-16,8-6 1 15,-8-1-4-15,1 1 0 0,-8 0-10 16,1 6-5-16,0-6-1 16,-7 0 2-16,0 6 7 15,-7-6 2-15,0 6 4 0,-6 0 3 16,-1 6-5-16,-6 6 1 15,0 6 1-15,6 6 1 16,-6 6-2-16,0 0 2 16,6 6-1-16,1-6-2 15,6 0 3-15,7 0 0 16,0 0 12-16,7 1 7 16,6-7-7-16,7 0-1 15,1 0-4-15,-1-6-1 31,7-6-1-31,7 0 0 0,-7 0-22 16,7-6-8-16,0 6-31 16,-1-6-14-16,-6 0-37 15</inkml:trace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31.68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6FE7BD8-BAFC-48BA-B8D7-080E62307712}" emma:medium="tactile" emma:mode="ink">
          <msink:context xmlns:msink="http://schemas.microsoft.com/ink/2010/main" type="inkDrawing"/>
        </emma:interpretation>
      </emma:emma>
    </inkml:annotationXML>
    <inkml:trace contextRef="#ctx0" brushRef="#br0">18 78 236 0,'-21'-12'88'0,"21"12"-48"0,0-6-18 15,0 6 28-15,7-6-19 0,7 0-5 16,-1-6-14-16,1 6-5 16,-1-6-4-16,1 0 0 15,6 6 2-15,-6 6-4 0,-1 6-3 16,1 12-2-16,-7 6 3 15,-7 6 0-15,0 0 1 16,-7-6 2-16,0 0 3 16,0 0-4-16,-6 1-1 15,6-1 0-15,0-6 2 16,0-6-1-16,1 0-1 16,-1-6-10-16,7 0-4 15,0-6-4-15,0-6-2 16,7 0 3-16,-1-6 2 15,8 0 9-15,-1-6 3 0,1-6 3 16,0-7 0-16,-1 7 0 16,1 0 2-16,-1-6 8 15,7 6 5-15,-6 0 2 16,-1 12 1-16,1 0 0 16,0 0-2-16,-1 6-8 15,1 6-5-15,-1 6-2 16,1 6 1-16,-8 6-1 15,-6 6-1-15,0 6 3 16,0-6 0-16,0 0-4 16,-6 0 1-16,6-5 0 15,0-1 2-15,-7-6-34 0,7 0-13 16,0 0-51-16,7 0-19 16,-1-18 15-1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32.433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4DF82C6-FF87-40D1-A3C6-B3620DE5570A}" emma:medium="tactile" emma:mode="ink">
          <msink:context xmlns:msink="http://schemas.microsoft.com/ink/2010/main" type="inkDrawing"/>
        </emma:interpretation>
      </emma:emma>
    </inkml:annotationXML>
    <inkml:trace contextRef="#ctx0" brushRef="#br0">291 151 288 0,'-7'-12'110'0,"7"6"-60"0,-7 0-23 0,7 0 32 15,0 0-25-15,0 6-8 16,-7-6-16-16,7 6-7 15,-6 6-2-15,-1-6-4 0,0 6 0 0,0 6 2 16,-6 0 2-16,-1 6-2 16,1 0 0-16,-1 0 1 15,1 0 2-15,-1 6-6 16,1 0 1-16,6 6 3 16,0 0 2-16,0 0-3 15,1 0 1-15,6-6 0 16,0-6 0-16,6-6 0 15,1 0 2-15,7-6-3 16,-1-6 0-16,8-6 3 16,-1-6 1-16,0 0 1 15,0-6 0-15,-6-6-2 16,-1 0-2-16,-6 0 1 0,-7 0-1 16,0 0 0-16,0-12 0 15,0 0 2 1,0 12 8-16,0-6 5 15,0 0-7-15,0 0-4 16,0 6-1-16,0-1 2 16,0 7-2-16,0 6 0 15,0 0-1-15,0 0-2 16,0 6-2-16,0 0-1 16,0 6-1-16,0 12 3 15,0 6 0-15,0 18 1 0,-7 19-5 0,1 17 1 16,-1-6 2-16,7 6 3 15,-7 12 2-15,7 12 1 16,0 7-7-16,0-7 0 16,0 12 1-16,0-24 1 15,0-17 3-15,-7 5 3 16,-6-12-13-16,-1-12-7 16,1-6 8-16,-7-12 5 15,-8-12 2-15,1-12 0 0,0-12-2 16,0-6 1-16,0-18 1 15,0 0 2-15,14-6-3 16,6-12 0-16,14-6-1 31,13 0-2-31,7-7-13 0,14 1-4 16,6 12-46-16,7 0-19 16,0 6-53-1</inkml:trace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32.89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728F70E-2128-4076-A043-ACD415A12FFF}" emma:medium="tactile" emma:mode="ink">
          <msink:context xmlns:msink="http://schemas.microsoft.com/ink/2010/main" type="inkDrawing"/>
        </emma:interpretation>
      </emma:emma>
    </inkml:annotationXML>
    <inkml:trace contextRef="#ctx0" brushRef="#br0">-1 96 156 0,'-7'6'60'0,"14"0"-32"0,-14 0-9 0,7-6 21 16,0 0 0-16,0 0 3 16,0 0-7-16,0 0 1 15,0 0-21-15,0 0 2 0,0 0 2 16,0 0-7-16,0 0 0 15,0 0-5-15,0 0-3 16,0 0-2-16,14 6-3 16,6 0 3-16,7 0 2 15,14-6-2-15,-1-6-2 0,1-6 0 16,0 0-1-16,-1 6-3 31,1-6 2-31,-1 0 3 16,1 0 1-16,-7 0-15 0,0 0-4 15,-7 0-38-15,-7 6-16 16,-7 0-20 0,-6 0-52-16,-7 0 36 15</inkml:trace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33.242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2FFA087-F5C2-4E56-9E03-753BDDC23C65}" emma:medium="tactile" emma:mode="ink">
          <msink:context xmlns:msink="http://schemas.microsoft.com/ink/2010/main" type="inkDrawing"/>
        </emma:interpretation>
      </emma:emma>
    </inkml:annotationXML>
    <inkml:trace contextRef="#ctx0" brushRef="#br0">15 234 284 0,'-7'-18'107'0,"7"12"-58"0,-7-18-35 0,7 18 28 0,0-6-12 31,0 6 4-15,0-18-10-16,0 0-13 15,0 0-1-15,0 0 1 0,0 5-4 16,0 1-2-16,0 6-2 15,0 0-3-15,0 6-4 16,0 6 0-16,7 12 2 16,-7 18 1-16,7 19-2 15,0 11 0-15,-7 12 2 16,7-12 2-16,-1-6-2 16,-6 0 0-16,0-6 1 15,0-6 2-15,0-11-3 16,0-7 0-16,0-6-37 0,14-6-60 15,-1-6 4 1</inkml:trace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33.841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85FEA72-C9E1-4999-BB0E-E5D48EB294E7}" emma:medium="tactile" emma:mode="ink">
          <msink:context xmlns:msink="http://schemas.microsoft.com/ink/2010/main" type="inkDrawing"/>
        </emma:interpretation>
      </emma:emma>
    </inkml:annotationXML>
    <inkml:trace contextRef="#ctx0" brushRef="#br0">18 53 332 0,'-13'-12'123'0,"6"6"-66"0,7 0-40 0,0 6 30 0,0-6-12 16,0 0-3-16,0 0-16 16,7 0-7-16,-7 0-6 15,0 6-5-15,6 0 1 0,-6 0-1 16,0 0-2-16,14 12 0 15,0 12 3-15,-1 12 2 16,-6 12 2-16,0 12-4 16,-1 18-1-16,-6 12 1 0,0 1 2 15,0-7 0-15,-6-12-1 16,6-12-2-16,0-6 1 16,0-6 1-16,0-6 2 15,0-5-3-15,0-7-2 16,0-6 6-16,0-6 3 15,0-6-1-15,0-6 0 16,0-6-6-16,0-6 1 16,0-6-5-16,6 0 1 0,1 0 0 15,7-12-1-15,6 0 4 16,0-7 0-16,1 1 1 16,-1 0 2-16,0 6-3 15,-6 6 0-15,-1 0-1 16,1 6-2-16,-1 6 0 15,1 6 3-15,-7 12-2 16,-1 6-1-16,1 12 3 16,-7-6 2-16,0 0 2 0,0 0 1 15,-7 0-2-15,1 1-2 16,6-1-6-16,-7-6-1 16,7-6-24-1,0-6-9-15,0-6-39 16,0 0-15-16,7-12-36 15</inkml:trace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2:34.20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116AF4F-9607-4EB4-A103-96D71E1E6941}" emma:medium="tactile" emma:mode="ink">
          <msink:context xmlns:msink="http://schemas.microsoft.com/ink/2010/main" type="inkDrawing"/>
        </emma:interpretation>
      </emma:emma>
    </inkml:annotationXML>
    <inkml:trace contextRef="#ctx0" brushRef="#br0">216 89 292 0,'-7'-6'110'0,"7"6"-60"0,0-12-25 0,0 12 31 16,0-6-13-16,0 0 0 15,0 0-11-15,0 0-5 0,0 0-15 16,7-6 3-16,0 6 5 0,0 0-5 16,-1 0 0-16,1 0-7 15,0 0-3-15,0 6-2 16,6 6-3-16,1 12 1 15,6 12-1-15,0 24 0 16,7 6 0-16,-6 24 0 16,-8 24 2-16,1-5-14 15,-14-7-7-15,-7 6-15 16,-13 12-6-16,-7 7-27 16,-27 11-10-16,-28 0-21 15,-6-18-8-15,-33 1-9 16</inkml:trace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3:36.453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9800E6E-2557-4512-9FE2-B2B5EDB71842}" emma:medium="tactile" emma:mode="ink">
          <msink:context xmlns:msink="http://schemas.microsoft.com/ink/2010/main" type="writingRegion" rotatedBoundingBox="23099,14161 32982,14260 32957,16701 23075,16602"/>
        </emma:interpretation>
      </emma:emma>
    </inkml:annotationXML>
    <inkml:traceGroup>
      <inkml:annotationXML>
        <emma:emma xmlns:emma="http://www.w3.org/2003/04/emma" version="1.0">
          <emma:interpretation id="{DCE38A8A-81AC-4B13-888E-40D12BB975E1}" emma:medium="tactile" emma:mode="ink">
            <msink:context xmlns:msink="http://schemas.microsoft.com/ink/2010/main" type="paragraph" rotatedBoundingBox="26146,14486 28246,14163 28382,15052 26283,1537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08FD84D-9CCE-430C-8512-B1DB8D2C7FBE}" emma:medium="tactile" emma:mode="ink">
              <msink:context xmlns:msink="http://schemas.microsoft.com/ink/2010/main" type="line" rotatedBoundingBox="26146,14486 28246,14163 28382,15052 26283,15375">
                <msink:destinationLink direction="with" ref="{DEB35E73-B559-459B-8F70-5A11985E58C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2CF0FBE-14E0-43F0-AD2E-4A43D45B7B86}" emma:medium="tactile" emma:mode="ink">
                <msink:context xmlns:msink="http://schemas.microsoft.com/ink/2010/main" type="inkWord" rotatedBoundingBox="26146,14486 28246,14163 28382,15052 26283,1537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3829-474 256 0,'-13'-6'96'0,"13"-6"-52"0,-7 6-5 0,7 0 37 15,0 0-15-15,0 6-3 0,0 0-31 0,0 0-14 16,0 12-8-16,0 0-5 0,0 0 1 16,0 6-1-16,0 0 0 15,0-6 2-15,7 0 1 16,0 0 1-16,-7 0 2 15,0-12-1-15,6 6 2 16,-6-6-4-16,0 0-2 16,0 0 2-16,0 0 0 15,0 0-1-15,0 0 1 16,0 0-51-16,-6 0-19 16,-1-6-73-16,0 6-30 15</inkml:trace>
          <inkml:trace contextRef="#ctx0" brushRef="#br0" timeOffset="612.1832">4276-889 304 0,'-20'-6'112'0,"13"6"-60"0,0 0-47 16,7 0 22-16,0 0-15 15,0 0-4-15,0 0-5 16,0 0-3-16,0 0 1 16,0 0 10-16,0 0 7 0,0 0 4 15,0 0 4-15,0 0-1 16,0-6 0-16,7 0-10 0,0 0-2 16,6-6-1-16,1 0 0 15,-1 6-4-15,8 0 0 16,-1 0-7-16,0 6-1 15,-6 0 0-15,-1 12 0 16,1 0-3-16,-8 12 0 16,-6 6 2-16,-6 6 2 15,-8 0-9-15,-6 0-2 16,0 13-11-16,-1 5-4 16,1 6 3-16,-7-12 0 15,7 0 10-15,-1-6 7 16,1-6 4-16,7-12 3 15,-1-6-1-15,7-6-1 0,0 0 5 16,7-18 8 0,0 0 0-16,14 0-2 15,0 0-2-15,-1-6-3 16,1 0-1-16,6-12-3 16,7 6-2-16,7-6-2 15,0 6-1-15,6 0 4 16,-6 6 1-16,0 0 0 15,-7 0 1-15,0 6-4 16,-7 0 0-16,-6 6-1 16,-1 6 0-16,-13-6 2 15,0 0 2-15,0 6-14 0,-6 0-7 16,-1 12-107 0,7-6-40-1</inkml:trace>
          <inkml:trace contextRef="#ctx0" brushRef="#br0" timeOffset="-437.5133">3329-756 160 0,'-14'-13'63'0,"14"13"-34"0,-7-6-8 0,7 6 25 16,0-6-6-16,0 0 1 0,0 0-14 16,-6 0-5-16,-1 0-12 15,0 6-2-15,0-6-1 0,1 6-3 16,-1 0-1-16,0 6-3 15,0 6-1-15,1 6 1 16,-1 1 0-16,-7 5 0 16,1 12 2-16,-8 6-3 15,8 6 0-15,-1-6 1 16,1 6 0-16,-1 0 0 16,8-6 2-16,6-6 12 15,6-6 6-15,1 0-10 0,7-11-6 16,-1-13 2-16,7-12 3 15,8-13-3-15,5-11-1 16,15-12 0-16,-1-6-1 16,-6 0-2-16,-8-6-2 15,-5 0 12-15,-8-6 4 16,-13 12-8-16,-7-1-4 16,-14 7-1-16,-6 6 0 15,-1 12-4-15,-12 18 1 16,-1 18-5-16,0 12 1 0,0 12-36 15,0 7-13-15,7 11-37 16,7-6-16-16,6 12-7 16</inkml:trace>
          <inkml:trace contextRef="#ctx0" brushRef="#br0" timeOffset="1354.8207">5115-847 304 0,'7'-12'115'0,"-7"12"-62"0,0-6-24 0,0 6 36 0,6-6-26 16,1 0-7-16,0 0-19 15,0 0-6-15,-7 0-5 16,0 0-4-16,6 0 1 0,-6 0 5 16,7-6 2-16,-7 0-2 15,0 0-1-15,0 0-3 16,0-6-3-16,-7 0 4 16,1 0 1-16,-1 6-3 15,-7 0 1-15,1 0 0 16,-7 0 0-16,-1 0 0 15,-6 0 0-15,0 0 0 0,0 6 0 16,0 0 0-16,7 6 0 16,-1 0-3-16,1 0 0 15,7 0 2-15,-1 0 2 16,1 0-2-16,6 0 0 16,0 6-1-16,0 0 0 15,0 0 0-15,7 6 0 16,0 0 4-16,0 6 1 15,0 6-4-15,7 12 1 16,0 12 0-16,0 12 0 16,0 0 0-16,6 7 2 15,1-7-1-15,-8 12-1 16,1-6 1-16,-7 0-1 0,0-6 2 16,-7-6 3-16,1-6-4 15,-1-11-1-15,-7-7 2 16,1 0 1-16,-8-12 1 15,1-6 0-15,-7 0-2 16,7-12 1-16,0-6-4 16,-1-12 0-16,8-6 3 15,6-6 1-15,7-6 1 16,13-19 0-16,8 1-2 16,6-6 1-16,7 0 4 0,13 0 4 31,0-6 0-31,1 6 1 15,-1 5-2-15,-6 1-1 0,-1 12-8 16,-6 6-2-16,-7 6 0 16,-7 6 2-16,-6 6-2 15,0 6 0-15,-8 6-26 16,-12 0-9-16,-1 12-48 16,-7 12-21-16,1 18-64 15</inkml:trace>
        </inkml:traceGroup>
      </inkml:traceGroup>
    </inkml:traceGroup>
    <inkml:traceGroup>
      <inkml:annotationXML>
        <emma:emma xmlns:emma="http://www.w3.org/2003/04/emma" version="1.0">
          <emma:interpretation id="{B85FDFD3-5ACF-4E7B-81B3-87F9BFA53430}" emma:medium="tactile" emma:mode="ink">
            <msink:context xmlns:msink="http://schemas.microsoft.com/ink/2010/main" type="paragraph" rotatedBoundingBox="23090,15076 32973,15175 32957,16701 23075,166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5DFF29-55D6-4872-A1F6-835E92E5CF56}" emma:medium="tactile" emma:mode="ink">
              <msink:context xmlns:msink="http://schemas.microsoft.com/ink/2010/main" type="line" rotatedBoundingBox="23090,15076 32973,15175 32957,16701 23075,16602"/>
            </emma:interpretation>
          </emma:emma>
        </inkml:annotationXML>
        <inkml:traceGroup>
          <inkml:annotationXML>
            <emma:emma xmlns:emma="http://www.w3.org/2003/04/emma" version="1.0">
              <emma:interpretation id="{E54D518D-14CB-42FA-8045-2623A2ECBDB4}" emma:medium="tactile" emma:mode="ink">
                <msink:context xmlns:msink="http://schemas.microsoft.com/ink/2010/main" type="inkWord" rotatedBoundingBox="23089,15175 25809,15202 25800,16054 23080,1602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6841.0902">136 61 200 0,'-14'-6'77'0,"7"6"-42"0,0 6-21 16,7-6 22-16,0 0-3 16,0 0 1-16,0 0-4 15,0 0-1-15,0 0-16 16,0 0 5-16,0 0 5 0,0 0-1 16,0 0-1-16,0-6-7 15,0 6-1-15,0-6-6 16,0 6 1-16,0-6-3 15,7 0 0 1,0 0-3-16,7 0-2 16,-1 0-2-16,1 0 1 15,-1 0 3-15,1 0 1 16,-1 6-4-16,7 0 1 16,-6 0-2-16,0 6 0 15,-1 0 0-15,1 6 0 0,-1 0 2 16,-6 6 0-16,0 6 2 15,-7 0 1-15,-7 7-1 0,-7 5-2 16,1 0 1-16,-7 0 1 16,-1 12-8-16,1-12-1 15,0 12 4-15,-1 0 1 16,-6-12 2-16,7-6 2 16,-7-6-3-16,7 0 0 15,-1-6 1 1,8-5 2-16,-1-1-3 15,7 0 0-15,1-6 1 0,-1 0 0 16,0-6 0-16,7 0 0 16,0 0 2-16,14 0 1 15,6-6-4-15,0 0-1 0,1 0 3 16,6-12 3-16,0-1-3 16,7-5-3-16,6 6 1 15,8 0 2-15,-1 0-44 16,0 0-21-16,7-6-36 15,-13-6-13-15,-7 12-1 16</inkml:trace>
          <inkml:trace contextRef="#ctx0" brushRef="#br0" timeOffset="-6163.0312">724 109 220 0,'-13'-6'82'0,"6"12"-44"0,0-6-20 0,7 0 23 16,0 0-1-16,-7 0 3 15,7 0-2-15,0 0-1 16,0 0-21-16,0 0 11 0,0 0 4 15,0-6-10-15,0 0-1 16,0 0-9-16,0 0-1 0,7 0-10 31,0 0-4-31,0 0 0 16,-1 0 0-16,8 0 1 0,-1 6 0 16,1 0 0-16,-1 6 0 15,1 6 0-15,0 0 2 16,-1 6-3-16,-6 1 0 15,0 5 1-15,-7 6 0 16,-7 0-3-16,-7 6 2 16,1 0 3-16,-8-6 1 15,1 6-4-15,-7 0 1 16,0 6 0-16,0-12 0 16,0 0 0-16,0-6 2 15,0-6-3-15,0 0 0 16,6-6 1-16,1 1 0 15,0-7 0-15,6 0 0 16,1 0 0-16,-1-6 0 0,7 0 0 16,7 0 2-16,0 0-3 15,14-6 0-15,13 0 1 16,7-13 0-16,0 1 0 16,6 6 0-16,8-6 0 15,-1 0 0-15,7 0 0 16,-6 0 2-16,-1 6-3 15,-7 0 0-15,1 0 3 16,-7-6 1-16,0 6-39 16,0-6-31-1,-7 0-14-15,0 0-31 16,-7 0-11-16,14 0 6 16</inkml:trace>
          <inkml:trace contextRef="#ctx0" brushRef="#br0" timeOffset="-5678.6505">1198 7 260 0,'-27'-18'96'0,"27"12"-52"0,-7 0-16 0,7 6 32 16,0 0-9-16,0-6-2 16,0 0-17-16,0 0-8 15,0 0-13-15,0 0-3 0,0 0-1 16,0 0-1-16,0 0-1 15,-7 0-1-15,7 6 2 16,0-6-3-16,0 0 0 0,0 0-1 16,0 0-2-16,0 0 7 15,0 0 5-15,0 0-6 16,0 0-3-16,0 6-2 16,0 0 1-16,0 0-3 15,0 0-2-15,0 0-1 16,0 0 0-16,0 12 0 15,0 0 0-15,7 12 3 16,-7 24 0-16,0 24 1 16,0 7 0-16,7 11-7 15,-7-6 0-15,0-6 3 16,0 0 2-16,0-18 2 16,0-5 2-16,0-13-3 15,0-6 0-15,0-12 3 0,0 0 1 16,0-12 1-16,0 0 0 15,0-12-9-15,0 0-2 16,0 0-34-16,6-6-15 16,8-6-42-16,6-6-16 15,7 0-21 1</inkml:trace>
          <inkml:trace contextRef="#ctx0" brushRef="#br0" timeOffset="-5259.1085">1854 43 228 0,'-20'-12'88'0,"13"6"-48"0,0 6-18 0,7 0 26 0,-7 0-23 16,1 6-8-16,-8 0-11 16,7 6-3-16,-6 0-1 15,-1 0-6-15,1 6 0 0,-1 0 2 16,1 7 3-16,-1-1 0 15,1 6 2-15,-1 0-2 16,0 6-1-16,1-6 12 16,-1 6 6-16,8 12-9 15,-1 0-2-15,7-12 4 0,7-6 2 0,6-6 7 16,7-6 4-16,8-12-8 16,-1-18-2-16,13-12-8 15,1-6-4-15,-1-12 3 16,1-12 1-16,-7 0-2 15,-7 0-3-15,-7 6 2 16,-13 0 0-16,-7 6-1 0,-7 5 1 16,-6 7-7-16,-14 12-1 15,-7 12-31-15,-7 12-14 16,1 12-60-16,-1 12-27 16,7 7 14-1</inkml:trace>
          <inkml:trace contextRef="#ctx0" brushRef="#br0" timeOffset="-4684.0186">2598-65 204 0,'14'-18'77'0,"-8"12"-42"0,8 0-12 0,-1 6 26 16,1 0-7-16,0-6-3 0,-1 0-13 16,-6 0-6-16,0 6-11 15,-1 0 0-15,1 0 4 0,-7 0-5 0,7 0-2 16,-7 0-6-16,7-6 0 15,-7 6 11-15,0 0 5 16,0 0-6-16,0 0-3 16,0 0-4-16,0 0-3 15,0 0-2-15,0 0 1 16,-7 6 1-16,0 6 0 16,-6 6-3-16,-14 12 2 15,-21 30 1-15,-13 18 0 16,-6 19-7-16,6 5-3 15,-7 0-41-15,7-6-18 16,7-24-42 0,7-11-53-16,6-19 54 0</inkml:trace>
          <inkml:trace contextRef="#ctx0" brushRef="#br0" timeOffset="-3981.9687">2152 97 228 0,'-14'-12'85'0,"14"12"-46"0,0-6-15 15,0 6 29 1,0 0-7-16,0-6 0 0,0 0-15 15,0 0-7-15,0 0-13 16,0 0-1-16,0 0 3 0,0 0-1 16,0 0 3-16,0 6-8 0,0-6-2 15,0 6-1-15,0 0 0 16,0 0 2-16,0-6 1 16,0 6 3-16,0 0 1 15,0 0-3-15,0 0-3 16,0 0-5-16,0 0 0 15,0 0 0-15,0 0 0 16,0 0 0-16,0 0 0 0,0 0-3 16,0 0 2-16,0 0 1 15,14 12 0-15,-8 0-3 32,1 0 2-32,7 6 1 15,-1 6 0-15,7 7 0 16,1 5 0-16,6 0 0 15,7 0 0-15,-1 0 0 0,1 0 0 16,0 0-3-16,0 0 0 16,0 6 8-16,0-6 6 15,-7-6-3-15,0-6 0 16,-7 0-4-16,0 1-1 16,-6-7-3-16,-1 0-1 15,-6-6 3-15,0 0 1 16,0-6-1-16,-1 0-2 0,-6-6-2 15,7 12 1-15,0-6 3 16,-7 6 3-16,0-12-4 0,7 6-3 16,-7-6 1-16,0 0 0 15,0 0 3-15,0 6 1 16,0-6 1-16,0 0 2 16,0 0-16-16,0-6-8 15,-7-6-64-15,0-12-28 16,-6-18-65-1</inkml:trace>
        </inkml:traceGroup>
        <inkml:traceGroup>
          <inkml:annotationXML>
            <emma:emma xmlns:emma="http://www.w3.org/2003/04/emma" version="1.0">
              <emma:interpretation id="{AD6010C1-8AA7-426D-9D06-3662710FD457}" emma:medium="tactile" emma:mode="ink">
                <msink:context xmlns:msink="http://schemas.microsoft.com/ink/2010/main" type="inkWord" rotatedBoundingBox="26736,15798 28166,15812 28157,16653 26728,1663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262.5256">3654 585 252 0,'0'-18'96'0,"0"18"-52"0,0-19-34 16,0 19 32-1,6-12-19-15,-6 6-11 16,0 6-6-16,7-6-4 16,-7 0-4-16,0 0 1 0,7 12 1 0,-7-6 2 15,0 0 14-15,0 0 9 16,0 0-3-16,0 0-1 16,7 12-8-16,-7-12 0 15,6 6-8-15,1 6-3 16,0 1-1-16,0 5 1 15,-1 6-1-15,1 0-1 16,0 6 1-16,0 6-1 0,-7 0 0 16,0-6 0-16,0 0 0 15,0-6 0-15,0 0 0 16,-7-6 2-16,0 0-1 16,0-6 2-16,7 0-2 15,0-6-1-15,0 0 1 16,0 0 1-16,0-6-1 15,0 0 2-15,0 0-2 16,0 0-1-16,0 0 9 16,0 0 4-16,7 0-6 15,0-6-2-15,0 0 1 16,6 6 1-16,1-6-6 16,-1 0 0-16,1 0-1 15,-1 0 0-15,1 0 0 16,-1 0 2-16,1 0-3 15,-1 0 0-15,1 6 1 16,0 0 0-16,-1 0 0 0,1 0 0 16,-1 0 0-16,-13 0 0 15,14 6-3-15,-8-6 0 16,8 6 4-16,-7 0 1 16,-1 6-3-16,-6 0-1 15,0 6 1-15,0 0 0 16,0 6 3-16,-6 6 1 15,-1 7-1-15,-7-1-2 0,-6 6 1 16,7 0-1-16,-1-6 0 16,1 0 0-16,-1-6 2 15,0-6 1-15,1-6-1 16,-1-6 1-16,-6 0-13 16,0-6-6-16,0-6-27 15,-1-6-12-15,1-12-31 16,0 0-11-16,-1 0-32 15</inkml:trace>
          <inkml:trace contextRef="#ctx0" brushRef="#br0" timeOffset="4169.2586">4398 873 188 0,'-14'-6'71'0,"7"6"-38"0,1-6-6 0,6 6 29 15,0 0-3-15,0 0 4 16,0 0-12-16,-7 0-3 16,7 0-24-16,0 0 3 0,0 0 2 15,0 0-6-15,0 0 1 16,0 6-9-16,0 0-3 15,0-6 5-15,0 0 3 16,0 0-3-16,0 0 1 16,0 0-3-16,0 0 2 0,0 0-4 31,0 0-2-31,13 6 0 0,-13-6-1 16,7 0-2-16,-7 0-2 15,0 0-13-15,0 0-4 16,0 0-42-16,14 0-16 15,-1 0-66-15,1 6-27 16,6-18 40 0</inkml:trace>
          <inkml:trace contextRef="#ctx0" brushRef="#br0" timeOffset="4710.6859">4966 669 292 0,'-14'-6'110'0,"14"6"-60"0,-6-6-19 0,6 6 35 0,0-6-22 16,0 6-7-16,0-6-22 15,0 0-10-15,0 6-3 16,0 0-2-16,6-6 2 0,1 0-3 16,0 0 0-16,-7 6 1 15,7-6 0-15,0 6 0 16,-7-6 2-16,0 0-1 15,0 6-1-15,0 0 3 16,-7 0 2-16,-7 6-4 16,1 6-1-16,-1 0 0 15,-6 6 0-15,0 0 0 16,-1 12 0-16,-6 6-3 16,0-6 0-16,0 0 2 15,0 0 2-15,0 0 0 16,7 0-1-16,6 0 5 0,14-6 1 15,7 0 6-15,6-6 3 16,8 1-2-16,-1-13 0 16,7-6-5-16,7-6-3 15,7-7 0 1,-1-5 1-16,1 0-3 16,-1 0-2-16,-6 0 0 15,-7-6 1-15,-7-6 1 0,-6-6 3 16,-14 0-3-16,-7-6 0 15,-6 6-1-15,-8 6-2 16,-6 6-2-16,-6 18-1 16,-1 12-23-16,-14 12-10 15,-6 12-69-15,0 6-32 16,14 24-26 0</inkml:trace>
          <inkml:trace contextRef="#ctx0" brushRef="#br0" timeOffset="3642.0942">3708 723 200 0,'0'-12'74'0,"0"0"-40"0,0-6-5 0,0 12 28 16,0 0-12-16,0-6-3 16,0 0-13-16,0 0-6 15,6 0-13-15,1-6 7 0,-7-6 3 16,0 6-6-16,0-1-1 16,0 7-1-16,0 0 2 15,0 6-3-15,7 0 1 16,0 0-5-16,-1 0 1 15,1 6-3-15,7 12 2 0,-1-6-2 16,1 6 0-16,6 0-1 16,7 6 0-16,7-5-2 15,7-1 1-15,13-12-2 16,-7-6-1-16,0 0 3 16,-6-13 0-16,-7 1-17 15,0 6-7-15,-7 0-50 16,0 0-19-16,-7 0-76 15</inkml:trace>
        </inkml:traceGroup>
        <inkml:traceGroup>
          <inkml:annotationXML>
            <emma:emma xmlns:emma="http://www.w3.org/2003/04/emma" version="1.0">
              <emma:interpretation id="{53A1A7CD-D5BB-455C-B3B5-806130632453}" emma:medium="tactile" emma:mode="ink">
                <msink:context xmlns:msink="http://schemas.microsoft.com/ink/2010/main" type="inkWord" rotatedBoundingBox="29049,15136 31400,15160 31387,16432 29036,1640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346678.4779">6827 290 116 0,'6'-6'46'0,"-6"0"-24"0,7 6 7 16,-7 0 25-16,0 0-7 15,0 0-3-15,0-6-11 16,0 6-6-16,0 0-15 16,0-6-1-16,0 0 2 0,0 0-1 15,0 0 3-15,7-6-4 16,0 0 1-16,-7 0 2 16,0 0 3-16,0 0 2 15,0 0 3-15,0-6-6 0,0 6 1 16,0-6-10-16,0 5-2 15,0-5-1-15,0 6 2 16,0 0-5-16,0 0-3 16,0 0-2-16,0 6 3 15,0 0 0-15,0 0 1 16,0 6-3-16,0 0 2 16,0 0-1-16,6 12-2 15,-6 12 0-15,0 18 3 16,0 13 0-16,0 11 1 15,0 18 0-15,-6 12 0 16,6-6-3-16,0-5 0 16,0-13-1-16,0-12 0 15,0-12 3-15,0-6 2 0,0-6 0 0,0-6 2 16,0-6 0-16,0-6 1 16,0-6-2-16,0 0 1 15,-7-6-4-15,0 0 0 16,0-6 1-16,1 0 0 15,-1 0-22-15,0 0-8 16,-7 0-47-16,8 0-20 0,-1-12-33 16</inkml:trace>
          <inkml:trace contextRef="#ctx0" brushRef="#br0" timeOffset="6140.4936">6015 79 192 0,'-21'-6'74'0,"28"6"-40"0,-14 0-11 0,7 0 26 16,0 0-1-16,0 0 4 15,0-6-9-15,0 0-4 16,0 0-22-16,0 0 5 0,0 0 5 0,0 0-6 15,0 0 0-15,0 0-10 16,0 0-2-16,0 0-1 16,0 6 0-16,0 0-4 15,0 0-3-15,0 0 0 16,0 0-1-16,0 0 0 16,0 0 2-16,14 0 5 15,-1 6 4-15,1 0 0 16,-1 0 3-16,8 0-7 15,-1 0-4-15,7 0 0 0,0-6 2 16,0 0-2-16,0 0 0 16,0-6-1-16,7-6-2 15,0 0 3-15,7 0 0 16,-1 6-4-16,-6 0 1 16,-7 0 0-16,0 6 2 15,-7 0-19-15,-6 0-8 16,-14 6-45-16,-7 12-17 15,0 12-96-15</inkml:trace>
          <inkml:trace contextRef="#ctx0" brushRef="#br0" timeOffset="5651.7451">6021-185 192 0,'-6'0'71'0,"6"0"-38"0,-7 6-10 0,7-6 26 15,0 0-14-15,-7 0-5 16,7 0-15-16,0 0-7 16,0 6-5-16,-7 6 0 0,1-6 2 15,-1 0 0-15,0-6 0 16,0 6 8-16,7-6 6 16,0 6 1-16,0 0 3 15,7 0 0-15,0 6 1 16,6 0-2-16,8-6 1 0,6 0-13 15,0-6-3-15,7 0-3 16,6 0 0-16,-6 6-5 16,0-6-1-16,-7 0 3 15,0 0 3-15,-7 0-3 16,1 0-1-16,-1 0 0 16,-7 0 2-16,1 0-1 15,-1 0-1-15,-6 0-21 16,7 0-9-16,-7 0-45 15,6 6-16-15,1 0-59 16</inkml:trace>
          <inkml:trace contextRef="#ctx0" brushRef="#br0" timeOffset="347646.1271">7131 392 132 0,'-14'-24'49'16,"8"24"-26"-16,6-6 8 0,0 6 24 0,0 0-7 16,0 0-1-16,0 0-14 15,0 0-5-15,-7 0-16 16,7 0-1-16,0 0 0 0,0 0-6 16,0 0-3-16,0 0 1 15,0 0 2-15,0 0 4 16,13 0 2-16,1 0-5 15,6 0-4-15,-6 0-1 16,6 6-1-16,0-6 0 16,-6 6 0-16,-1 0-3 15,8 0 2-15,-8 0-1 0,1 0 0 16,-1-6 2-16,-6 24-3 16,-7 12 2-1,-13 12 1 1,-8 0 0-16,-6 1 2 15,-7-1-1-15,-6-6-1 16,6-6-2-16,7-6 1 16,0-6 1-16,7-6 0 15,6-6 0-15,0 0 2 16,8-6 5-16,-1 0 6 16,7-6-3-16,0 0 0 0,13 0-4 15,8 0-1-15,6-6-3 16,7 0 1-16,-1-6-2 15,1 0 2-15,0-6-2 16,0 0-1-16,-7 0 1 16,0 0 1-16,7 6-8 15,-7 0-1-15,0 0 6 16,0 6 5-16,-7 0-4 16,1 0-2-16,-8 6-30 15,-6 0-14-15,-7 0-42 16,7 6-20-16,-7-6 0 15</inkml:trace>
          <inkml:trace contextRef="#ctx0" brushRef="#br0" timeOffset="348539.2703">7787 73 252 0,'-7'-18'93'0,"7"18"-50"0,-6-6-24 0,6 6 29 16,0 0-22-16,0 0-4 15,0 0-13-15,0 0-6 16,-7 0-2-16,7 6-4 0,-7 0 2 16,0 0-1-16,1 0 0 0,-1 0 0 15,0 0 0-15,0 0 2 31,1 0 2-31,-1-6 8 0,0 0 5 16,0 0 2-16,0 0-1 16,1 0-4-16,-1 0 0 15,7 0-5-15,0 0-2 16,-7 0 4-16,7 0 2 16,0-6-9-16,0 0-2 15,0 0 3-15,7 0 3 16,0 0-6-16,6-6 1 0,1 0-3 15,6 6 0-15,0-6 2 16,1 6 0-16,-1 0 0 16,0 0 0-16,1 0 0 15,-8 6 0-15,1 0-3 16,-1 0 0-16,1 6 2 16,-1 0 2-16,-6 6-2 15,0 6 0-15,0 0-1 0,-7 6 0 16,-7 13 4-16,-7 5 1 15,-6 6-4-15,-14 0 1 16,-7 12 0-16,1-6 2 16,-1 6-3-16,1-12 0 15,6-6 1-15,7-5 0 16,7-13 0-16,-1 0 2 16,8-12-1-16,6 0 2 15,0-12 0-15,7-6 1 16,7-6-5-16,0 0 1 15,6-12 0-15,8-7 2 16,6 7-3-16,0 0-2 16,6 0 2-16,1 0 0 15,-7 0 1-15,0-6 2 0,0 12-3 16,1 0 0-16,-8 6-1 16,0 6-2-16,-6 6 0 15,-1 6 3-15,1 6 0 16,-1 6 3-16,-6 18-1 15,0 6-1-15,-7 6-2 16,0 13 1-16,-7-1-1 16,-13 0 0-16,-14-6 2 0,-13 0 0 15,-8 6 2-15,-5 0 1 16,-1-6-1-16,13-5 1 16,8-13-2-16,6-12 2 15,0-6-7-15,14-12-1 16,6-12-29-16,7-6-13 31,14 0-63-31,7-6-27 16,20 6 20-16</inkml:trace>
          <inkml:trace contextRef="#ctx0" brushRef="#br0" timeOffset="348979.9914">8240 819 244 0,'0'6'90'0,"0"0"-48"0,7 0-9 0,-7-6 33 15,0 0-19-15,0 0-4 16,0 0-19-16,0 0-7 0,7 6-10 16,7 0 2-16,-14-6 1 0,0 0-1 15,13 6 0-15,-13-6-3 16,14 6 1-16,-8-6 0 15,1 0 3-15,-7 0-5 16,0 0-1-16,0 0-2 16,0 0-2-16,0 0 1 15,0 0 1-15,0 0-12 16,0-6-3-16,0 6-76 16,0-18-131-1</inkml:trace>
        </inkml:traceGroup>
        <inkml:traceGroup>
          <inkml:annotationXML>
            <emma:emma xmlns:emma="http://www.w3.org/2003/04/emma" version="1.0">
              <emma:interpretation id="{7C0ACA5F-B79F-4DAE-B658-86BBEB14E0C5}" emma:medium="tactile" emma:mode="ink">
                <msink:context xmlns:msink="http://schemas.microsoft.com/ink/2010/main" type="inkWord" rotatedBoundingBox="31769,15178 32973,15191 32962,16259 31758,16247"/>
              </emma:interpretation>
              <emma:one-of disjunction-type="recognition" id="oneOf4">
                <emma:interpretation id="interp4" emma:lang="" emma:confidence="0">
                  <emma:literal>96</emma:literal>
                </emma:interpretation>
                <emma:interpretation id="interp5" emma:lang="" emma:confidence="0">
                  <emma:literal>76</emma:literal>
                </emma:interpretation>
                <emma:interpretation id="interp6" emma:lang="" emma:confidence="0">
                  <emma:literal>26</emma:literal>
                </emma:interpretation>
                <emma:interpretation id="interp7" emma:lang="" emma:confidence="0">
                  <emma:literal>16</emma:literal>
                </emma:interpretation>
                <emma:interpretation id="interp8" emma:lang="" emma:confidence="0">
                  <emma:literal>296</emma:literal>
                </emma:interpretation>
              </emma:one-of>
            </emma:emma>
          </inkml:annotationXML>
          <inkml:trace contextRef="#ctx0" brushRef="#br0" timeOffset="349898.6444">8924 248 272 0,'7'-6'104'0,"-1"6"-56"0,-6-6-27 0,0 6 30 15,7 0-12-15,0-6-2 16,-7 6-10-16,0-6-3 16,0 6-13-16,0 0 0 0,0 0 0 15,0 0-4-15,0 0-2 16,-7 12-2-16,0 6-3 0,-6 6-2 16,-8 0 1-16,1 6 3 15,-7 12 1-15,0 0-4 16,0-6 1-16,0-6 0 15,0 0 0-15,7-6 0 16,-1-6 2-16,8-5 1 16,6-1 1-16,0-6-11 15,7-12-3-15,7-12-37 16,7-13-14-16,6 1-13 16,7-6-5-16,0-6 30 0,0-6 14 15,0 12 22 1,-7 0 10-16,1 6 36 0,-8 6 15 15,1 0 1-15,-8 6 0 16,1 6-7-16,0 0-2 16,0 0-11-16,0 6-5 15,-1 0-8-15,1 0-2 16,-7 6-4-16,7 0-1 16,-7 0-5-16,0 0-3 15,0 0 2-15,7 6 0 16,-1 6-4-16,1 0-1 15,0 0 1-15,0 6 2 16,-1 0 4-16,8-6 4 16,-1 0-4-16,1 0-1 0,0 0 0 15,-1 0 0-15,1 0-5 16,-1-6 1-16,1 0 0 16,-8 0 2-16,8 0-1 15,-14-6-1-15,14 0 1 16,-14 0-1-16,13 0 0 15,-13-6 0-15,0 0 2 16,7 0 3-16,-7 0-2 16,0 0-2-16,0-6 0 15,0 6 1-15,-7 0-3 16,7 0-2-16,-7 6-1 0,1 6 3 16,-8 12-2-16,-6 6-1 15,-7 12-4-15,-7 36 0 16,-7 0-7-16,-6 7-1 0,-1-13 7 15,8-12 4-15,-1-6 4 16,14-12 3-16,0-12-1 16,7 0 2-16,6-6 4 15,8-6 4-15,-1-6-6 16,7-6-1-16,0-6-2 16,7-6 1-16,-1-6-40 31,1 6-16-31,7-6-76 15,-1 0-31-15,14-6 34 16</inkml:trace>
          <inkml:trace contextRef="#ctx0" brushRef="#br0" timeOffset="350434.1326">9797-53 256 0,'-7'-30'96'0,"7"24"-52"0,0 0-10 0,0 6 34 15,7 0-20-15,6-6-7 16,1 0-18-16,-1 0-7 0,1 0-9 16,-8 6-1-16,1-6 4 0,0 6-2 15,0 0 1-15,-1-6-1 16,1 6 0-16,-7 0-4 15,0 0-3-15,0 0-3 16,0 0 1-16,0 0-1 16,0 0 0-16,-7 6 2 15,-13 6 2-15,-14 6-1 16,-13 24-1-16,-14 36-2 16,0 31-1-16,7 17 2 15,0 0 2-15,0-12-2 16,6-17 0-16,15-13 1 0,6-12 0 15,13-12 0-15,7-6 2 16,7-18 1-16,14-12 1 16,6-18 0-16,14-12 0 15,7-6-2-15,6-6-2 16,0-12 1-16,-6-6 1 16,-7-6 8-16,-14 0 5 15,-20 0-5-15,-7 0-1 0,-13 0-5 16,-7 18-1-16,-7 18-8 15,0 12-2-15,7 0-18 16,0 24-9-16,0 6-86 16,0 0-36-16,7 12 3 15</inkml:trace>
        </inkml:traceGroup>
      </inkml:traceGroup>
    </inkml:traceGroup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03:35.123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EB35E73-B559-459B-8F70-5A11985E58C4}" emma:medium="tactile" emma:mode="ink">
          <msink:context xmlns:msink="http://schemas.microsoft.com/ink/2010/main" type="inkDrawing" rotatedBoundingBox="26152,15361 28614,15227 28621,15371 26159,15505" semanticType="underline" shapeName="Other">
            <msink:sourceLink direction="with" ref="{808FD84D-9CCE-430C-8512-B1DB8D2C7FBE}"/>
          </msink:context>
        </emma:interpretation>
      </emma:emma>
    </inkml:annotationXML>
    <inkml:trace contextRef="#ctx0" brushRef="#br0">3160 61 164 0,'0'-12'63'0,"-21"6"-34"0,15 0-16 0,6 6 19 15,0 0-12-15,0 0-1 16,-7 0-7-16,7 0 0 16,0 0-7-16,0 0-3 0,-7 0-1 15,7 0-1-15,0 0 0 0,-7 0 6 16,7 0 6-16,-6 6 0 15,-1 0 1-15,7-6-1 16,0 6 2-16,-7 0 6 16,0 0 2-16,0-6-7 15,7 0-4-15,0 0-4 16,-6 6-2-16,6-6-3 16,0 0 1-16,0 0 9 15,0 0 4-15,0 0-7 16,6 6-5-16,-6-6-1 15,14 6 0-15,0 0-4 0,-1 0-1 16,1 0 1-16,-1 0 2 16,1-6-2-16,-8 0 0 15,8 0 3-15,-14 0 1 16,13 0-4-16,1 0 1 16,0 0 0-16,-1 0 2 15,1 0-3-15,-1 0 0 16,7-6 1-1,1 6 2-15,-1 0-3 16,0 0 0-16,-6 0 1 16,6 0 2-16,0 0-1 15,1 0-1-15,-1 0 1 16,0 0-1-16,1 0-3 16,-1 0 2-16,0 0 1 15,1 0 0-15,-1 0 0 16,0 0 2-16,7 0-3 15,-7 0 0-15,1 0 3 0,-1 0 1 16,0 0-1-16,-6 0-2 16,-1 6-2-16,1 0 1 15,-1-6 1-15,1 0 0 0,0 0 0 16,-1 0 0-16,7 0 0 16,1 0 0-16,-1 0 0 15,0 0 0-15,7 0 0 16,-6 0 0-16,6 0 0 15,-7 0 0-15,0 0 0 16,1 0 2-16,-1 0-3 16,0 0 0-16,0 0 1 0,1 7 0 15,-1-7 0-15,0 0 2 16,1 0-3-16,-1 0 0 16,0 0 3-16,1 0 1 15,-8-7-4-15,7 1 1 16,-6 0 0-16,6 0 0 15,0 0-3-15,1 0 2 16,-1 0 1-16,7 0 0 16,7 0 0-16,7 6 2 15,-1-6-3-15,1 0 0 16,-1 0 1-16,1 6 2 16,-7-6-3-16,0 6 0 15,-1-6 1-15,-6 6 0 0,1 0 0 31,-1 0 2-31,0-6-1 16,0 6 2-16,0-6-4 0,0 6-2 16,7 0 4-16,-1 0 1 15,1-6-3-15,0 0 1 16,0 0-2-16,0 0 0 16,0 0 4-16,-7 0 1 15,0 6-4-15,-7-6-1 16,0 0 1-16,1 0 2 0,6 6-2 15,-7-6 0-15,7 6 1 16,0 0 0-16,0-6 0 16,-7 6 0-16,8 0 0 15,-8 0 0-15,0-6 0 16,0 6 0-16,-6 0 0 16,-1-6 2-16,1 6 1 15,0-6 1-15,-8 6-2 16,-6 0-2-16,0 0-28 15,0 6-14-15,-6 0-93 16,-8 12-59 0,-20-18 82-16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3:38.80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AE01A95-E72C-4C04-A447-982EE2C6396A}" emma:medium="tactile" emma:mode="ink">
          <msink:context xmlns:msink="http://schemas.microsoft.com/ink/2010/main" type="inkDrawing" rotatedBoundingBox="9900,7798 9935,7772 9942,7782 9907,7808" shapeName="Other"/>
        </emma:interpretation>
      </emma:emma>
    </inkml:annotationXML>
    <inkml:trace contextRef="#ctx0" brushRef="#br0">15 26 24 0,'-15'0'11'0,"15"0"-6"0,0-4 3 16,0 4 7-16,10 0-3 16,-5-5-2-16,0 1 1 15,0 0 0-15,0 4 1 0,-5-5 0 16,0 5-4-16,5-4-3 15</inkml:trace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20.39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BA20B0D-FC55-4F5F-83A2-690E399DC495}" emma:medium="tactile" emma:mode="ink">
          <msink:context xmlns:msink="http://schemas.microsoft.com/ink/2010/main" type="inkDrawing" rotatedBoundingBox="1361,4503 4020,3231 4467,4166 1808,5438" semanticType="callout" shapeName="Other">
            <msink:sourceLink direction="with" ref="{82D5E6F5-6CC6-46F6-9C51-EC09D3D3008E}"/>
          </msink:context>
        </emma:interpretation>
      </emma:emma>
    </inkml:annotationXML>
    <inkml:trace contextRef="#ctx0" brushRef="#br0">135 1023 116 0,'-34'12'44'0,"13"-18"-24"0,-6 6 9 0,21 0 23 16,-1 6-13-16,-7 0-5 15,8-6-8-15,-1 0-3 16,0 0-12-16,0 0-4 0,7 0-1 15,0 6-5-15,0-6-3 16,0 0-2-16,0 0 3 16,0 0 0-16,7 6 1 0,0 6 13 15,0 0 8-15,6 0-6 16,7-6-3-16,1 0 6 16,6 0 5-16,7 0-14 15,6-6-5-15,1 6-1 0,6 0 0 16,-6-6-1-16,-1 0-2 15,1 0-2-15,13 0-1 16,-7 0 2-16,-6 0 2 31,0 0 0-31,-8 0 2 16,1 0 0-16,0 0 1 0,0 0-2 16,0 0-2-16,-1 6 14 15,-5-6 7-15,-8 6-10 16,0 0-4-16,0 0-6 15,1-6-2-15,-8 0-1 16,1 0 0-16,-1 0 2 0,-6 0 2 16,-7 0-1-16,0 0 2 15,0 0 0-15,0 0 3 16,0 0 8-16,0 0 3 16,7 0-8-16,-7 0-3 15,0 0-2-15,0 0 0 16,7-6-2-16,-7 6-2 0,6-6-2 15,-6 0-1-15,0 0 4 32,0 0 1-32,0-6 2 15,0 0 0-15,0-6-5 0,0 0 1 16,0 0-2-16,0-6 0 16,7 0 2-16,-7 0 0 15,0-1 0-15,0-5 0 16,0-6 0-16,0-6 2 15,0 6-1-15,0 0-1 16,0 6 1-16,0-6-1 16,0 12-3-16,0-12 2 15,0 0 1-15,0 0 2 16,0-7-1-16,0 1-1 16,0 0 1-16,0 6-1 15,0 0-3-15,0 0 2 16,0 0 1-16,0 12 0 0,0 0 0 15,0 6 0-15,-7 0 2 16,1 0 1-16,6-6-6 16,-7 0-2-16,7 6 4 15,0-6 2 1,0 5-2-16,0 1-1 16,0 6 1-16,0 0 0 15,0 0 1-15,0 6-3 16,0 0 2-16,0 0-1 15,0 0 0-15,0 0 0 16,0 6 0-16,0 0 0 16,0 0 0-16,0 0 0 15,0 0 0-15,0 0 2 0,0 0 0 16,0 0 0-16,0 0 0 16,0 0-3-16,0 0 2 15,7 6 1-15,-1 0 2 16,-6-6-1-16,7 6-1 15,7 0-2-15,-8 0 1 16,8-6 3-16,0 0 1 16,-1 6-4-16,1 0 1 0,-1 0 0 15,7-6 0-15,1 0 0 16,-1 6 0-16,7-6 0 16,0 6 0-16,7 0 0 15,0-6 2-15,6 0-3 16,1 0 0-16,-7 0-1 15,0 0 0-15,-7 0 2 16,0 0 0-16,0 6 0 16,0-6 2-16,0 0-1 15,0 6 2-15,0 0-2 0,0-6-1 16,0 0-2-16,0 0 1 16,0-6 1-16,0 6 2 15,0 0-1-15,0-6-1 16,1 12-2-16,-1-12 1 15,0 6 1-15,-7 0 0 16,0 0 0-16,1 0 2 16,-8 0-1-1,7 0-1-15,1 0-2 16,-1 0 1-16,0-6 1 0,7 6 2 16,0 0-3-16,0-6-2 15,0 6 4-15,1 0 1 16,-1 0-3-16,0 0 1 15,7 0-2-15,-7 0 0 16,0 0 4-16,6 0 3 16,-5 0-2-16,-1 0-2 15,0 0-3-15,0 0 1 16,0 0-1-16,-7 0-2 16,0-6 3-16,-6 6 2 15,-1 6 0-15,1-6-1 16,-1 6 1-16,1-6-1 0,0 0-3 15,-1 0 2-15,1 0 3 16,-1 0 1-16,1 6-4 16,-1-6 1-16,1 6 0 15,-1-6 2-15,1 0-1 16,-1 0-1-16,1-6 1 16,-1 6 1-16,1 0-3 15,-7 0-2-15,-1 6 4 16,8-6 1-16,-7 0 0 15,0 0-2-15,-7 0 3 16,6 0 0-16,1-6-4 16,0 0 1-16,0 0-115 15,-14-24-111 1</inkml:trace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28.12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2B80720-9145-4440-8BAA-9B342026F599}" emma:medium="tactile" emma:mode="ink">
          <msink:context xmlns:msink="http://schemas.microsoft.com/ink/2010/main" type="inkDrawing" rotatedBoundingBox="15777,1545 16036,6066 15898,6074 15638,1553" semanticType="verticalRange" shapeName="Line">
            <msink:sourceLink direction="with" ref="{D7ACC50A-DDCD-43B7-8A72-40F51E2AA530}"/>
            <msink:destinationLink direction="with" ref="{57CF6B2D-0E3C-49A3-B37D-183CDB571AC3}"/>
          </msink:context>
        </emma:interpretation>
      </emma:emma>
    </inkml:annotationXML>
    <inkml:trace contextRef="#ctx0" brushRef="#br0">23 409 104 0,'-14'-12'38'0,"14"0"-20"0,0 0 1 0,0 6 18 15,0 0-3-15,0-6 1 16,0-6-7-16,0 0-3 15,0-1-13-15,0 1-3 0,0 0 1 16,0 0 0-16,0 6 4 16,0-6-7-16,0 6-4 15,0 0 0-15,0 0 2 16,0 6 4-16,0-18 5 16,0 0-6-16,7 6-4 15,-7 0-3-15,0 0 0 16,0 0 1-16,7 6-3 15,-7 0 0-15,0 6 1 16,0 0 0-16,7 0-3 0,-7 0 2 16,0 6-1-16,0 0 0 15,0 0 0-15,0 0 0 16,0 0 0-16,0 0-2 16,7 18 3-16,-7 0 0 15,0 12 1-15,0 6 2 16,0 6-3-16,0 0-2 15,0 6 2-15,0 0 2 16,0-5-2-16,0-1 0 16,0-6-1-16,0 0 0 15,0 0 2-15,0 0 0 16,0 6 0-16,0 0 2 16,0 12-1-16,0 0 2 0,0 1-2 15,-7-1 2-15,7 6-2 16,-7 0 2-16,7 6-4 15,0-6-2-15,7 0-1 16,-7-6 3-16,7 1 2 16,-7-7 2-16,0-6 1 15,0-6 0-15,0 0 17 16,-7-6 11-16,0 0-16 16,0 0-6-16,7 6-9 15,-7 0-2-15,1 0 1 16,6 7 0-16,0 5 0 15,0-6 0-15,0 0 0 16,0 0 0-16,6 0 0 16,-6-6 0-16,7 6 0 15,0-6 2-15,0 0-3 0,0 6 0 16,-1 7 3-16,1-7 1 16,-7 6-4-16,7-6 1 15,0 0-2-15,-7 0 0 16,6-6 2-16,-6 0 2 15,0-6-3-15,7 0 0 16,0 0 1-16,0 1 0 16,-1-1 0-16,1 0 0 15,0 0 0-15,0 6 0 16,-1 6 0-16,1 6 0 16,-7 0 2-16,7 0 1 15,0 0-4-15,-7 6-1 16,7 7 1-16,-1-1 0 0,1 0-2 15,0-6 2-15,0 0 1 16,-1 0 2-16,-6 0-1 16,0 0-1-16,7-5 1 15,-7-7-1-15,7 0 19 16,-7 0 10-16,7 6-14 16,-7 6-6-16,6 6-8 15,1 12-2-15,0-11 1 16,0 5 0-16,0 6 0 15,-1-6 0-15,1 0 0 16,0-6 2-16,0-6-1 16,-7-5-1-16,0-13 1 15,0 0-1 1,0 0 0-16,0-6 2 16,0 0 1-16,0-6-1 15,0-6 1-15,0 0-2 16,0-6 2-16,0 0-20 0,6-6-8 15,1-12-89-15,7-12-37 16,-14-24 28 0</inkml:trace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30.15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5572174-3AB6-4534-A8E1-FD9E4858FCE8}" emma:medium="tactile" emma:mode="ink">
          <msink:context xmlns:msink="http://schemas.microsoft.com/ink/2010/main" type="inkDrawing" rotatedBoundingBox="11941,4846 24169,4594 24179,5058 11950,5309" shapeName="Other">
            <msink:destinationLink direction="with" ref="{57CF6B2D-0E3C-49A3-B37D-183CDB571AC3}"/>
          </msink:context>
        </emma:interpretation>
      </emma:emma>
    </inkml:annotationXML>
    <inkml:trace contextRef="#ctx0" brushRef="#br0">189 511 108 0,'-27'-6'41'0,"20"6"-22"0,-13-6-11 16,13 6 11-16,0 0-5 16,0 0 2-16,-6 0 2 15,-1 0 1-15,1 0-10 16,-1 0-3-16,1 0 0 0,-1 0 1 15,7-6 1-15,1 6-2 0,-1 0 1 16,0 0-2-16,0 0 0 16,7 0-3-16,0 0-2 15,0 0-2-15,0 0-1 16,0 0 2-16,0 0 2 16,0 0-2-16,7 0-2 15,7 0 4-15,-1 0 1 16,1 6 15-16,-1-6 6 0,7 0-14 15,1 0-4-15,-1 0-4 16,7 0 1-16,0 0 1 16,7 6 1-16,0-6-5 15,-7 0-1-15,0 6-2 16,0 0 3-16,0 0 2 16,0-6 2-16,7 0-4 15,-7 0 1-15,7 0 0 16,6 0 2-16,1 0 16 15,6 0 9-15,8 6-14 16,-8 0-5-16,-6-6-5 16,6 0 0-16,-7 0-7 15,1 0 1-15,6 0 3 16,1 0 2-16,-1 0-3 16,7 0 1-16,0 0 0 15,7 6 2-15,0-6-1 16,-7 6-1-16,0-6 1 15,1 0-1-15,5 0 0 16,1 0 0-16,0 0 0 16,0 6 0-16,0 0 0 15,-7 0 0-15,0-6-3 16,7 0 2-16,14 6 1 16,12-6 0-16,1 0 0 0,0 0 2 15,0 0-1-15,7 0-1 16,0 0 1-16,-1 6-1 0,-19-6 17 15,-7 0 9-15,-8 0-13 16,-5 0-7-16,-1 0-4 16,7 0-2-16,6 6 0 15,8 0 0-15,-1 0 0 16,0 0 2-16,1 0-3 0,-1 0 0 16,1 6 1-16,-1-6 2 15,1 0-1-15,-1-6-1 16,-6 0 1-16,-7-6-1 15,-1 0 2-15,15 0 1 16,6 0-4-16,7 0 1 16,0 0 2-16,-7 6 1 0,7-6-4 15,-7 6 1-15,0 0-2 16,1 0-2-16,19 0 5 16,-13 0 1-16,-7 0-3 15,14-6-1-15,13 0 1 16,0 0 0-16,-6 0 3 15,-7-6 3-15,-1 6 9 16,-6 6 3-16,0-6-4 16,7 6-3-16,-14 0-8 15,-6 0-1-15,6-6-1 16,7 0 0-16,13 6 0 16,-6 0 0-16,-7 0 0 15,-7-6 2-15,-7 0-3 16,1 6 0-16,-1 0 3 15,7 0 3-15,1 0-4 0,-15 0-1 16,1 0-2-16,6-6-2 16,14 0-4-16,14 6-2 15,-1 0 11-15,-6-6 6 16,0 6-2-16,6 0-3 31,1 0-1-31,-1 6 1 0,-6-6-3 16,0-6 0-16,13 0 1 15,14 0 2-15,-7 0-3 16,-14 0 0-16,-6 0 1 16,0 6 0-16,-7-6 11 15,6 6 5-15,-13 0-8 16,1-12-4-16,6 6-3 16,13 0-1-16,7-6 0 15,1 0 0-15,-8 0 0 16,7 6 0-16,7 0 0 0,-6 0 0 15,-15 0 0-15,-6-6 0 16,14 6 0-16,19-6 2 16,-33 0 5-16,41 0 6 15,-7-7-7-15,6 7-3 16,1 0-2-16,-14-6-1 16,13 0 0-16,21-6 0 15,0 6-3-15,-14 6 2 16,-6-12 1-16,-7 12 2 15,-7 6-1-15,-21 0-1 0,-26 0 1 16,-7 6-1-16,-14-18-36 16,-13 6-13-16,-14-42-125 15,-26-6 24 1</inkml:trace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15.56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715EAE5-0134-4DF6-B3D5-E6784F231393}" emma:medium="tactile" emma:mode="ink">
          <msink:context xmlns:msink="http://schemas.microsoft.com/ink/2010/main" type="writingRegion" rotatedBoundingBox="5162,1098 8213,2122 7895,3072 4843,2048"/>
        </emma:interpretation>
      </emma:emma>
    </inkml:annotationXML>
    <inkml:traceGroup>
      <inkml:annotationXML>
        <emma:emma xmlns:emma="http://www.w3.org/2003/04/emma" version="1.0">
          <emma:interpretation id="{36CA2BC3-B65B-48E1-906E-893723AA0D3D}" emma:medium="tactile" emma:mode="ink">
            <msink:context xmlns:msink="http://schemas.microsoft.com/ink/2010/main" type="paragraph" rotatedBoundingBox="5162,1098 8213,2122 7895,3072 4843,20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850F99-7B5D-4B79-9D81-01ED7662F95A}" emma:medium="tactile" emma:mode="ink">
              <msink:context xmlns:msink="http://schemas.microsoft.com/ink/2010/main" type="inkBullet" rotatedBoundingBox="5162,1098 5803,1313 5484,2263 4843,2048"/>
            </emma:interpretation>
          </emma:emma>
        </inkml:annotationXML>
        <inkml:trace contextRef="#ctx0" brushRef="#br0">1758-704 220 0,'-6'-6'82'0,"-1"0"-44"0,0-6-22 0,7 6 22 0,0 0-3 15,0 0 4-15,0-6-8 16,0 0-4-16,0 0-15 15,0 0 10-15,0-1 7 0,0 1-9 16,0 0-1-16,0 0-9 16,0 6-2-16,7 0-4 15,-7 0-1-15,7 0-3 0,-7 0-1 16,0 0 1-16,6 6 0 16,-6 0-3-16,0 0 0 15,7 18-1-15,7 12 3 16,-7 13 0-16,-1 29 1 15,1 12 0-15,0 0 2 16,-7 0-3-16,0-12 0 16,0-11-8-16,0-7-2 0,0-6-10 15,-7-6-4-15,0-6-19 16,1-6-10-16,-1-6-26 16,-7-6-12-16,1-6-15 15</inkml:trace>
        <inkml:trace contextRef="#ctx0" brushRef="#br0" timeOffset="731.3283">1813-813 236 0,'-7'-42'88'0,"7"24"-48"0,0 0-36 0,0 12 21 16,7-6-16-16,-7 0-5 15,6 0-2-15,1 0-2 16,0 0 0 0,6-6 8-16,-6 0 5 0,7 6-4 15,-1 0-3-15,1 6 5 0,-1 0 5 16,1 0 3-16,6 0 1 16,-6 0-11-16,-1 6-3 15,1 0-4-15,-1 6-2 16,1 6 1-16,-1 0 1 15,1 6-3-15,-1 0 0 16,-6 6 1-16,-7 6 2 16,-7 6 1-16,-6 0 1 15,-7 0-2-15,-8 1 1 16,1-7-2-16,0-6 2 16,0-6-2-16,0-6 2 15,0-6-2-15,7-6-1 16,0-6 1-16,-1-6 1 0,8 0-1 15,-1 0 2-15,1-6-4 16,6 0 0-16,0 6 1 16,0 0 0-16,1-1 11 15,6 7 5-15,0 0 0 16,0 0 1-16,0 0-7 16,0 0-2-16,0 6-6 15,0 0-2-15,0 0-2 16,0 0 0-16,0 0 0 15,0 0-2-15,13 12 3 16,1 6 2-16,-1 7-2 16,1 5 0-16,6 6-1 15,0 6 0-15,7 12 4 16,7 6 1-16,0 0-4 0,7-6-1 16,-8 0 1-16,1-5 0 15,0-13 1-15,-7-6 2 16,-6-6-1-16,6 0 2 15,-7-6 0 1,-7 0-1-16,1-6 1 16,-1-6-2-16,1 0 2 15,-7 0-81-15,-7-24-132 32</inkml:trace>
      </inkml:traceGroup>
      <inkml:traceGroup>
        <inkml:annotationXML>
          <emma:emma xmlns:emma="http://www.w3.org/2003/04/emma" version="1.0">
            <emma:interpretation id="{A895558C-5E1A-4ED0-AA51-9510F02015C6}" emma:medium="tactile" emma:mode="ink">
              <msink:context xmlns:msink="http://schemas.microsoft.com/ink/2010/main" type="line" rotatedBoundingBox="7319,1970 8169,2255 8047,2619 7197,2334"/>
            </emma:interpretation>
          </emma:emma>
        </inkml:annotationXML>
        <inkml:traceGroup>
          <inkml:annotationXML>
            <emma:emma xmlns:emma="http://www.w3.org/2003/04/emma" version="1.0">
              <emma:interpretation id="{07F87310-8072-4034-87E1-862AD1F047DD}" emma:medium="tactile" emma:mode="ink">
                <msink:context xmlns:msink="http://schemas.microsoft.com/ink/2010/main" type="inkWord" rotatedBoundingBox="7319,1970 8169,2255 8047,2619 7197,2334"/>
              </emma:interpretation>
            </emma:emma>
          </inkml:annotationXML>
          <inkml:trace contextRef="#ctx0" brushRef="#br0" timeOffset="-821.3035">3896 29 104 0,'-6'-12'41'0,"6"12"-22"0,0-6 4 15,0 6 18-15,0 0-8 16,0 0-2-16,0 0-16 16,0 0-4-16,0 0-7 15,0 0-5-15,0 6-2 0,0 0-1 16,0 6 0-16,0 0 3 15,0 0 2-15,0 0-2 16,0 1 0-16,6-1 14 0,-6 0 6 16,7 0-5-16,0 0-1 15,0 0 6-15,-1-6 5 16,1 0-2-16,0 0-1 16,13-6-9-1,7 0-9 1,14 6-3-16,-7-6 2 15,0 0-3-15,6 0 0 16,-6 0 1-16,0 0 2 16,-7 0-1-16,0 0-1 15,0 0 1-15,0 0-1 16,7-6 17-16,0 0 9 16,0 0-13-16,-1 0-7 15,1 0 7-15,0 0 5 0,0 0-7 16,0 0-1-16,-1 6-8 15,-5 0-4-15,-1 0 1 16,-7 0 2-16,0 0 0 16,0 0 2-16,-6 0-2 15,0 0 2-15,-1 0-2 16,1 0 2-16,-8 0-2 16,1-6 2-16,0 0 0 15,-7 0 1-15,0-6-2 16,0-7-2-16,-7 1-70 15,-6 6-30-15,-14 6-49 16</inkml:trace>
        </inkml:traceGroup>
      </inkml:traceGroup>
    </inkml:traceGroup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40.748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7CF6B2D-0E3C-49A3-B37D-183CDB571AC3}" emma:medium="tactile" emma:mode="ink">
          <msink:context xmlns:msink="http://schemas.microsoft.com/ink/2010/main" type="inkDrawing" rotatedBoundingBox="15548,4470 20661,1906 21147,2875 16034,5438" semanticType="callout" shapeName="Other">
            <msink:sourceLink direction="with" ref="{35572174-3AB6-4534-A8E1-FD9E4858FCE8}"/>
            <msink:sourceLink direction="with" ref="{72B80720-9145-4440-8BAA-9B342026F599}"/>
          </msink:context>
        </emma:interpretation>
      </emma:emma>
    </inkml:annotationXML>
    <inkml:trace contextRef="#ctx0" brushRef="#br0">19 2399 68 0,'-7'-6'27'0,"7"12"-14"0,-7-6-4 0,7 0 11 16,0 0-7-16,0 6-2 15,0 6-4-15,-7 0 0 16,7-6 5-16,0 0 4 16,0 0 7-16,0 0 6 15,0-6-7-15,0 0-1 16,0 0-12-16,0 0-3 0,0 0 0 15,0 0-3-15,0 0-2 16,0 0 0-16,0 0 1 16,-6 0 3-16,6 0 2 15,0 0 8-15,0 0 4 16,0 0 2-16,0 0-1 0,0 0-4 16,0-6-2-16,0 0-8 0,0 0-4 15,0 6-4-15,0 0 1 16,0-6 1-16,0 6 2 15,0 0 10-15,0 0 4 16,0 0-7-16,0-12-3 0,0 6-2 16,0 0 2-16,0 0 1 31,0 0 1-31,0 0-2 16,0 0-1-16,0 0-3 15,0 0 1-15,0 0-2 0,6-6 2 16,-6 0-2-16,7 6 2 15,-7-6-2-15,7 6 2 16,0-6 0-16,-1 6 3 16,-6 0 1-16,7 0 1 15,0-6-4-15,0 6-1 16,-1 0 1-16,1 0 0 16,-7-6-2-16,7 6-2 15,0-6 1-15,-1 6-1 16,1-6 0-16,0 0 0 0,0 0 0 15,0 0 0-15,-1 0 0 16,1 0 0-16,0-6 11 16,0 0 7-16,-1 0-9 15,1 0-5-15,0 0 0 16,6 0 1-16,1-1-7 16,-1 1 0-16,1 0 0 15,0 0 3-15,-1 0 0 16,-6-6-1-16,6 0 1 15,1 0 1-15,-1 0-3 16,1 6-2-16,6 0 4 16,-6 0 1-16,-1 0-3 0,1 0 1 15,-1 0 2-15,1 0 1 16,-1 0-4-16,1 0-1 16,-1 0-2-16,1 0 3 15,0-6 0-15,-1 0 1 16,1-1 2-16,-1 1 3 15,1 0-2-15,-1 0-2 16,1 0-3-16,-7 0-1 16,6 0 2-16,-6 0 0 15,0 6-2-15,-1-6 2 16,8 0 1-16,-1 6 0 16,1 0 0-16,-7 6 0 15,6 0 2-15,1 0 1 16,-1 0-4-16,1 0-1 0,-1 6-2 15,1 0 0-15,-1-6 5 16,1 6 1-16,-1 0 0 16,8 0-2-16,-1 0 1 15,-6 0-1-15,-1 0 0 16,1 0 0-16,-1-6 0 16,1 6 0-16,-1-7 0 15,1 1 0-15,6 6 0 16,-6-12 0-16,-1 6 0 15,1-6 0-15,-1-6-3 16,1 6 2-16,-1 0 1 16,1 0 2-16,-1 0-1 15,1 0-1-15,6 0-2 0,-6 0-1 16,-1 0 2-16,8 6 2 16,-8-12 0-16,7 6-1 15,1 0 5-15,-1-6 1 16,0 6-7-16,7 0-1 15,0 6 0-15,0 0 1 16,0 0 1-16,1 0 2 16,-1 0-6-16,0-1 1 15,0 1 1-15,0 0 3 16,0 0-2-16,-7 0 0 16,0 0 3-16,1 0 1 15,-1 0-1-15,0 0-2 0,1-6-2 16,-1 6-1-16,0-6 2 15,0 6 0-15,1 0 3 16,-1 0 1-16,0 6-4 0,1 0-1 16,-1 0 1-16,0 0 0 15,1-6 1-15,-1 6 0 16,0 0 0-16,0-6 0 16,8 0 0-16,-8 0 0 15,0 0 0-15,0 0 0 16,1 6 2-16,-1 0 1 15,-6-6-4-15,-1 6 1 16,1-6-2-16,-1 6 0 16,7-6 2-16,1 0 0 15,-1 0 0-15,7 0 0 16,-7 6 0-16,1 0 0 16,6 0 0-16,-7 0 0 15,0 0 0-15,1 0 2 0,-1 0-3 16,7-1 0-16,0 1 1 15,0 0 0-15,-7 0 0 16,7 0 0-16,1 0 0 16,-1 0 2-16,0 0-1 15,0 6-1-15,0 0-2 16,0-6-1-16,0-6 6 16,0 6 3-16,7 0-8 15,-7 0 0-15,0 0 0 16,0 6 3-16,-7-6-2 15,1 6 0-15,-1 0-1 16,0 0 0-16,0 0 2 0,1 0 2 16,-1 0-1-16,7-6-1 15,0 6 1-15,0 0-1 16,0 0 0-16,-6 0 2 16,-1 0-3-16,0 0 0 15,0-6 1-15,1 6 0 16,-8-6-3-16,8 6 2 15,-1-6 1-15,0 6 2 16,0 0-3-16,8-6 0 16,-1 0 1-16,0 0 2 15,0 0-1-15,0 0-1 16,0 0 1-16,0 6-1 0,7 0-3 31,-7-6 2-31,7 12 1 16,-7-12 0-16,0 6 0 0,0 0 2 15,0-12-1-15,0 6 2 16,0 6-4-16,0 0-2 16,7 0 2-16,0 0 0 15,0-6 1-15,-1 6 0 16,1-6 0-16,0 0 2 16,0 6-3-16,0 0 0 15,-7 0 1-15,0 0 2 16,0-6-1-16,0 6-1 0,0-12-2 15,0 6 1-15,7 0 1 16,6 0 2-16,8 0-3 16,-1 0 0-16,1 0 1 15,-1 0 2-15,0 0-1 16,-6 6 2-16,-1 0-4 16,1 0-2-16,0 0 2 15,-8 0 2-15,1 0 0 16,0 0 2-16,7-6-4 15,-7 6 0-15,6 0-1 16,1-6 0-16,-1 6 4 16,1-6 1-16,-7 0-1 15,0 0-2-15,-1 0 3 0,-6 6 2 16,-6 0-4-16,-1 0-1 16,0 0 0-16,-6 0 0 15,-1 6 0-15,-6 0 0 16,0-6 2-16,0 6 1 15,6-6-63-15,1 0-27 16,-1-6-73 0</inkml:trace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45.10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A7C54EB-6734-4E01-8284-D40B5746F232}" emma:medium="tactile" emma:mode="ink">
          <msink:context xmlns:msink="http://schemas.microsoft.com/ink/2010/main" type="inkDrawing" rotatedBoundingBox="1828,3610 1932,4042 1821,4069 1717,3637" semanticType="callout" shapeName="Other">
            <msink:sourceLink direction="to" ref="{82D5E6F5-6CC6-46F6-9C51-EC09D3D3008E}"/>
          </msink:context>
        </emma:interpretation>
      </emma:emma>
    </inkml:annotationXML>
    <inkml:trace contextRef="#ctx0" brushRef="#br0">11 108 204 0,'-14'-6'77'0,"14"0"-42"0,0 6-30 0,0 0 19 16,0 0 0-16,0 0 5 16,0 0-4-16,0 0-3 15,0 0 18 1,7-6-22-16,-7 0 5 0,0 0 1 16,7 0-4-16,0 6-2 15,-7-6-8-15,6 0-4 16,1-6-1-16,0 0 1 15,0 6 1-15,-1 0-6 16,1 0 0-16,0 0-1 16,0 0 0-16,-7 0 0 15,0 6 0-15,0 0-3 16,0 0 2-16,0 0-1 16,0 0 0-16,0 0 2 15,6 12 0-15,8 12-3 16,-7 6 2-16,6 6 1 15,-6 0 0-15,7 6-3 16,-8 0 2-16,1 0 1 16,-7 0 2-16,0-12-1 0,0 0-1 15,-7-6 1-15,7-6 1 16,-6-5 12-16,6-1 8 16,-7-6-7-16,0 0-1 15,0-6-6-15,1 0 0 16,6 0-5-16,6-18-50 15,8-7-21-15,-1 1-111 16</inkml:trace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49.43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2D8C4F2-E353-4126-B0FA-D121224262D3}" emma:medium="tactile" emma:mode="ink">
          <msink:context xmlns:msink="http://schemas.microsoft.com/ink/2010/main" type="writingRegion" rotatedBoundingBox="16469,584 19295,2634 18379,3897 15553,1846"/>
        </emma:interpretation>
      </emma:emma>
    </inkml:annotationXML>
    <inkml:traceGroup>
      <inkml:annotationXML>
        <emma:emma xmlns:emma="http://www.w3.org/2003/04/emma" version="1.0">
          <emma:interpretation id="{D741E902-B3E0-40FB-9D29-D61803104629}" emma:medium="tactile" emma:mode="ink">
            <msink:context xmlns:msink="http://schemas.microsoft.com/ink/2010/main" type="paragraph" rotatedBoundingBox="16469,584 19295,2634 18379,3897 15553,18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3B22E0-593A-4AF3-986E-819D5B778639}" emma:medium="tactile" emma:mode="ink">
              <msink:context xmlns:msink="http://schemas.microsoft.com/ink/2010/main" type="line" rotatedBoundingBox="16469,584 19295,2634 18379,3897 15553,1846"/>
            </emma:interpretation>
          </emma:emma>
        </inkml:annotationXML>
        <inkml:traceGroup>
          <inkml:annotationXML>
            <emma:emma xmlns:emma="http://www.w3.org/2003/04/emma" version="1.0">
              <emma:interpretation id="{AF746210-6461-452C-80CB-EA49C8AACC49}" emma:medium="tactile" emma:mode="ink">
                <msink:context xmlns:msink="http://schemas.microsoft.com/ink/2010/main" type="inkWord" rotatedBoundingBox="16469,584 17327,1206 16467,2391 15610,176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-258-1406 200 0,'-6'-6'74'0,"6"0"-40"0,-7 12-11 0,7-6 24 0,0 0-11 15,0 0-3-15,0 0-11 16,0 0-3-16,0 0-11 15,0 0 1-15,0 0 4 0,13 0 2 16,1 0 0-16,-1 6-5 16,1-6-2-16,0 6-4 15,-1 0-1-15,1 6-1 0,-1 6-2 16,7 0 1-16,1 6 1 16,-1 6 8-16,-6 0 3 15,-1 1-4-15,1 5-3 16,-1-6-6-16,1 0 0 15,-1-6 0-15,-6-6 0 16,7 0 2-16,-8-6 1 16,1 0 1-16,0-6 2 31,-7-6 1-31,0 0 1 16,13-12-174-1,8-6-4-15</inkml:trace>
          <inkml:trace contextRef="#ctx0" brushRef="#br0" timeOffset="3112.3465">893-1634 200 0,'-7'-6'77'0,"-7"6"-42"0,7 6-34 0,1 0 14 16,-1 6-10-16,0 0-1 15,-6 6 4-15,-1 6 3 16,1 12-6-16,-1 6 6 0,1 0 2 16,-1 0 2-16,0 0 1 15,8-6 0-15,-1 0 0 16,7-12-4-16,13 1 0 16,15-13 4-16,5-18 4 15,8-6-8-15,-7-13-2 0,6-23-4 16,1 0-1-16,-7-6 10 15,-7-6 7-15,-14 0-7 16,-6 6-1-16,-14 6-8 16,-6 12-2-16,-14 11-7 15,-7 19-2-15,-13 18-97 16,-28 31-42-16,-20 29 5 16</inkml:trace>
          <inkml:trace contextRef="#ctx0" brushRef="#br0" timeOffset="2721.0613">257-1977 280 0,'-55'-24'107'0,"35"12"-58"0,0 0-26 15,13 6 29-15,7 0-16 16,0 0-6-16,0 0-15 15,7 0-5-15,0 0-6 0,-1 0-3 16,1 6 0-16,7 0-1 0,-8 0 0 16,8 0 0-16,0 6 0 15,-1 0 2-15,1 6 1 16,-1 6-4-16,1 6 1 16,-1 18-2-16,14 0 0 15,-6 12 4-15,-1 0 3 16,7 0-4-16,-7-6-1 15,0-11 0-15,1-7 2 16,-8-6 1-16,8-12 3 16,-8-12-1-16,7-12 0 15,1-24-1-15,6-13 2 16,13-11 1-16,1 0 1 16,6 12-4-16,1 0-1 15,-1 0-1-15,-6 0-2 0,-8 12-2 16,-5 6 1-16,-1 12 1 15,-7 0 0-15,-7-1-3 16,1 7 0-16,-1 6-49 16,-6 6-22-16,0 12-69 15,-14 13-53 1,-13-1 79-16</inkml:trace>
        </inkml:traceGroup>
        <inkml:traceGroup>
          <inkml:annotationXML>
            <emma:emma xmlns:emma="http://www.w3.org/2003/04/emma" version="1.0">
              <emma:interpretation id="{128ADD8A-66BF-42DA-9B6A-9F21B0EC5F43}" emma:medium="tactile" emma:mode="ink">
                <msink:context xmlns:msink="http://schemas.microsoft.com/ink/2010/main" type="inkWord" rotatedBoundingBox="17430,2809 17744,3037 17554,3298 17241,3070"/>
              </emma:interpretation>
            </emma:emma>
          </inkml:annotationXML>
          <inkml:trace contextRef="#ctx0" brushRef="#br0" timeOffset="-6576.4095">1265-23 56 0,'0'-6'24'0,"0"6"-12"0,6 0 8 0,-6 0 14 16,0 0-1-16,14 0 1 16,-1 0-15-16,8 0-4 15,6 0-9-15,7 0-4 16,-1 0-1-16,1 0-4 0,0 0 2 16,0-6 3-16,0 6 1 15,0 0-1-15,6 0 1 16,1 0-70-1,6-12-34-15,7 0 46 16</inkml:trace>
        </inkml:traceGroup>
        <inkml:traceGroup>
          <inkml:annotationXML>
            <emma:emma xmlns:emma="http://www.w3.org/2003/04/emma" version="1.0">
              <emma:interpretation id="{B56FBA86-A16B-4B6B-A650-969BB88EED6A}" emma:medium="tactile" emma:mode="ink">
                <msink:context xmlns:msink="http://schemas.microsoft.com/ink/2010/main" type="inkWord" rotatedBoundingBox="18813,2688 19104,2899 18968,3085 18678,2874"/>
              </emma:interpretation>
            </emma:emma>
          </inkml:annotationXML>
          <inkml:trace contextRef="#ctx0" brushRef="#br0" timeOffset="-6342.0448">2699-221 140 0,'7'-6'55'0,"-1"12"-30"0,1 6-29 16,7-12 8-16,-1 6-4 16,1-6 2-16,-1 6-1 15,8-6-1-15,-1 6 1 16,0 0 14-16,1 0 7 0,6-6-10 16,0 0-7-16,6 0-1 0,1 0 1 15,7 0-40 1,6-6-59-16,14-6 6 15</inkml:trace>
        </inkml:traceGroup>
      </inkml:traceGroup>
    </inkml:traceGroup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50.563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5155BDB-8D52-45B5-B35E-53D31EA70745}" emma:medium="tactile" emma:mode="ink">
          <msink:context xmlns:msink="http://schemas.microsoft.com/ink/2010/main" type="writingRegion" rotatedBoundingBox="8442,1600 9281,1600 9281,2646 8442,2646"/>
        </emma:interpretation>
      </emma:emma>
    </inkml:annotationXML>
    <inkml:traceGroup>
      <inkml:annotationXML>
        <emma:emma xmlns:emma="http://www.w3.org/2003/04/emma" version="1.0">
          <emma:interpretation id="{567013D3-8622-47CE-A793-5AA30F72A956}" emma:medium="tactile" emma:mode="ink">
            <msink:context xmlns:msink="http://schemas.microsoft.com/ink/2010/main" type="paragraph" rotatedBoundingBox="8442,1600 9281,1600 9281,2646 8442,26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85FA30-5C3E-4CBF-9F68-0E30E321EC4B}" emma:medium="tactile" emma:mode="ink">
              <msink:context xmlns:msink="http://schemas.microsoft.com/ink/2010/main" type="line" rotatedBoundingBox="8442,1600 9281,1600 9281,2646 8442,2646"/>
            </emma:interpretation>
          </emma:emma>
        </inkml:annotationXML>
        <inkml:traceGroup>
          <inkml:annotationXML>
            <emma:emma xmlns:emma="http://www.w3.org/2003/04/emma" version="1.0">
              <emma:interpretation id="{18FFDD77-68AB-4517-A4B4-B49E807C9CE1}" emma:medium="tactile" emma:mode="ink">
                <msink:context xmlns:msink="http://schemas.microsoft.com/ink/2010/main" type="inkWord" rotatedBoundingBox="8442,1600 9254,1600 9254,2255 8442,225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39 433 188 0,'-6'-12'71'0,"6"0"-38"0,0 0-8 15,0 12 27-15,0 0-11 16,0-6-1-16,0 0-8 0,-7 0-2 16,7 0-17-16,0 0 1 0,0 0 2 15,0 6 3-15,0-6 3 16,0 0-1-16,-7 0-1 15,0 0-4-15,7 0-2 16,-6 0-6-16,6 0-3 16,-7 0-2-16,7 6 0 15,0 0-4-15,0 0 0 16,0 12-1-16,13 0-2 16,1 6 3-16,-1 0 2 15,8 0-2-15,-1 6-2 16,0 0 2-16,1 6 0 15,-1 0 1-15,0 0 0 0,0 0 0 16,-6 6 2-16,0-12 1 16,-1-6 1-16,-6-6-5 15,0 0-1-15,-7-12 5 16,13-6 3-16,1-12-3 16,13-6 0-16,7 0-3 15,13-18-3-15,14 0 2 16,0-18 0-16,0-6 3 15,-7-6 1-15,-7 5-1 16,-6 7-2-16,-8 12-2 16,-5 12-1-16,-8 6 4 15,-7 6 1-15,1 6-9 16,-7 6-3-16,-7 6-61 16,0 18-28-16,-7 18-66 15</inkml:trace>
        </inkml:traceGroup>
        <inkml:traceGroup>
          <inkml:annotationXML>
            <emma:emma xmlns:emma="http://www.w3.org/2003/04/emma" version="1.0">
              <emma:interpretation id="{50DADD2F-03A6-4372-900B-2243A95D6067}" emma:medium="tactile" emma:mode="ink">
                <msink:context xmlns:msink="http://schemas.microsoft.com/ink/2010/main" type="inkWord" rotatedBoundingBox="8888,2219 9281,2219 9281,2646 8888,2646"/>
              </emma:interpretation>
              <emma:one-of disjunction-type="recognition" id="oneOf1">
                <emma:interpretation id="interp1" emma:lang="" emma:confidence="1">
                  <emma:literal>0</emma:literal>
                </emma:interpretation>
                <emma:interpretation id="interp2" emma:lang="" emma:confidence="0">
                  <emma:literal>o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•</emma:literal>
                </emma:interpretation>
                <emma:interpretation id="interp5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506.3894">797 673 160 0,'7'-6'60'0,"-7"0"-32"0,0 0-2 0,0 6 25 0,0 0-14 31,0 0-4-31,0-6-6 0,0 0 0 16,0 0-15-16,0 0 2 0,-7 0 0 16,0 6-3-16,1 0-1 15,-1 0-6-15,0 0-1 16,-6 0-1-16,-1 6 1 15,-6 6-2-15,-14 0-1 16,7 6 1-16,-7 7-1 16,0 5 0-16,0 6 2 15,7 0-3-15,0 0 0 16,0 6 1-16,7-6 2 16,6 12-1-16,14-12-1 15,7-6 5-15,13-6 4 16,14-30 1-16,14 0 2 0,6-12-6 15,0-6-2-15,0-12 0 16,-13-6 2-16,-8-6-1 16,-6 0 2-16,-13 0 5 15,-7 6 2-15,-7 6-10 16,-7 5-4-16,-13 7-40 16,-21 18-16-16,-13 18-102 15,-7 24-47 1,-40 19 104-16</inkml:trace>
        </inkml:traceGroup>
      </inkml:traceGroup>
    </inkml:traceGroup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42.495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386A90A-2B22-400D-AD4F-4523CD56EB1B}" emma:medium="tactile" emma:mode="ink">
          <msink:context xmlns:msink="http://schemas.microsoft.com/ink/2010/main" type="inkDrawing" rotatedBoundingBox="15978,3126 16647,3083 16648,3102 15979,3145" semanticType="underline" shapeName="Other"/>
        </emma:interpretation>
      </emma:emma>
    </inkml:annotationXML>
    <inkml:trace contextRef="#ctx0" brushRef="#br0">6 49 60 0,'-6'-12'24'0,"6"12"-12"0,6 0-5 0,-6 0 9 0,0 0 7 16,7 0 3-16,0 0 4 15,0 0 4-15,6-6-4 16,1 6 2-16,-1 0-7 16,1 0-1-16,-1 0-13 15,1-6-2-15,6 6-2 0,7 0-1 0,0 0-1 16,7 0-3-16,13-6-2 16,1 6 1-16,6 0 1 15,-7-6 1-15,1 0 1 16,-1 0-11-16,0 0-5 15,-6 6-52 1,-1 6-64-16,-6-6 25 31</inkml:trace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18.117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7ACC50A-DDCD-43B7-8A72-40F51E2AA530}" emma:medium="tactile" emma:mode="ink">
          <msink:context xmlns:msink="http://schemas.microsoft.com/ink/2010/main" type="writingRegion" rotatedBoundingBox="3317,2264 8714,2160 8780,5582 3383,5686">
            <msink:destinationLink direction="with" ref="{72B80720-9145-4440-8BAA-9B342026F599}"/>
          </msink:context>
        </emma:interpretation>
      </emma:emma>
    </inkml:annotationXML>
    <inkml:traceGroup>
      <inkml:annotationXML>
        <emma:emma xmlns:emma="http://www.w3.org/2003/04/emma" version="1.0">
          <emma:interpretation id="{F44BC17F-6FE6-44DC-9477-1F0D325A62BC}" emma:medium="tactile" emma:mode="ink">
            <msink:context xmlns:msink="http://schemas.microsoft.com/ink/2010/main" type="paragraph" rotatedBoundingBox="3317,2264 7371,2186 7401,3746 3347,38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6A109E2-DFEA-4350-A3A2-E2C381F5C62D}" emma:medium="tactile" emma:mode="ink">
              <msink:context xmlns:msink="http://schemas.microsoft.com/ink/2010/main" type="line" rotatedBoundingBox="3317,2264 7371,2186 7401,3746 3347,3824"/>
            </emma:interpretation>
          </emma:emma>
        </inkml:annotationXML>
        <inkml:traceGroup>
          <inkml:annotationXML>
            <emma:emma xmlns:emma="http://www.w3.org/2003/04/emma" version="1.0">
              <emma:interpretation id="{82D5E6F5-6CC6-46F6-9C51-EC09D3D3008E}" emma:medium="tactile" emma:mode="ink">
                <msink:context xmlns:msink="http://schemas.microsoft.com/ink/2010/main" type="inkWord" rotatedBoundingBox="3317,2264 7371,2186 7401,3746 3347,3824">
                  <msink:destinationLink direction="to" ref="{5A7C54EB-6734-4E01-8284-D40B5746F232}"/>
                  <msink:destinationLink direction="with" ref="{8BA20B0D-FC55-4F5F-83A2-690E399DC495}"/>
                </msink:context>
              </emma:interpretation>
            </emma:emma>
          </inkml:annotationXML>
          <inkml:trace contextRef="#ctx0" brushRef="#br0">189 577 184 0,'-14'6'71'0,"14"-6"-38"0,0-6-21 0,0 6 19 0,0 6-23 16,0 0-6 0,-13 12-2-16,6 6-1 15,0 0 1-15,1-6 2 0,-1 0 10 16,7 0 7-16,0 0 3 15,7-6 2-15,-1 0-11 16,-6-12-3-16,7 0 5 16,7 0 2-16,-1-6-8 15,1-6-3-15,-1 0-2 16,-6 0 0-16,0 6 13 16,-7-6 6-16,-7 0-9 15,0 6-5-15,0-6-4 16,1 6-1-16,-8 0-7 0,1 6-2 15,-1 6 2-15,7-6 1 16,-6 6 2-16,6 0 2 16,0 0-6-16,7 6 1 15,0 6 1-15,0 0 1 16,7 0-2-16,7-6 2 31,-8-6 1-31,1 6 0 16,7-12 2-16,-8 0 3 15,1 0-2-15,0 0-2 16,0-6 4-16,-1-6 4 16,-6 0-5-16,0 0 0 0,0-6-2 15,0 6-2-15,-6-6 1 16,-1 6-1-16,0 0-3 16,0 0 2-16,1 0-4 15,-1 12-1-15,0 0 3 16,0 12 1-16,1 0-16 15,12 6-5-15,8-6-73 16,13-6-31-16,13-6 12 16</inkml:trace>
          <inkml:trace contextRef="#ctx0" brushRef="#br0" timeOffset="-8110.2693">-7 541 56 0,'-7'0'22'0,"7"0"-12"0,-7 0-3 0,7 0 7 16,0 0-1-16,0 0 2 15,0 0-2-15,0 0 0 16,0 0-5-16,0 0 0 0,0 0-1 16,0 0 3-16,0 0-1 15,0 0 2-15,0 0-2 16,0 0 2-16,0 0-6 16,0 0-3-16,0 0 1 0,0 0-2 15,0 0 2-15,0 0-4 16,0 0 0-16,0 0 1 15,14 6 0-15,-1 0-3 16,1 0 2-16,-1 0 1 16,1 0 0-16,-1-6 2 15,1 6 1-15,-1 0-1 16,1 0-2-16,-1 0 14 0,1-6 7 16,0 0-10-16,-1 0-6 15,-6 0-3-15,6 0-2 16,-6 0 0-16,7 0 2 15,-1 0-3-15,1 0 0 16,-1 0 1-16,1 0 2 16,-1 0-1-16,1 0 2 15,-1-6-4-15,8 6 0 16,-1-6 1-16,7 0 0 16,0 0 0-16,0 0 0 15,7 0 0-15,-7 0 0 16,7 6 0-16,-7 0 2 15,0 0-1-15,0 0-1 16,0 0-2-16,0 0-1 0,0 6 2 16,-6-6 2-16,-1 0 0 15,0 0-1-15,7 0 3 16,0-6-2 0,0 0 2-16,7 6-2 15,0 0-1-15,0 0 1 16,-7 0-1-16,7 0-3 15,-7 6 2-15,0-6 1 16,0 6 0-16,-7-6 0 16,7 6 2-16,-6 0-3 15,-1 0 0-15,0 0-1 16,0 0 0-16,-6-6 2 16,6 0 0-16,1 0 0 0,-1 0 2 15,0 0-3-15,7 0 0 16,0 0 1-16,0 0 0 15,0 0-3-15,0 0 0 16,0 6 4-16,1 0 1 16,-1-6 0-16,0 6 1 15,0-6-4-15,0 0 0 16,0 0 1-16,0 0 0 16,0 0 2-16,0 0 1 15,-7 0-1-15,1 0-2 16,-1-6-2-16,0 6 1 15,-6 0 1-15,-1 0 2 16,-6 0 1-16,0 0 1 16,-7 0-5-16,0 0-1 0,7-6 3 15,-7 6 1-15,6 0 0 16,-6 0-2-16,0 0 1 16,0 0-1-16,0 0 2 15,0 0 1-15,7 0 14 16,-7-6 6-16,0-6-7 15,0 0-4-15,0-6-1 16,7 0 3-16,0-7-8 16,-1 1-3-16,1 0 6 15,-7 6 6-15,7-6-7 16,0 6-2-16,-7 0-6 16,0 0-1-16,0 6 1 15,6 0 0-15,-6 0-3 0,0 6 2 16,0 0-1-16,0 0 0 15,0 6 0-15,0 0 0 16,0 0 0-16,0 0-2 16,7 12 3-16,0 6 0 15,0 6-2-15,-7 12 0 16,7 0 2-16,-1 6 2 16,1 0 0-16,0 1-1 15,0-7 1-15,-1 0-1 16,1 0 0-16,0-6 0 15,0 0-3-15,-1-6 2 16,-6-6 1-16,7 0 0 16,-7 0 0-16,7-6 2 0,-7 0-1 15,7 0-1-15,-7-12 3 16,0 0 0-16,0 0 1 16,0 0 2-16,13 0-1 15,1-6 0-15,6-6-3 16,0-12-2-16,1-6 3 0,-1-6 0 15,0 0-4-15,1 0-1 16,-8-12 1-16,1 6 0 16,-8 0 3-16,8 5 1 15,-7 7-4-15,-1 0-1 16,1 6 1-16,0 6 0 16,-7 0 1-16,7 0 0 15,0 6 0-15,-7 6 0 16,0 0-3-16,13 0 2 15,-13 6-4-15,0 0-1 16,0 0 3-16,7 12 1 16,0 12 2-16,-1 18 0 15,1 0-3-15,-7 12 2 16,0 1 1-16,7-1 0 0,0 0 0 16,-1-12 2-16,-6-6-1 15,7-6-1-15,0-6 1 16,-7-6 1-16,7 0 1 15,-1-6 1-15,1-6 0 16,0-6 0-16,7-12 0 16,-1-6 2-16,1-6-5 15,-1-6-1-15,1-12 0 16,-1 0 2-16,1-18-1 16,-1 6-1-16,1 5 1 15,-1 1-1-15,1 0 2 16,-1 12 1-16,-6 6-6 15,0 6 0-15,0 0-1 0,-7 6-1 16,0 6 1-16,0 0 3 16,0 6-2-16,0 0 1 15,0 0 2-15,0 0 2 16,0 6-1-16,0 0 2 16,0 0-2-16,0 0-1 15,0 0 1-15,0 0-1 16,0 0-3-16,6 0 2 15,-6 0-1-15,0 0-2 16,14 0 3-16,6 6 0 16,7 0-2-16,0 0 2 15,7 0-1-15,0 0 0 16,0 0 2-16,6 0 2 16,1 0-1-16,0 0 2 0,-1 0-2 15,1 0 2-15,-1-6-7 16,1 0 1-16,0 0 3 15,-8 0 2-15,1 0 2 16,0 0 2-16,0 0 8 16,-7 0 3-16,0-6-8 15,-7 6-5-15,7-6-3 0,0 0-1 16,1 0 0-16,5 0 0 16,8-6 2-16,0 0 1 15,-1 6-4-15,1-6 1 16,-1 6 0-16,1 0 0 15,-7 0 2-15,0 0 1 16,-7 0-1 0,0 0-2-16,-7 0-2 15,0 0-1-15,1 0 2 0,-1 6 0 16,-7 0-2-16,1 0 2 16,-1 0 1-16,1 0 2 15,0 0-1-15,-8 0-1 16,1 0 1-16,0 0-1 15,-7 0 0-15,7 0 2 16,-7 0-1-16,0 0-1 16,0 0-2-16,0 0 1 15,0 0 3-15,0 0 1 16,0 0-1-16,6 0 1 16,1-6 0-16,-7 0 1 15,7 0-5-15,-7-6-1 16,0 0 1-16,0-6 2 0,0 0-2 15,0 0 0-15,0-1 1 16,0 1 0-16,0 6 0 16,0 0 0-16,0 0 0 15,0 6 0-15,0 0-3 16,0 0 0-16,0 0 2 16,0 6 2-16,0 0-5 15,0 0 1-15,0 0-1 16,0 0 2-16,0 12-1 15,0 6 1-15,0 6 2 16,0 6 0-16,0 7 0 16,0 11 0-16,0 0-3 15,0 12 2-15,0-6 1 0,7 6 2 16,-1 0-1-16,1 0-1 16,0-5-2-16,6-1 1 15,-6-6 1-15,0-6 2 16,7-6-3-16,-8-6 0 15,1 0 1-15,-7 0 0 16,0-6 0-16,0 0 2 16,7 0-3-16,-7 6 0 15,0 0 1-15,7 1 0 16,6 11 0-16,-6-12 2 16,-7 0-1-16,7 6-1 0,-1-6-2 15,-6 6 1-15,0-6 1 16,0 0 2-16,7 0-1 15,-7 0-1-15,0 0 1 16,0 0-1-16,0 1 0 16,0-7 0-16,0 0 0 0,0 0 0 15,7-12 2-15,-7 6 1 16,0 0-4-16,0-6-1 16,0 0 1-16,0-12 2 15,0 0 2-15,0 0 1 16,0 0 2-16,0 0 1 15,0-6-21-15,0-12-10 0,0-6-92 16,-7-12-65 0,-6 18 69-16</inkml:trace>
        </inkml:traceGroup>
      </inkml:traceGroup>
    </inkml:traceGroup>
    <inkml:traceGroup>
      <inkml:annotationXML>
        <emma:emma xmlns:emma="http://www.w3.org/2003/04/emma" version="1.0">
          <emma:interpretation id="{89EF2E3A-92AB-4755-A1B7-82D7269F15BC}" emma:medium="tactile" emma:mode="ink">
            <msink:context xmlns:msink="http://schemas.microsoft.com/ink/2010/main" type="paragraph" rotatedBoundingBox="9139,3722 7310,6093 5780,4913 7608,254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76CC204-9C8A-4B0C-8A5C-25D2FB92F2A1}" emma:medium="tactile" emma:mode="ink">
              <msink:context xmlns:msink="http://schemas.microsoft.com/ink/2010/main" type="line" rotatedBoundingBox="9139,3722 7310,6093 5780,4913 7608,2541"/>
            </emma:interpretation>
          </emma:emma>
        </inkml:annotationXML>
        <inkml:traceGroup>
          <inkml:annotationXML>
            <emma:emma xmlns:emma="http://www.w3.org/2003/04/emma" version="1.0">
              <emma:interpretation id="{06BFF2A8-43BB-4442-ACC4-A7F2418F624E}" emma:medium="tactile" emma:mode="ink">
                <msink:context xmlns:msink="http://schemas.microsoft.com/ink/2010/main" type="inkWord" rotatedBoundingBox="9139,3722 7310,6093 5780,4913 7608,254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-5554.4645">2983 2748 128 0,'-14'0'49'0,"8"-6"-26"0,-1 12-1 16,7-6 23-16,-7 6-8 16,0-6-1-16,-6 0-3 15,-1 0-1-15,8 0-17 16,-8 6 2-16,7-6 3 0,1 0-2 15,-1 6-1-15,0 0-7 16,0-6-4-16,0 6-6 16,1 0 0-16,6 0 0 15,0-6 0-15,0 0-3 16,6 6 2-16,1 0 14 16,14 6 8-16,6-6-6 0,6 0-3 15,8-6-10-15,6 0-1 16,1 0-1-16,-8-6 2 15,1 0-3-15,6 0 0 16,14 0-1-16,14 0 0 16,6 0 4-16,7 0 3 15,-7 0-4-15,7 0-3 16,0 0 1-16,7 0 0 16,-8 0 1-16,1 0 2 15,-13-6-3-15,6 0 0 0,7 0-1 16,7-1 0-16,-1 1 2 15,-6 0 2-15,-6 0-1 16,-15 0 2-16,-13 6-4 16,-6 0 0-16,-8 0 1 15,-6 0 2-15,-7 6-1 16,-7 0-1-16,-13 0-48 16,-14 6-20-16,-20 6-76 15</inkml:trace>
          <inkml:trace contextRef="#ctx0" brushRef="#br0" timeOffset="-4740.9996">4038 2796 192 0,'0'0'74'0,"0"-6"-40"0,7 6 0 15,-7 0 31-15,0 0-22 16,0 0-9-16,0 0-20 16,0 0-10-16,0 0-2 0,7 6-5 15,-7-6 2-15,0 0 1 0,0 6 0 16,-7 6-3-16,-6 0 0 15,-1 0 4-15,-20 6 1 16,7 6 0-16,-7 6-2 16,-13 12-2-16,-7 12 1 15,0 6 1-15,0 0 2 16,6-11-1-16,8-7-1 16,6-6 3-16,7-6 0 15,7-6-4-15,6-6 1 0,0-6 2 16,8-6 1-16,-1-6-1 15,7-6-2-15,13-12-70 0,15-12-32 16,12 0-18 0</inkml:trace>
          <inkml:trace contextRef="#ctx0" brushRef="#br0" timeOffset="-4366.1253">4350 2754 240 0,'-21'0'90'0,"21"6"-48"0,0-6-18 0,0-6 29 16,0 6-27-16,0 0-9 16,0 0-9-16,0 12-3 15,0-12-3-15,0 0-2 0,0 0 1 16,0 0-4-16,0 12 2 16,0 0 1-16,0 6 0 15,0 0 6-15,-6 0 6 0,-1 0-4 16,-7 0 0-16,1 6-4 15,-8 12-1-15,-6 6 8 16,0 6 4-16,-7 0-5 16,1 12-3-16,-1-5-7 15,0-7-2-15,7-12 3 16,0 0 1-16,0-6 0 16,7-6-2-16,6-6 1 15,0-6-1-15,8-6 2 16,-1 0 3-16,0-6-9 15,7-6-2-15,7-6-72 16,6-12-33-16,1-6-29 16</inkml:trace>
          <inkml:trace contextRef="#ctx0" brushRef="#br0" timeOffset="-5092.643">3457 2922 80 0,'27'-42'30'0,"-7"36"-16"0,7-24-10 15,-13 24 10-15,-1 0 1 16,1-6 3-16,-1 6-4 31,1 0 2-31,-1 0 4 0,1 0 2 16,-8 0 0-16,8 0 1 16,-7 0-13-16,0 6 5 0,6-6 5 15,-6 0 0-15,0 0 3 16,-1 0-2-16,1 6 2 15,-7 0-7-15,0 0 1 16,0 0-12-16,0 0-3 16,-7 18-4-16,-13 6 0 15,-7 0 2-15,-14 6 0 16,-6 12 2-16,0 12 1 16,6 6-1-16,1 6-2 15,6 0-2-15,0-11 1 16,7-7 3-16,7-12 1 15,-1-6-4-15,8-6 1 16,6-6 4-16,7-12 2 0,-7-6-5 16,14-12-2-16,0-6-44 15,13-6-20-15,7-12-53 16</inkml:trace>
          <inkml:trace contextRef="#ctx0" brushRef="#br0" timeOffset="-994.8563">5087 1136 200 0,'0'-12'77'0,"0"6"-42"0,0 0-21 0,7 6 22 0,0 0-7 15,-7 0-2-15,0 0-13 16,0 0-4-16,13 0-6 16,-6 0-1-16,-7 0 3 0,13 0 10 15,-6 0 7-15,7-6-8 16,-8 0-3-16,1 0-5 15,0 0-2-15,0 0-1 16,-7-6 0-16,0 6 0 16,0 0 0-16,0 0-5 15,-7 0 1-15,0 0-2 16,0 0 0-16,-6 6 0 0,-1 6-2 16,-6 6 0-16,0 0 3 15,0 6-2-15,-1 6 1 16,1 6 0-16,0 6 0 15,6 0 2-15,1 0 0 16,-1 12 0-16,7 12 2 16,1-5 10-16,6 5 4 15,6-6 1-15,8-6 2 16,13 0-6-16,7-12 0 16,6-6-2-16,14-12 1 15,-6-12-4-15,-1-12-3 16,0-12-2-16,1-6-3 15,-8 0-35-15,-12 0-16 0,-22 0-258 32,-33-24 163-32</inkml:trace>
          <inkml:trace contextRef="#ctx0" brushRef="#br0" timeOffset="-6855.3618">3687 1737 96 0,'-21'6'38'0,"15"6"-20"0,-8-6-1 0,14 0 14 15,-7 0 3-15,0 6 5 16,1-6-7-16,-1 6-2 16,0-6-16-16,-6 0 0 0,6 0 0 15,0 0-3-15,0 1 1 0,1-1-3 16,-1-6 0-16,0 6 1 15,-6-6 4-15,6 0-6 16,0 0 0-16,0 6-6 16,0-6-2-16,1 6 2 15,-1-6 1-15,0 0 3 16,0 6 1-16,1-6-1 16,-1 0-1-16,0 0-1 0,7 0 0 15,0 0 6-15,0 0 4 16,0 0-7-16,0 0-2 15,0 0 1-15,14-6 3 16,6 0-4-16,0-6-3 16,7-1-4-16,7 1 1 31,0 0 1-31,7 0 2 16,-1 6-3-16,1 0 0 0,-7 0 1 15,6 0 0-15,-6 0-3 16,0 6 2-16,6 0 1 15,1 0 0-15,0 6 0 16,-1 0 2-16,-6 6-3 16,0 0-2-16,0 0 2 15,-7 0 0-15,0 1 1 16,0-1 2-16,-7 0-1 16,0 0-1-16,-6-6-2 15,0 0 1-15,-1 0 3 16,1-6 3-16,-14 0-2 15,6 6 0-15,-6-6-1 0,0 0 1 16,7 6-73-16,-7 0-31 16,-20-6-34-1</inkml:trace>
          <inkml:trace contextRef="#ctx0" brushRef="#br0" timeOffset="-7541.9286">3416 1527 192 0,'-7'-12'71'0,"7"-12"-38"0,0 6-23 0,0 18 20 16,0 0-5-16,0 0 3 16,0 0-16-16,0 0-5 31,0 0-4-31,0-6 0 0,0 6 0 15,0-6-1-15,0 6 1 16,0 0 4-16,0 0 4 16,0 0-9-16,-7 0 0 15,7 0 2-15,-6 0 2 0,6 0 0 16,0 12-4 0,0 0-1-16,0 0-3 15,0-12 1-15,6 12 12 16,8-6 7-16,6 0-5 15,7-6 0-15,7 0-7 16,7-12-4-16,6 6-1 16,0 0 1-16,1 0-3 15,-8 0-2-15,1 6 4 16,0 0 1-16,-1 6-3 16,1-6 1-16,-1 6 0 15,1-6 0-15,0 6 0 16,6 0 0-16,-6-6 0 15,-1 0 0-15,1 0 0 0,-7-6 0 16,-7 0 0-16,0-6 2 16,0 6-1-16,0-6 2 15,-7 0-4-15,0 0 0 16,-6 6 1-16,-1 0 2 16,1 0-1-16,-7 0 2 15,0 0-62-15,-7 6-24 16,0 24-47-1</inkml:trace>
          <inkml:trace contextRef="#ctx0" brushRef="#br0" timeOffset="-6135.754">3957 1864 200 0,'-7'-6'77'0,"7"0"-42"16,0 0-17-16,0 6 25 0,0 0-18 15,0 0-6-15,0 0-9 16,0 0-2-16,0 0-5 15,0 0 0-15,-6 6 1 0,6 0-5 16,-7-6 1-16,7 0 0 16,0 0 0-16,0 0 4 15,0 0 5-15,-7 0 6 16,0 0 3-16,1 0 2 16,6 0 0-16,0 0-3 15,0 0 0-15,0 0-7 0,0-6-2 16,0 0 0-16,0 6 2 15,0 0-5-15,0-6-3 16,6 0-1-16,-6-1 1 16,0 7-6-16,0 0 1 15,7 0 1-15,-7-6 1 16,0 6-2-16,0 0 0 16,0 0 2-16,0 0 0 15,14 6-2-15,-14-6 0 16,6 13 2-16,1-1 2 15,0 6-2-15,-7 6 0 16,7 6 1-16,0 6 0 16,-1 6 0-16,1 12 2 0,0-6-1 15,0-6-1-15,6 0 1 16,-6-6-1-16,6 0 0 16,-6 1 2-16,0-1-3 15,6 0-2-15,-6 0 2 16,7-6 0-16,-1 0 1 15,-6 0 2-15,0 0-1 16,-7 0-1-16,7 0-2 16,-7 0-1-16,0-6 4 15,0 0 1-15,0 0 0 16,0-6 1-16,0 1-2 16,0-1 2-16,0 0 0 15,0-12 1-15,0 0-31 0,0-6-14 16,-7-6-54-16,0-6-22 15,0-6-3 1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3:43.92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E91FDE1-7697-4FD0-9AC8-EC78803D3138}" emma:medium="tactile" emma:mode="ink">
          <msink:context xmlns:msink="http://schemas.microsoft.com/ink/2010/main" type="inkDrawing" rotatedBoundingBox="2497,8082 5121,8088 5120,8169 2496,8162" shapeName="Other">
            <msink:destinationLink direction="with" ref="{AB045997-125B-48A3-8E24-172BF9B5F0B2}"/>
          </msink:context>
        </emma:interpretation>
      </emma:emma>
    </inkml:annotationXML>
    <inkml:trace contextRef="#ctx0" brushRef="#br0">42 81 144 0,'0'-9'30'15,"0"14"-13"-15,0-5-8 0,-5 0-6 16,5 0 0-16,0 0-2 16,0 0-1-16,-5-5 1 15,0 1-1-15,-1 4 0 0,1-5 0 16,0 1 2-16,0 0 3 16,0-1 4-16,5 1 0 15,0-1 2-15,0 1-6 16,0-1-1-16,0 1-2 15,0 4 1-15,-5 0-4 16,5 0 0-16,0 0-4 16,0 0 1-16,0 0 2 15,0 0 1-15,0 0 1 16,0 0 2-16,5 0 3 0,5 0 4 16,-5-5 0-16,0 1 0 15,6-1-1-15,-1 1 0 16,-5-1-2-16,0 1 1 15,0 4-6-15,0 0-1 32,0 0 0-32,0 0 2 15,0 0-1-15,-5 0-1 16,5 0-2-16,0 0 1 0,-5 0 1 0,5 0 2 16,0 0-1-16,0 0 2 15,0 0 0-15,0 0 1 16,5 0 2-16,-5 4 1 15,5 1-3-15,0-1-1 0,0 1-3 16,0-5-3-16,0 4 2 31,0 1 0-31,0-1 1 0,6 1 0 0,-1-1 0 16,0-4 0-16,0 0 0 16,0 0 0-16,5 0 2 15,-5 0 3-15,0 0 4 16,0 0 5-16,0 0-8 15,0 0-3-15,-5 0-2 16,0 0-1-16,1 5 0 0,-1-5 0 16,0 0-3-16,0 0 2 15,0 0 1-15,0 0 2 16,0 0-1-16,0 4 2 16,0 1-4-16,0-5 0 15,0 4 1-15,0-4 0 16,0 0 0-16,5 4 2 15,-5-4-3-15,0 0-2 16,5 5 2-16,-5-1 2 16,1-4 0-16,4 0-1 15,-5 0 1 1,0 0-1-16,0 0 0 16,0 0 0-16,0 0-3 15,5 0 2-15,0 0 1 16,0 0 2-16,0 0-1 15,0 0 2-15,0 0-2 16,0 5-1-16,-4-10 1 16,-1 1-1-16,0 4 11 15,0-5 5-15,0 5-8 16,0 0-4-16,0-4-3 16,0 4 1-16,0 0-3 0,0 0 0 0,0 0 1 15,0-4 0-15,0 4 2 16,0 0 1-16,0 0-4 15,0 0-1-15,0 0 1 16,5 0 0-16,1 0 1 16,-1-5 0-16,0 1 0 15,0-1 0-15,0 1 0 0,0-1 2 16,0 5-1-16,5 0 2 16,-5 0-2-16,0 0 2 15,0 0-7-15,0 0 1 16,1 5 1-16,-6-5 1 15,0 0 1-15,0 0 0 16,0 4-3-16,0-4 2 16,0 0 1-16,0 0 2 15,0 0-1-15,0 0-1 16,0 0 1-16,0 5-1 16,0-5 0-16,0 0 2 15,5 0-1-15,0 0 2 16,1 0-4-16,-1 0 0 15,0 0-1-15,0 4 0 0,0-4 2 16,0 5 0-16,0-1 0 16,0-4 2-16,0 0-1 15,0 0 2-15,-5 0-4 16,0 0 0-16,5 0 1 16,-5 4 2-16,1-8-1 15,-1 8-1-15,0-4-2 16,0 0 1-16,0 5 3 15,0-5-3 1,0 4 0-16,-5 1 1 16,5-5 2-1,0-5-1-15,0 10 2 16,10-10-4-16,-5 1 0 16,5-1 12-16,0 1 7 0,1 4-9 15,-1 0-5-15,5 0-2 0,0-4-2 16,0 4 0-16,-5 0 0 15,5 0-3-15,-5 0 2 16,1-5 1-16,-1 5 0 16,0 0 0-16,-5 0 0 15,0 0 0-15,0 0 2 16,0 0-1-16,0 0-1 16,5 0 1-16,0 0 1 15,0-4-3-15,1 4 0 16,-6 0-1-16,0 0 0 15,0 0 11-15,0-5 5 16,0 5-6-16,0 0-2 0,0-4-4 16,-5 4-2-16,5 0-2 15,-5 0 1-15,0 0 1 16,0 0 2-16,6 0-1 16,-6 0 2-16,0 0-4 15,0 0 0-15,0 0 1 16,0 0 2-16,-5 0-1 15,-5 0-1-15,5 0 1 16,0 0-1-16,5 0 0 16,-5 0 0-16,0 0 0 15,5 0 0 1,0-5 0-16,0 5 0 16,0-4 0-16,0 4 0 15,0 0-3-15,0 0 2 16,0 0 1-16,0 0 0 15,6 0 0-15,-6 0 0 16,5 0-3-16,0 4 2 16,-5 1 1-16,0-1 2 15,5-4-1-15,-5 0-1 16,5 5 1-16,-5-5-1 16,5 0 0-16,-5 0 2 0,0 0 8 0,0 0 5 15,-5 0-5-15,-5 0-3 16,0 0 2-16,0 0 2 15,0 0 0-15,0 0 1 16,5 0-4-16,-5 0-3 0,0 0 0 16,0 0-1-16,5 0-5 31,-5 0 1-31,0 0-11 0,0 0-5 0,0 0-72 31,0 0-31-31</inkml:trace>
  </inkml:traceGroup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9:06.798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CCBC701-A6A2-4332-BDAD-4B2BD3175457}" emma:medium="tactile" emma:mode="ink">
          <msink:context xmlns:msink="http://schemas.microsoft.com/ink/2010/main" type="writingRegion" rotatedBoundingBox="24916,5250 25437,5250 25437,7836 24916,7836"/>
        </emma:interpretation>
      </emma:emma>
    </inkml:annotationXML>
    <inkml:traceGroup>
      <inkml:annotationXML>
        <emma:emma xmlns:emma="http://www.w3.org/2003/04/emma" version="1.0">
          <emma:interpretation id="{A840A01B-1558-4368-8E1C-A47D96EB990F}" emma:medium="tactile" emma:mode="ink">
            <msink:context xmlns:msink="http://schemas.microsoft.com/ink/2010/main" type="paragraph" rotatedBoundingBox="24916,5250 25437,5250 25437,7836 24916,78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3FAEA7-FA62-4330-A7B8-B0102A8DAE7C}" emma:medium="tactile" emma:mode="ink">
              <msink:context xmlns:msink="http://schemas.microsoft.com/ink/2010/main" type="line" rotatedBoundingBox="24916,5250 25437,5250 25437,7836 24916,7836"/>
            </emma:interpretation>
          </emma:emma>
        </inkml:annotationXML>
        <inkml:traceGroup>
          <inkml:annotationXML>
            <emma:emma xmlns:emma="http://www.w3.org/2003/04/emma" version="1.0">
              <emma:interpretation id="{0FFC188D-BA05-4891-AD64-30D9E99EBE15}" emma:medium="tactile" emma:mode="ink">
                <msink:context xmlns:msink="http://schemas.microsoft.com/ink/2010/main" type="inkWord" rotatedBoundingBox="24916,5250 25437,5250 25437,7836 24916,783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10750-662 184 0,'-7'-12'68'16,"7"6"-36"-16,-6 0-11 0,6 6 25 0,0-6-4 15,0 0 2-15,-7 0-13 16,0 0-7-16,7-1-13 16,-7 1 4-16,0 0 2 0,1 0-3 15,-1 0 0-15,7 0 3 16,-7 0 3-16,7 0-4 16,0-6 1-16,-7 6-6 15,7 0 1-15,0 0-1 16,0 0 1-16,0 0-4 15,0 0 0-15,0 6-3 16,0-6 2-16,0 6-4 0,0 0-2 16,0 0 0-16,7 0-1 15,-7 0-3-15,0 0 0 16,7 0 2-16,0 0 0 16,6 0 1-16,-6 0 0 15,0 6-3-15,6 0 2 16,-6 0 1-16,7 0 2 15,-1 0-1-15,1 0-1 16,-1 12 1-16,1-12-1 16,-1 6-3-16,1 0 0 15,-1 0 2-15,-6 1 2 16,7-1 0-16,-1 0-1 16,-6 0-2-16,0 0 1 15,-1 0 1-15,1 0 0 0,0 6 0 16,0 0 0-16,-1 0 2 15,1 0 1-15,0 0-1 16,0 0-2-16,0 0 1 16,-1 0-1-16,1-6 0 15,0 6 0-15,0 0-3 16,-1 12 2-16,8-6 1 16,-7 0 0-16,-1 0-3 15,1 0 2-15,0 6 1 16,0-5 2-16,-1-1-1 15,1 0-1-15,-7 0 1 16,7 0 1-16,-7 0-3 0,7 0 0 16,-7 0 1-16,0 0 2 15,0 0-3-15,0-6 0 16,0 0 1-16,7 0 2 16,-7 0-1-16,0 0-1 15,0 0 1-15,0 6-1 16,0 0 0-16,0 6 2 15,0 7-3-15,0 5 0 16,0 0 1-16,0 6 0 16,-7-6 0-16,7 0 0 15,-7-6 0-15,7 6 0 16,-7 6 0-16,7-6 2 16,0-6-1-16,0 1-1 15,-7-1 1-15,7 0-1 0,0 0-3 16,-6 0 2-16,6 0 1 15,-7 0 2-15,0 0-1 16,0-6-1-16,1 0-2 16,-1-6 1-16,0-6 1 15,0 0 2-15,1 6-1 16,-1 1-1-16,-7-1 1 16,8 0-1-16,-8 6 0 15,7 0 2-15,-6 0-3 16,6 6 0-16,0 0 1 15,-6 0 2-15,-1 6-3 16,1-6 0-16,-8 0 3 16,8 0 1-16,-1-5-1 0,-6-1-2 15,0 6-2-15,-1-6 1 16,1-6 1-16,0 0 2 16,-1 0-1-16,1 0-1 15,0 0 1-15,6-6-1 16,-6 0 8-16,0-6 5 15,6 0-6-15,1-6-2 16,6 0 1-16,0-6 1 16,0 0-3-16,1-6-3 15,6 0-22-15,0-12-9 16,6-12-49-16,8-12-19 16,6-12-77-1</inkml:trace>
        </inkml:traceGroup>
      </inkml:traceGroup>
    </inkml:traceGroup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49.034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4B8F064-FDBC-440E-BB0F-67CE8EF7FF43}" emma:medium="tactile" emma:mode="ink">
          <msink:context xmlns:msink="http://schemas.microsoft.com/ink/2010/main" type="writingRegion" rotatedBoundingBox="16455,2110 14966,3922 14162,3261 15651,1449"/>
        </emma:interpretation>
      </emma:emma>
    </inkml:annotationXML>
    <inkml:traceGroup>
      <inkml:annotationXML>
        <emma:emma xmlns:emma="http://www.w3.org/2003/04/emma" version="1.0">
          <emma:interpretation id="{ADD34CEF-A3B1-4B34-9FA0-5358F5BD114E}" emma:medium="tactile" emma:mode="ink">
            <msink:context xmlns:msink="http://schemas.microsoft.com/ink/2010/main" type="paragraph" rotatedBoundingBox="16455,2110 14966,3922 14162,3261 15651,14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10F7E5-6052-4B90-8D87-D6C9802445A1}" emma:medium="tactile" emma:mode="ink">
              <msink:context xmlns:msink="http://schemas.microsoft.com/ink/2010/main" type="line" rotatedBoundingBox="16455,2110 14966,3922 14162,3261 15651,1449"/>
            </emma:interpretation>
          </emma:emma>
        </inkml:annotationXML>
        <inkml:traceGroup>
          <inkml:annotationXML>
            <emma:emma xmlns:emma="http://www.w3.org/2003/04/emma" version="1.0">
              <emma:interpretation id="{13341C36-89D9-4388-B80A-7BAC15E5706A}" emma:medium="tactile" emma:mode="ink">
                <msink:context xmlns:msink="http://schemas.microsoft.com/ink/2010/main" type="inkWord" rotatedBoundingBox="15893,1648 15457,2179 15332,2077 15769,1546"/>
              </emma:interpretation>
            </emma:emma>
          </inkml:annotationXML>
          <inkml:trace contextRef="#ctx0" brushRef="#br0">-203-1304 48 0,'0'-12'19'0,"0"18"-10"0,0-12 2 0,0 6 10 15,0 0 8-15,0-6 7 16,0 6 3-16,0-6 1 16,0 0-3-16,0 0 0 15,0 0-5-15,0-6-2 16,0-12-6-16,-7-6-3 16,7 0-9-16,0 6-5 15,0 6-2-15,0 0 1 16,0 6-5-16,0 0-1 15,0 0-2-15,0 6 0 16,0 0 2-16,0 6 0 0,0 0-3 16,0 0 0-16,0 6 4 15,-7 6 1-15,7 12 0 16,-7 0-2-16,7 0 1 16,-7 6 1-16,1 12 1 15,-8 0 1-15,-6 12-2 16,-7-5-2-16,-7-1 3 15,0 0 0-15,-6-6-4 0,-1-6-1 16,7 0-48-16,7-6-19 16,7-6-20-1,0-6-35-15,6-6 42 16</inkml:trace>
        </inkml:traceGroup>
        <inkml:traceGroup>
          <inkml:annotationXML>
            <emma:emma xmlns:emma="http://www.w3.org/2003/04/emma" version="1.0">
              <emma:interpretation id="{8888078A-FEEB-4420-B959-D0E02456B126}" emma:medium="tactile" emma:mode="ink">
                <msink:context xmlns:msink="http://schemas.microsoft.com/ink/2010/main" type="inkWord" rotatedBoundingBox="15614,3132 14966,3922 14162,3261 14810,247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-4963.4066">-1665 122 244 0,'0'-18'90'0,"0"12"-48"0,0 0-20 0,0 6 28 15,0 0-13-15,0-6-1 16,0 0-12-16,0 0-3 16,-7 0-12-16,7-1 3 0,0 1 4 0,0 0 3 15,0 0 1-15,0-6-7 16,0 6 0-16,0 0-6 16,0 0 1-16,0 0-5 15,0 0-2-15,0 0 2 16,0 0 0-16,7 6-1 15,-7 0-2-15,0-6-2 16,0 6 1-16,0 0-1 16,0 0 0-16,0 0 0 15,0 0 0-15,14 0 0 16,-1 6-2-16,-6 6 0 16,0 6 3-16,0 6 2 15,-1 7 2-15,1 5-4 0,0 6 1 16,-7 0-2-16,0-6 0 15,7-6 4-15,-7-6 1 16,0 0 1-16,0-6 0 16,0-6-2-16,0-12 1 31,0 0 0-31,0 0 3 16,-7-6-41-16,0-6-15 15,-6 0-108-15,-8 6-71 16,1 0 94-16</inkml:trace>
          <inkml:trace contextRef="#ctx0" brushRef="#br0" timeOffset="-6876.5684">-684 25 68 0,'0'-6'27'0,"0"6"-14"0,0 0-2 15,0 0 12-15,0 0-8 16,0 0-3-16,0 0-3 16,0 0-1-16,-7 0-2 15,1 0 1-15,-1 0-2 16,0 0 2-16,0 0 7 16,1 0 3-16,-1 0-8 0,0 0 1 0,0 6 3 15,1-6 2-15,-8 0 0 16,0 0-7-16,1 6-3 15,6-6-5-15,-6 0-1 16,6 6 1-16,0 0 0 16,0-6 2-16,1 6 1 15,-1-6-4-15,0 0-1 16,0 0 5-16,1 6 3 16,-1-6 3-16,7 0 2 15,0 0-5-15,0 0-4 16,0 0 3-16,0 0 4 15,13 0 1-15,8 0 4 16,-1 0-7-16,7 0-4 0,7 0-2 16,0 0 1-16,-1 0-3 15,1 0 0-15,0 0 1 16,-7 0 0-16,0 0 0 16,0-6 0-16,7 0 2 15,-7 0 1-15,0 0-1 16,-6 0-2-16,-1 0 1 15,-7 6 1-15,1 0-1 16,-14 0-1-16,0 0 1 16,0 0 1-16,7 6-65 15,-7 6-27-15,0 6-8 16</inkml:trace>
        </inkml:traceGroup>
      </inkml:traceGroup>
    </inkml:traceGroup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8:53.36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E99595-25A8-4CED-9C0E-15532042E1AE}" emma:medium="tactile" emma:mode="ink">
          <msink:context xmlns:msink="http://schemas.microsoft.com/ink/2010/main" type="writingRegion" rotatedBoundingBox="10700,5375 29299,4859 29670,18251 11072,18767"/>
        </emma:interpretation>
      </emma:emma>
    </inkml:annotationXML>
    <inkml:traceGroup>
      <inkml:annotationXML>
        <emma:emma xmlns:emma="http://www.w3.org/2003/04/emma" version="1.0">
          <emma:interpretation id="{CC3A7865-C233-4C4B-908B-F75D87802A79}" emma:medium="tactile" emma:mode="ink">
            <msink:context xmlns:msink="http://schemas.microsoft.com/ink/2010/main" type="paragraph" rotatedBoundingBox="14329,6049 24383,4951 24615,7076 14561,817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79B19DE-CB5B-48F5-AA4C-0FBB0D1D4302}" emma:medium="tactile" emma:mode="ink">
              <msink:context xmlns:msink="http://schemas.microsoft.com/ink/2010/main" type="line" rotatedBoundingBox="14329,6049 24383,4951 24615,7076 14561,8175"/>
            </emma:interpretation>
          </emma:emma>
        </inkml:annotationXML>
        <inkml:traceGroup>
          <inkml:annotationXML>
            <emma:emma xmlns:emma="http://www.w3.org/2003/04/emma" version="1.0">
              <emma:interpretation id="{78015A20-DF54-4799-886F-8CAE7C4B7F51}" emma:medium="tactile" emma:mode="ink">
                <msink:context xmlns:msink="http://schemas.microsoft.com/ink/2010/main" type="inkWord" rotatedBoundingBox="14338,6134 15019,6059 15139,7156 14458,7231"/>
              </emma:interpretation>
            </emma:emma>
          </inkml:annotationXML>
          <inkml:trace contextRef="#ctx0" brushRef="#br0">47 570 312 0,'-20'-114'115'0,"13"66"-62"0,0-18-35 0,7 42 31 15,0-6-12-15,0-6-1 16,-6 12-9-16,6 0-3 16,0 6-13-16,-7 0-2 0,7 5 1 15,0 1-11-15,0 6-1 16,0 6-1-16,0 12 1 15,7 13-1-15,6 17-1 16,1 12 3-16,-1 6 2 16,1 0 0-16,-1 0-1 15,1-6 1-15,-1 0 1 0,1-12-3 16,-1-5 0-16,1-7 1 16,6-6 2-16,-6-6 1 15,-1-6 3-15,1-12-3 16,6-12 0-16,0-18-1 15,7-6-2-15,7-13 1 0,0-11-1 16,7-6 0-16,-8 0 2 16,1 6-3-16,-7 6 0 15,0-6 1-15,1 12 2 16,-1-1-3-16,-7 7 0 16,0 12-1-16,0 0-2 15,-6 6-52-15,0 18-122 31,-1 18-43-31,1 24 73 16</inkml:trace>
          <inkml:trace contextRef="#ctx0" brushRef="#br0" timeOffset="421.7779">643 865 168 0,'-21'-6'66'0,"21"6"-36"0,-7 0-9 16,7 0 22-16,0 0-17 16,0 0-4-16,0 0-10 15,0 0 0-15,-6 0-7 16,-1 6-3-16,0 0 1 0,-6 6 0 16,-1 6 1-16,-6 6 4 15,-7 0 3-15,-7-6-2 16,7 6 0-16,0 0-5 15,6 0-3-15,1 1-3 16,13-1 1-16,7 0 3 0,14-12 3 16,13-6 2-16,0-6 1 15,7-6 0-15,7-6 0 16,-1-6 7-16,1-12 4 16,-7-1 0-16,-7-5 0 15,-14 6 1-15,-13-6 2 16,-13 6-12-16,-8 6-3 15,1 12-7-15,-14 12-3 16,-6 12-23-16,-8 12-7 16,-6 6-68-16,7 6-26 15,-1 12 1 1</inkml:trace>
        </inkml:traceGroup>
        <inkml:traceGroup>
          <inkml:annotationXML>
            <emma:emma xmlns:emma="http://www.w3.org/2003/04/emma" version="1.0">
              <emma:interpretation id="{18DBBB62-0C94-4115-B441-D4C2A8E88D3F}" emma:medium="tactile" emma:mode="ink">
                <msink:context xmlns:msink="http://schemas.microsoft.com/ink/2010/main" type="inkWord" rotatedBoundingBox="15853,6298 18083,6055 18241,7496 16010,773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015.44">1576 450 200 0,'-13'-6'74'0,"13"6"-40"0,0-6-2 0,0 6 30 16,0 0-12-16,0 0-4 16,0 0-20-16,0 0-8 15,0 0-11-15,0 0-7 0,0 0-1 16,-7 18-1 0,7 0 0-16,-7 0 4 15,7 0-1-15,0 0 2 16,0 0 2-16,7 0 2 0,0 6 1 15,-1-12 0-15,8-5 2 16,13-14 4-16,7 1-8 16,6 0-1-16,15 0-3 15,-1 0-2-15,0 6 1 16,-7 0 1-16,-6 0-1 16,6 0-1-16,-13 0 1 15,-7 0-1-15,0 0 0 16,-7 0 0-16,1-6-27 15,-8 0-9-15,-6 0-48 16,-7 0-21-16,-7 0-25 16</inkml:trace>
          <inkml:trace contextRef="#ctx0" brushRef="#br0" timeOffset="1437.167">1576 889 240 0,'-7'-6'90'0,"7"6"-48"0,7-6-23 0,-7 6 29 15,0 0-11-15,7-6 1 16,-7 0-8-16,0 0-2 16,0 0-15-16,0 6-6 0,0 0-2 15,7 0-1-15,-7 0 2 16,0 0-5-16,0 0-1 0,0 0-2 15,0 0-2-15,0 0 0 16,6 6 3 0,8 0 2-16,6-6 0 15,7 0-1-15,14 0 3 16,6 0 0-16,14 0 1 16,7-12 0-16,-7 6 0 15,0-6 0-15,-7 6 0 16,-7-6 0-16,-6 6-5 15,-7 0-1-15,-7 6 3 16,-7 0 1-16,-7 6 0 16,1-6 1-16,-1 0-31 15,-13 0-13-15,7 0-61 0,0-6-27 16,-7 6 4 0</inkml:trace>
          <inkml:trace contextRef="#ctx0" brushRef="#br0" timeOffset="2015.159">3734 125 160 0,'-13'-30'60'0,"26"24"-32"0,-13-6-4 16,0 6 22-16,0 0-8 15,0 0-2-15,0 0-9 16,0 0-3-16,0 0-13 16,-13-6-2-16,6 6 1 0,0-6 0 15,0 6 2-15,-6 0-6 16,-7 6-2-16,-7 6-4 0,-7 0-3 16,-7 0 2-16,-13 0 0 15,0 12 1-15,-7 6 0 16,-7 12 0-16,-20 24 0 15,-6 19-3-15,-1 29 0 16,14 0-1-16,13 0 0 16,21 1 0-16,13-13 3 15,14-6 0-15,20 0 1 16,27 0 2-16,20 1 1 16,14-7 7-16,0-18 6 15,0 6-6-15,0-24-3 16,-7-12-4-16,-7-6 0 15,-6-11 0-15,-1-7 3 0,-13-18-47 16,0-13-20-16,-6-5-77 16</inkml:trace>
        </inkml:traceGroup>
        <inkml:traceGroup>
          <inkml:annotationXML>
            <emma:emma xmlns:emma="http://www.w3.org/2003/04/emma" version="1.0">
              <emma:interpretation id="{8F6FF0C2-13E4-48C4-AB49-D616E4136F6B}" emma:medium="tactile" emma:mode="ink">
                <msink:context xmlns:msink="http://schemas.microsoft.com/ink/2010/main" type="inkWord" rotatedBoundingBox="18911,6315 19071,6298 19165,7160 19005,717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969.6057">4742 468 212 0,'-27'0'82'0,"21"-6"-44"0,-1 0-3 0,7 6 32 0,0-6-12 16,0 0-3-16,0 0-9 15,0 0-3-15,-7 0-22 16,0 0 3-16,7 0 2 0,-7 0-6 16,7 0-2-16,-6 0-2 15,6-6-1-15,0 0-2 16,0 0-1-16,0 0-5 16,0 0-1-16,0-6 1 15,0 6 0-15,0 0-2 16,0 0 1-16,0-6-2 15,0 12-1-15,0 0 1 0,0 0 1 16,0 0-6-16,0 6 1 16,0 0-1-16,0 0-1 15,6 18 1-15,1 18 3 16,0 6 0-16,0 12 1 16,-7 30-3-16,0 12 0 15,0 1 2-15,0-13 0 16,0-12 3-16,0-6 1 15,0-12-1-15,0-6 1 16,-7-12-2-16,7-5-1 16,0-7 5-16,-7-6 1 15,0-6 0-15,1-12-1 16,-1 0-3-16,0 0 1 16,7-6-15-16,-7 0-5 0,1 0-42 15,6 6-19-15,27-6-116 16</inkml:trace>
        </inkml:traceGroup>
        <inkml:traceGroup>
          <inkml:annotationXML>
            <emma:emma xmlns:emma="http://www.w3.org/2003/04/emma" version="1.0">
              <emma:interpretation id="{F3CBB762-3FBB-44C9-89EC-944012AE6535}" emma:medium="tactile" emma:mode="ink">
                <msink:context xmlns:msink="http://schemas.microsoft.com/ink/2010/main" type="inkWord" rotatedBoundingBox="19869,6691 20464,6627 20482,6799 19888,686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235.1684">5581 727 236 0,'-13'0'90'0,"-1"-6"-48"0,1 6-12 0,13 0 31 15,0 0-9-15,-7 0-3 16</inkml:trace>
          <inkml:trace contextRef="#ctx0" brushRef="#br0" timeOffset="7438.2476">5534 727 603 0,'-7'6'18'0,"7"6"-7"15,0-12-6-15,14 12 1 16,-1 0 3-16,14-6 5 16,0 0-4-16,0 0 2 15,7-6-7-15,7-6-1 0,-1 0 0 16,8-6 2-16,6-12-5 15,0 6-1-15,-7 0 0 16,-6-6 0-16,-7 6-27 16,-7 0-9-16,-7-6-86 15,0-1-37-15,-6-5 16 16</inkml:trace>
        </inkml:traceGroup>
        <inkml:traceGroup>
          <inkml:annotationXML>
            <emma:emma xmlns:emma="http://www.w3.org/2003/04/emma" version="1.0">
              <emma:interpretation id="{E4E739B4-6CA8-4B23-ABCF-CD76B193BDF6}" emma:medium="tactile" emma:mode="ink">
                <msink:context xmlns:msink="http://schemas.microsoft.com/ink/2010/main" type="inkWord" rotatedBoundingBox="21091,5311 24383,4951 24615,7076 21323,7436"/>
              </emma:interpretation>
            </emma:emma>
          </inkml:annotationXML>
          <inkml:trace contextRef="#ctx0" brushRef="#br0" timeOffset="8094.3436">7049 709 164 0,'-40'12'63'0,"26"-6"-34"0,-6 12-19 0,13-6 17 15,0 0-4-15,1 6 0 16,-1 0 10-16,7 6 3 16,0 0-18-16,0-6 12 0,7 6 4 15,-1-6 4-15,8 6 4 16,-1-6-8-16,8-6-1 16,6 0-12-16,13-6-3 15,8-12-8-15,-1 0-2 16,1 0-4-16,-1-6-1 0,7-6-1 15,-7 6-2-15,-6-6 1 16,-7 0 1-16,0 0-1 16,-14 0 2-16,0 0-2 15,-6-6 2-15,-1 0-2 16,-6 0-1-16,-7-6 1 16,-7 6 1-16,0 0 1 15,-6 0 1-15,-1 6-9 16,1 0-2-16,-7 0 4 15,6 5 1-15,1 1-1 16,-8 6 2-16,1 6-1 16,0 12 0-16,-7 13 0 15,-7-1-2-15,-7 6 3 0,1 6 0 16,-1 6-2-16,0 6 2 16,8 0 1-16,5-6 0 15,8-6-3-15,13 0 2 16,21 0 5-16,13 6 2 15,14 7 4-15,6-1 4 16,7 0-6-16,14 0 0 16,-1-12-4-16,8-6-3 15,-8-18 2-15,1-12 0 16,7-12-1-16,-1-6 1 16,0-6-42-16,-6 0-16 15,-7 0-80-15,-7-24-36 16,-13-12 30-1</inkml:trace>
          <inkml:trace contextRef="#ctx0" brushRef="#br0" timeOffset="8844.1811">6840-199 140 0,'-14'-24'52'0,"14"18"-28"0,0 0 0 15,0 6 24-15,0-6-2 16,0 0 2-16,0 0-6 15,0 0-2-15,0 0-22 16,0 0 5-16,0 6 1 0,-7 0-4 16,7 0-1-16,-6 0-5 15,-1 0-1-15,7 0-1 16,-7 6 2-16,0 0-7 0,7 0-2 16,0-6 3-16,0 12 3 15,0-12 5-15,14 6 4 16,13-12-6-16,20 0-3 15,14-6-6-15,14-7-2 16,-1 1-1-16,-6 0 1 16,-1 6-2-16,-6 0-1 15,0 0 1-15,-14 6 1 16,-13 0-1-16,-7 6-1 16,0 6-28-16,-13 6-11 15,-1-6-45-15,-6 6-19 16,0 0-55-1</inkml:trace>
          <inkml:trace contextRef="#ctx0" brushRef="#br0" timeOffset="9250.3617">8037-626 124 0,'-47'18'46'0,"33"-6"-24"0,-6 6-8 15,13-6 17-15,0 0 3 16,1 0 1-16,-8 0-1 16,7 0-1-16,1 0-18 15,-1 0 11-15,0 0 6 0,0 0 8 0,7 6 3 16,0-6-8-16,0 0-2 15,7 12-7-15,7-18-2 16,13 0-2-16,20-12-2 16,14 0-8-16,7-6-5 15,6 6-4-15,-6-6 0 16,6-6-4-16,0 0 0 16,-6 0 1-16,-7 6 2 15,-14 0-1-15,1 0 2 16,-21 0-24-16,0 6-11 15,-7 0-56-15,-13 0-23 16,-7-6-47-16</inkml:trace>
          <inkml:trace contextRef="#ctx0" brushRef="#br0" timeOffset="10000.1498">9255-903 244 0,'20'-36'90'0,"-6"30"-48"0,6-6-1 16,-6 12 39-16,6-6-18 15,0-6-5-15,0 0-22 16,1 0-8-16,-1 6-15 15,7-6-5-15,-7 0-3 0,7 0-2 16,-13 6 1-16,0 0-7 16,-1 6 1-16,1 0 1 15,-14 0 3-15,0 0 0 16,0 12-1-16,0 0 1 16,-7-6-1-16,-7 6 0 15,-6 12 0-15,-21 18 0 16,-19 30 0-16,-28 24-5 0,-7 43-1 15,0 5-13-15,-6-12-5 16,-1 1 6-16,7-7 5 16,7-6 8-16,14-18 3 15,6-11 2-15,14-19 2 16,7-18 1-16,6-12 1 16,8-12 2-16,5-6 1 15,8-12 1-15,7-12 2 16,6-6-7-16,7-12-4 15,7-6-60-15,13-6-26 16,14 0-75 0</inkml:trace>
          <inkml:trace contextRef="#ctx0" brushRef="#br0" timeOffset="9593.9952">8409-837 296 0,'-20'-36'112'0,"20"30"-60"0,0-18-30 15,0 24 33-15,0-6-14 16,0 0-1-16,0 0-19 16,0 0-5-16,7 0-10 15,-7 6-6-15,0 0-3 0,0 0-3 16,6 12 1-16,-6 18 3 16,0 12 3-16,0 18-2 15,-6 12 0-15,-1 13 3 0,7-1 1 16,0 0-4-16,0-12-1 15,7-6 1-15,-1 1 2 16,8-13 4-16,6-12 2 16,1-6-6-16,-1-6 0 15,0-12 1-15,7 0 3 16,-6-6-37-16,-1-6-18 16,7-6-70-16,0-12-30 15,20-12 23 1</inkml:trace>
          <inkml:trace contextRef="#ctx0" brushRef="#br0" timeOffset="11157.7065">9011-91 208 0,'-6'-24'77'0,"6"12"-42"0,0-12-4 0,6 12 32 15,1-6-11-15,7 0-3 16,6-12-16-16,7-6-9 15,14-1-13-15,-1 7 1 0,1 0 4 16,-1 0-2-16,-6 6 0 16,0 6-11-16,-7 6-1 15,-7 6-4-15,1 6 0 16,-1 6 0-16,-6 0-2 16,-1 6 5-16,1 12 1 15,-8 0 0-15,-6 0-2 16,0 6 1-16,-6 0 1 15,-1-5 1-15,-13 5 1 16,-8 0-7-16,-5-6-2 0,-8-6-5 16,0 0-1-16,1-6 8 15,-1 0 6-15,7-6-1 16,1-6-1-16,6-6 0 16,-1 0 1-16,8-6 5 15,0 0 6-15,6 0 2 16,1 0 0-16,6 0 1 15,0 0 3-15,1 0-7 16,-1 6-2-16,0 0-3 16,0 0 0-16,0 6-4 15,7-6 0-15,-6 6-3 16,6 0-3-16,0 6 2 16,0-6 0-16,0 6-2 15,0 0 0-15,0 6-1 0,0 0 0 16,6 0 3-16,8 0 2 15,6 0 4-15,7 6 2 16,7 0-3-16,14 6-1 16,-1 0-1-16,7 0-2 15,-7 0-2-15,-6-6 1 16,-7 0 1-16,0-6 0 16,-7 0 2-16,-7 0 3 15,-6 0-2-15,-1 0-2 16,-6-6 0-16,0 6 1 15,-7-12-12-15,0 0-6 16,0 0-20-16,0 0-10 16,-7 0-59-16,-7-6-27 0,35-12-19 15</inkml:trace>
          <inkml:trace contextRef="#ctx0" brushRef="#br0" timeOffset="10485.8925">9194-133 208 0,'-20'-6'79'0,"13"-6"-42"0,0 12-6 0,7 0 32 16,-7-6 0-16,7 0 5 15,0 0-16-15,0-6-7 16,0 0-25-16,0 0 1 0,7-6 2 16,0 6-6-16,0-6 1 15,-1 6-7-15,-6-1 1 16,0-5-7 0,0 6-5-1,0 12-3-15,0 0 2 16,0 0-2-16,0 18-1 15,0 13-2-15,0 11 1 16,-6 6 3-16,-1 0 1 16,0-6-8-16,0 6-2 0,7 0-1 15,0 0 0-15,0-6-4 16,0-6-1-16,0-5-12 16,0-7-7-16,0-6-22 15,0-6-11-15,0-12-25 16,-6 0-9-16,6-6-1 15</inkml:trace>
          <inkml:trace contextRef="#ctx0" brushRef="#br0" timeOffset="11626.248">9864-223 288 0,'-14'-6'110'0,"21"6"-60"0,-7-6-10 15,0 6 38-15,0 0-23 16,7 0-6-16,-7 0-25 16,0 0-7-16,0 0-11 15,0 0-4-15,0 0 1 0,0 0-4 0,7 0 0 16,-1 0 1-16,1-6 0 15,-7 0 0-15,7 6 2 16,0-6-1-16,-7 0 2 16,0 0-2-16,0 0 2 15,0-1-2-15,0 1 2 16,-7 0-2-16,0 0-1 16,-6 12-4-1,-8 6 0-15,-13 7 0 16,1 11-1-16,-8 0 4 15,7 0-2-15,0 6-1 16,14-6 0-16,0 0 3 16,13 6 0-16,7 0 1 0,14 6 6 15,6-6 4-15,14 0-3 16,-1-6 1-16,8-12-3 16,0-11 2-16,13-7-6 15,0-7-1-15,7-5-33 16,-7 6-15-16,-7 0-86 15,1 6-38-15,-15-36 27 16</inkml:trace>
        </inkml:traceGroup>
      </inkml:traceGroup>
    </inkml:traceGroup>
    <inkml:traceGroup>
      <inkml:annotationXML>
        <emma:emma xmlns:emma="http://www.w3.org/2003/04/emma" version="1.0">
          <emma:interpretation id="{13199EFE-7DDE-49DE-A7B9-DFD026D92F2C}" emma:medium="tactile" emma:mode="ink">
            <msink:context xmlns:msink="http://schemas.microsoft.com/ink/2010/main" type="paragraph" rotatedBoundingBox="10782,7859 23800,8309 23724,10485 10706,100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1DDC78-F902-499D-9F50-29FCEBC2BC01}" emma:medium="tactile" emma:mode="ink">
              <msink:context xmlns:msink="http://schemas.microsoft.com/ink/2010/main" type="line" rotatedBoundingBox="10782,7859 23800,8309 23724,10485 10706,10035"/>
            </emma:interpretation>
          </emma:emma>
        </inkml:annotationXML>
        <inkml:traceGroup>
          <inkml:annotationXML>
            <emma:emma xmlns:emma="http://www.w3.org/2003/04/emma" version="1.0">
              <emma:interpretation id="{88759091-AA91-4B09-ADB5-22C793660649}" emma:medium="tactile" emma:mode="ink">
                <msink:context xmlns:msink="http://schemas.microsoft.com/ink/2010/main" type="inkWord" rotatedBoundingBox="10777,8000 13839,8105 13769,10141 10706,10035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0463.1324">-2503 3138 240 0,'-27'-12'90'0,"20"12"-48"0,0 0-12 0,7 0 34 15,0 0-14-15,0 0-4 16,0 0-4-16,0 0-2 16,0-6-22-16,0 6 3 0,0 0 2 15,0 0-3-15,0-6 0 16,0 6-7-16,0-6 0 16,0 0-6-16,0 6-2 15,0 0 0-15,0-6-1 0,0 0-2 16,0 0-2-16,0 0 1 15,0 0 1-15,0-6-1 16,0 12-1-16,0-12 1 16,0 12-1-16,0 0-5 15,0 0-1-15,0 12 0 16,0 0 2-16,0 6-1 16,0 12 4-16,7 6-5 15,-7 6 0-15,7 1 0 16,-7-1 2-16,6-6 4 15,-6-6 2-15,7-6 0 0,-7-6-2 16,0 0 3-16,0-6 0 16,0-6-1-16,0-6 1 15,0 0-2-15,7-6-1 16,0 0 1-16,-1-12 1 16,1 0-1-16,0 0-1 15,0 0-2-15,-1 0 1 16,8 0-1-16,-1 0 0 15,1 0 2-15,-7 6 0 0,0 0 0 16,-1-1 2-16,1 7-6 31,7 0 1-31,-1 6-1 16,1 0-1-16,-1 12 4 0,1 13 0 0,-8 5 1 16,1 12 2-16,0 0-1 15,-7 12 2-15,0-12-7 16,-7 12 1-16,0 0 1 15,-6 0 3-15,-7-5 0 32,-1-1-1-32,1-12-2 0,0-6-1 15,-1-6-12-15,1 0-2 16,7-12-25-16,-1-6-8 16,1-6-45-16,6-12-18 15,0-12-29 1</inkml:trace>
          <inkml:trace contextRef="#ctx0" brushRef="#br0" timeOffset="21273.1676">-2564 3168 208 0,'-14'-30'79'0,"14"18"-42"0,-7 0-10 0,7 6 29 0,0 0 0 16,0-6 1-16,0 0-12 15,7-6-2-15,0 6-25 16,-7 0 1-16,7 0-1 0,-1 0-6 15,8-6-2-15,6 6-3 16,1-6 0-16,12 6 2 16,8 0-4-16,6 0-1 15,7 6-2-15,1 0-2 16,6 0-2-16,-7 0 1 16,7 0 1-16,-7 0 2 15,-7-6-1-15,0 6 2 0,-6 0-2 16,-7 0-1-16,-7 0 1 15,0 6-1-15,-7-6-3 16,-6 6 2-16,-1 0 1 16,-6 0 2-16,-7 0-1 15,7 0 2-15,-7 0-2 16,0 0 2-16,0 0-4 16,13 0 0-16,-13 0 1 15,7 0 0-15,-7 0-3 16,0 0 2-16,0 0 1 15,0 0 0-15,0 0 0 16,0 0 2-16,0 0-3 0,0 0-2 16,0 0 4-16,0 12 1 15,0-6 0-15,0 6-2 16,0 0 1-16,-7 0 1 16,1 6-6-16,-1 0 1 15,-7 6 3-15,1-6 2 16,6 6-3-16,-7 6-1 15,1 6 1-15,-1 18 0 16,1 12 1-16,-1 7 0 16,1-1 0-16,-1 0 0 15,7-6 0-15,1-6 2 16,6-6-3-16,0-6 0 16,6-5 3-16,8-13 1 0,0-6-4 15,6-12 1-15,14-18 2 16,6-6 1-16,1-12-1 15,-1-13-2-15,-6-11 3 16,0-6 0-16,-14-6-1 16,1 0-2-16,-8 0 9 15,-6 0 4-15,-7 12-6 16,-7-1-4-16,-6 7-5 16,-8 6-1-16,1 6-1 15,-20 6 3-15,6 12-7 16,-7 0 1-1,7 12-28-15,0 0-9 16,1 12-55-16,6 6-24 16,6 6-32-1</inkml:trace>
          <inkml:trace contextRef="#ctx0" brushRef="#br0" timeOffset="19673.4017">-3376 1972 104 0,'-41'-24'41'0,"21"18"-22"0,-7 6 2 0,20 0 19 15,0 0-15-15,1 0-3 16,-1 0-1-16,0 0 1 16,0 0-11-16,1 0 7 0,-1 0 4 15,0 0-2-15,0 0 0 16,0 0 0-16,1 6 0 15,-1-6-3-15,0 0 0 16,0 0-1-16,7 0 3 16,0 0-5-16,0 6 0 15,0-6-8-15,-6 6-4 16,6 0 1-16,-7 0 0 16,7 0 7-16,0 0 6 15,0 0-8-15,0 6-4 0,0-18 3 16,0 12 5-16,0 0-4 15,0 0-2-15,0 0-3 16,0-6 0-16,0 0 0 16,7 12 1-16,-1-6 6 15,15 0 4-15,13 0 1 16,13 0 1-16,27-6-11 16,8 6-2-16,-1-6-1 15,7 0 3-15,6 6 0 16,1 0 2-16,-7 0 2 15,-14-6 2-15,1 0-5 0,6-6-2 16,0 0-2-16,0 0-2 16,-6 0 3-16,-8 0 0 15,-6 0 1-15,-13 0 2 16,-14 0-1-16,-7 0 2 16,-7 0-4-16,0 0 0 15,-6 0-1-15,-14 6 1 16,0 0-2-16,-7 0-1 15,-7 0 1-15,-6 0-1 0,-7 6-3 16,-7 0 2-16,-6 0-1 16,-8 0 0-16,1 6 2 15,0 0 0-15,6 0 0 16,-6 0 0-16,-14 0 0 16,0 0 0-16,-7 0 0 15,7 6 0-15,7 0 0 0,0 0 0 16,0 0 0-1,7 6 2-15,-1 0-3 0,8 6 0 16,6 6-4-16,14 6 1 16,6 13 2-16,14-13 1 15,7 6 1-15,6 6 0 16,8 0 0-16,-1-6 0 16,0-6-3-16,14 0 0 15,0-6 4-15,-7-12 3 16,0-5-1-16,0-7 0 0,0 0-1 15,0-18 1-15,-7-6-13 16,1-7-6-16,-1 1-46 16,-6-6-20-16,-1-6-101 15,1 24-53 1,-8 6 116-16</inkml:trace>
          <inkml:trace contextRef="#ctx0" brushRef="#br0" timeOffset="233738.1797">-670 2338 196 0,'-7'0'74'0,"7"0"-40"0,7 0-24 15,-7 0 20-15,0 0-7 16,0 0 1-16,0 0 7 0,0 0 4 16,14 0-18-16,-1-6 10 0,1 0 6 15,-1-6-8-15,1-6-3 16,6 0-1 0,-6 0 1-16,-1 6-8 15,1 0-1-15,-8 0-5 16,1 0 0-16,0 0-5 0,-7 6 0 15,0 0 1-15,0 0 0 16,0 6-2-16,-7 0-2 16,0 12-2-16,-6 18-1 15,-14 24 2-15,-14 18 2 16,-13 37-2-16,-14 23-2 16,-33 6 2-16,-21 43 0 15,7 17-13-15,14-17-3 0,6-7 7 16,14-42 4-16,6-29 7 15,14-19 2-15,14-18 7 16,6-18 6-16,8-6 5 16,12-12 4-16,-6-6-11 15,14-6-3-15,6-6-7 0,0 0-3 16,0-6-11-16,7-6-4 16,7-6-42-16,7 0-17 15,6-6-62 1,34-6-71-16,7-12 68 15</inkml:trace>
          <inkml:trace contextRef="#ctx0" brushRef="#br0" timeOffset="22057.5254">-1096 2579 108 0,'20'-42'44'0,"-6"36"-24"0,-1-6 12 0,-6 6 22 0,0 0-2 16,6-6-1-16,-6 0-4 16,0 0-2-16,0 6-25 15,-1 0-1-15,-6 0 0 0,0 0-9 16,0 6-1-16,0 0-7 16,-6 12-2-16,-1 0 0 15,-7 6 2-15,-6 6-3 16,0 0 0-16,-7 12-1 15,0 6 0-15,6 0 2 16,1 0 2-16,6-6 3 0,1 0 4 16,6-5-4-16,7-7-1 15,7-6-2-15,6 0-2 16,8-6 16-16,6-12 6 16,7-12-10-16,-1-6-5 15,1-6 2-15,-7-13 2 16,0 1 2-16,-6 0 3 15,-8 0-3-15,1 0 2 16,-8 0-6-16,-6 6-3 16,-6 6-6-16,-8 6 0 15,1 0-16-15,-21 18-4 0,-14 12-56 16,1 18-23-16,0 18-64 16</inkml:trace>
        </inkml:traceGroup>
        <inkml:traceGroup>
          <inkml:annotationXML>
            <emma:emma xmlns:emma="http://www.w3.org/2003/04/emma" version="1.0">
              <emma:interpretation id="{02E6BC8C-5BF0-4552-949A-393671CF6C52}" emma:medium="tactile" emma:mode="ink">
                <msink:context xmlns:msink="http://schemas.microsoft.com/ink/2010/main" type="inkWord" rotatedBoundingBox="13237,9643 13475,9652 13460,10079 13223,10071"/>
              </emma:interpretation>
              <emma:one-of disjunction-type="recognition" id="oneOf4">
                <emma:interpretation id="interp4" emma:lang="" emma:confidence="1">
                  <emma:literal>0</emma:literal>
                </emma:interpretation>
                <emma:interpretation id="interp5" emma:lang="" emma:confidence="0">
                  <emma:literal>o</emma:literal>
                </emma:interpretation>
                <emma:interpretation id="interp6" emma:lang="" emma:confidence="0">
                  <emma:literal>d</emma:literal>
                </emma:interpretation>
                <emma:interpretation id="interp7" emma:lang="" emma:confidence="0">
                  <emma:literal>•</emma:literal>
                </emma:interpretation>
                <emma:interpretation id="interp8" emma:lang="" emma:confidence="0">
                  <emma:literal>O</emma:literal>
                </emma:interpretation>
              </emma:one-of>
            </emma:emma>
          </inkml:annotationXML>
          <inkml:trace contextRef="#ctx0" brushRef="#br0" timeOffset="234128.8207">-880 3589 228 0,'-13'0'88'0,"13"0"-48"0,-7 0-7 0,7 0 31 0,0 0-13 15,0 0-5-15,0 0-20 32,-7 0-6-32,0 6-12 15,-6 0-5-15,-1 12 0 0,-6 12-7 0,-7 7 1 16,-7 11-1-16,0 6 2 15,7-6 1-15,0 0 3 0,14-6-3 16,6-12-2-16,7-6 15 16,14-6 6-16,13-6 3 15,6-12 2-15,1-12-4 16,0-12-2-16,-7-12-5 0,-7 0 0 16,-6 0-1-16,-7-6 3 15,-1 0-9-15,-6 6-3 16,-6 6-35-16,-8 6-15 15,-13 36-152 1</inkml:trace>
        </inkml:traceGroup>
        <inkml:traceGroup>
          <inkml:annotationXML>
            <emma:emma xmlns:emma="http://www.w3.org/2003/04/emma" version="1.0">
              <emma:interpretation id="{92F70041-B3C9-4ECE-B663-3F1F05402792}" emma:medium="tactile" emma:mode="ink">
                <msink:context xmlns:msink="http://schemas.microsoft.com/ink/2010/main" type="inkWord" rotatedBoundingBox="13820,9212 14502,9235 14492,9529 13809,9505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23080.3184">-508 3162 156 0,'-6'-6'60'0,"6"6"-32"0,0-6-11 0,-7 6 22 0,7 0-2 15,0 0 0-15,0 0-14 16,0 0-4-16,0 0-11 16,-7 0-1-16,7 0 0 0,-7 0 3 15,7 0 1-15,0 0-1 16,0 0 1-16,0 0-2 15,0 6 2-15,0 0 5 0,0 0 4 16,0 6-8-16,7 0-4 16,0-6 3-16,0 0 5 15,-1 0-8-15,1 0-2 16,7 0-4-16,6-6 1 16,7 0 0-16,7 0 3 15,6 0-3-15,8 0 0 16,-1 0-3-16,1 0-3 15,-8-6 2-15,-6 6 0 16,0-6 3-16,-7 0 1 16,0 6-1-16,-7-6 1 0,1 0-2 15,-1 0-1-15,-7 0-30 16,1 0-15-16,-7 6-50 16,-7 0-22-16,-7 6-7 15</inkml:trace>
          <inkml:trace contextRef="#ctx0" brushRef="#br0" timeOffset="23647.2232">-379 3307 172 0,'-20'0'66'0,"13"0"-36"0,0 0-9 0,7 0 25 16,0 0-4-16,0 0 0 16,0 6-10-16,0 0-3 15,-7 0-16-15,1-6-3 0,-1 6 0 16,0 0-4-16,0 6-1 16,1 0-2-16,-1 0-3 15,0 0 12-15,0-6 4 16,0 12-6-16,1-12-3 15,6-6 7-15,0 6 2 16,0 0-1-16,0-6-1 16,0 6-6-16,0-6 0 0,0 0-5 15,0 0-2-15,0 0-3 16,0 0 1-16,0 0 3 16,0 0 1-16,0 0-4 15,0 0-1-15,0 0-2 31,6 6 3-31,1 0 0 0,7-6 3 16,-1 0-1-16,8 0 2 16,-1 0-2-16,14-6-1 15,0 0 1-15,6 0-1 16,1 0 0-16,-1 0 0 16,1 6 0-16,-1 0 2 15,-6 0-3-15,7-6 0 16,-7-6 1-16,0 0 2 15,-1 0-1-15,1 0-1 16,-7 0-57-16,0 0-26 16,-13 0-82-1</inkml:trace>
        </inkml:traceGroup>
        <inkml:traceGroup>
          <inkml:annotationXML>
            <emma:emma xmlns:emma="http://www.w3.org/2003/04/emma" version="1.0">
              <emma:interpretation id="{9E7A5390-2B05-4F55-A2CA-5BA49F59639F}" emma:medium="tactile" emma:mode="ink">
                <msink:context xmlns:msink="http://schemas.microsoft.com/ink/2010/main" type="inkWord" rotatedBoundingBox="15908,8036 19434,8158 19361,10294 15834,10172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29811.3391">1617 2711 152 0,'-21'-6'57'0,"21"-24"-30"0,-6 18-7 0,6 24 19 15,-7-18 1-15,7 12 3 16,-7 0-2-16,0 0-1 16,1-6-21-16,-1 0 4 0,0 0 1 15,0 0-4-15,1 0-1 16,6 0-7-16,0 0 0 16,0 0-7-16,-7 0-3 15,7 6-1-15,0-6-1 16,0 6 0-16,0-6 0 15,0 0-3-15,13 12 5 16,1 0 2-16,6-6 1 16,7-6 0-16,7 0-3 15,7-12-2-15,13 0 1 16,7 6 1-16,0-6 1 16,-7 6 1-16,0 0-7 15,-14 6 0-15,-6 12 3 16,-7-12 2-16,-6-6 0 15,-1 6-2-15,-7 0 1 16,1 0 1-16,-7-6 1 16,-1 6 1-16,-6-6-46 15,7 0-22-15,7 0-73 16,13-24-55-16,7-6 77 16</inkml:trace>
          <inkml:trace contextRef="#ctx0" brushRef="#br0" timeOffset="30244.1358">2618 2441 184 0,'-14'0'68'0,"14"0"-36"0,0 0-11 0,0 0 22 15,0 0-1-15,0 0-1 0,0 0-9 16,0 0-5-16,0 6-15 16,0 6-1-16,0 0 2 0,-6 0 4 15,6-6 2-15,0 6-8 0,0-6-2 32,0 0-5-32,0-6-3 15,0 6 0-15,0-6 1 16,6 6 3-16,1 0 2 15,7 0 3-15,6 0 1 0,7 0-5 0,14-6-2 16,13 0-2-16,7 0-2 16,0-6 3-16,0 6 0 15,-7-6-1-15,-7 0 1 16,-6 0-2-16,-1 6 2 16,-6-6-4-16,0 0 0 15,-7 0-41-15,-7 0-17 0,-6-6-41 16,-8 0-14-16,-12-6-8 31</inkml:trace>
          <inkml:trace contextRef="#ctx0" brushRef="#br0" timeOffset="30703.2639">2936 2218 212 0,'-7'-24'82'0,"7"12"-44"0,0 0-20 0,0 6 23 16,0 0-6-16,0 0 2 16,0 0-6-16,0 0 1 15,0 0-18-15,0 0 3 0,-7 0 3 16,7 0-5-16,-6 0 0 16,6 0-5-16,0 0-1 15,0 0-3-15,0 0 1 16,0 6-4-16,0 0-2 15,0 0-3-15,0 0-1 16,0 0-1-16,0 6 3 16,0 6 0-16,0 12 1 0,0 12 0 15,0 18 0-15,-7 6-3 16,7 6 2-16,0 7-1 16,0-1 0-16,7 0 4 15,-1-6 3-15,1-6-7 16,7-6 0-16,-1-6 0 15,8-5 3-15,-1-7 0 16,0-6 2-16,0-6-2 16,1-6 2-16,-1-6 0 15,0 0 3-15,-6-12-43 16,-1 0-17-16,-6-6-83 16,-7 0-66-16,7-6 78 15</inkml:trace>
          <inkml:trace contextRef="#ctx0" brushRef="#br0" timeOffset="31227.2422">3903 2140 244 0,'21'-24'90'0,"-8"18"-48"0,14-6-23 15,-13 6 29-15,6 0-15 16,0 0-1-16,1 0-6 0,-8 6-1 16,1-6-14-16,-1 6-2 0,-6 0-2 15,0 0 1-15,0 0 0 16,-1-6 0-16,-6 6 2 16,0 0-5-16,0 0-1 15,0 0-2-15,0 0-2 16,0 0 1-16,0 0-1 15,0 0 0-15,0 0 0 0,0 0-3 16,-6 0 2-16,-15 6 1 31,-12 12 2-31,-22 18-1 16,-5 36-1-16,-15 24-2 16,-13 37-1-16,-20 5 4 15,0-12 3-15,-1-11-3 16,1-1-1-16,7-6 0 15,13-18 0-15,13-12-3 0,21-17 0 16,14-13 6-16,6-18 5 16,7-6-2-16,6-12-1 15,8-12-2-15,6-6-3 16,7-6 1-16,0 0 1 16,7-6-58-16,6 0-27 15,1 0-71 1,6 6-41-16,1-12 95 15</inkml:trace>
          <inkml:trace contextRef="#ctx0" brushRef="#br0" timeOffset="31715.6664">3748 2916 220 0,'-14'-6'82'0,"14"0"-44"0,-13 0-5 16,13 6 33-16,0 0-8 15,0 0-1-15,0-6-13 16,0 0-4-16,0 0-23 15,0 0-6-15,0-6 0 0,0 6-1 0,0-6 4 16,0 0-9-16,0 0-3 16,0 0 2-16,0-1 2 15,0 1-2-15,0 0-1 16,0 6-1-16,0-6 1 16,0 6-2-16,0 0-1 15,0 6-4-15,0 0 0 0,13 12 0 16,-6 12 2-16,-7 19 1 15,7 5 3-15,-7 0-1 16,0 0-1-16,0 0-4 16,0 0 0-16,0 6-14 15,0-6-3-15,7-6-13 16,-7 1-7-16,6-7-26 16,1-12-10-16,0-6-30 15,0-6-49 1,-1 0 46-16</inkml:trace>
          <inkml:trace contextRef="#ctx0" brushRef="#br0" timeOffset="32403.0124">3734 2970 200 0,'-20'-30'77'0,"20"6"-42"0,0 0-19 0,7 12 24 16,6-12-12-16,1-12-4 15,-1-13-9-15,8 1-2 16,12 0-8-16,8-6-1 0,0 0 2 16,6 6 6-16,0 6 2 15,-6 6 1-15,-7 6 1 16,-7 12-8-16,0 6-5 16,0 6-5-16,-7 12 1 15,-6 6 1-15,-1 6 0 0,-6 6 2 16,-7 6 3-16,0 0-4 15,-7 6-1-15,-6 6 2 16,-14 0 1-16,0 0-1 16,-7-6-2-16,-7 0 1 15,1-6-1-15,-1-6 0 16,7-5 0-16,0-7 0 16,1-6 2-16,6 0-1 15,-1-6-1-15,8 0 3 16,0-6 0-16,0-6 1 15,6-1 2-15,-6 1 14 16,13 0 7-16,0 0-5 16,0 6 0-16,1-12-2 15,-1 6-7-15,0 0 0 16,7 6-2 0,0 0-5-16,0 0-4 15,0 12-8 1,0 6 1-16,0 6 0 15,7 6 0-15,0 6 4 16,6 7 0-16,14 11 1 16,7-6 0-16,7-6 0 15,-1 0 0-15,8 0 2 16,-8 0-3-16,1 0 0 16,-7-6 1-16,0 0 2 15,-7-6 1-15,-7-6 1 16,-7 0-2-16,1-6-2 0,-7 0 3 15,-7-12 2-15,0 0-20 16,-7 0-7-16,-7-6-68 16,8 0-31-16</inkml:trace>
          <inkml:trace contextRef="#ctx0" brushRef="#br0" timeOffset="32887.3418">4681 2838 220 0,'-13'0'85'0,"13"-12"-46"0,-7 12 3 16,7 0 37-16,0 0-23 0,0-6-7 16,0 6-18-16,0-6-5 15,0 6-15 1,0 0-7-16,0 0 0 0,7 0-5 0,0-6-2 15,-1 0 2-15,1-1 2 16,-7-5 0-16,7 0 2 16,-7 6-2-16,0-18 2 15,0 0-2-15,0 0-1 16,0 0 1-16,0 6 1 16,-7 0 1-16,0 6 1 15,-6 6-5-15,-7 0-1 16,-7 12-2-16,-7 6 0 15,0 6 3-15,-7 12 0 0,1 6-4 16,-1 12 1-16,14-5 0 16,0 11-1-16,7-6 1 15,6-6 3-15,14-6 6 16,14 6 5-16,6 0-3 16,21-6-2-16,13-12 2 15,0-12 0-15,14-12-3 16,19-6-1-16,8 0-19 15,-7 0-9-15,-13-6-95 16,-15-12-41-16,-12-12 20 16</inkml:trace>
          <inkml:trace contextRef="#ctx0" brushRef="#br0" timeOffset="29120.1824">1779 3613 192 0,'-13'-24'74'0,"6"24"-40"0,0 0-2 16,7 0 30-16,0 0-10 31,0 0-3-31,0 0-14 0,0 0-5 16,0 0-17-16,0 0-10 0,0 0-3 15,0 6 0-15,-7 0 0 16,7 0 0-16,0 6 0 16,0 0 11-16,0 0 7 15,0 0-9-15,0 6-5 0,0 1 4 0,0-1 4 31,7 0-6-31,0 0-1 16,6 0-3-16,8 0 1 16,12 0 2-16,8-6 2 0,6-6-3 15,8-6-1-15,-8-6-1 16,0 0-2-16,-6 0 1 16,-1 0-1-16,1-6 2 15,-7 0 1-15,-7 6-1 16,-7-6-2-16,1-6 3 15,-8 6 2-15,1 0 4 16,-8-6 5-16,1-1-8 16,0 1-3-16,-7-6-2 0,-7 0 1 15,0 0-3-15,1 0 0 16,-8 0 1-16,1 0 2 16,-1 0-1-16,0 6-1 15,8 0 1-15,-1 0-1 16,0 6 0-16,-6 0 0 15,-1 0-5-15,1 12 1 16,-1 12 0-16,-6 0 2 16,-7 0 1-16,-7 6 1 15,-7 6 0-15,-6 0 0 16,6 0-3-16,-6 6 2 16,6 18-1-16,8 0 0 0,5-5 0 15,1 5 0-15,7-6 2 16,7 0 2-16,6 0-3 15,7 0-2-15,7-6 2 16,13-6 2-16,7 0 0 16,14 0 2-16,6-6-4 15,14 0-2-15,0-6 4 16,13 1 3-16,7-7 1 16,7-6 0-16,-7-6-6 15,-6-6 1-15,6-6-42 16,0-13-19-16,-6-11-68 15,-8-18-28-15,-13 0 27 16</inkml:trace>
        </inkml:traceGroup>
        <inkml:traceGroup>
          <inkml:annotationXML>
            <emma:emma xmlns:emma="http://www.w3.org/2003/04/emma" version="1.0">
              <emma:interpretation id="{629A726B-E713-41D7-B400-AC9F0B481064}" emma:medium="tactile" emma:mode="ink">
                <msink:context xmlns:msink="http://schemas.microsoft.com/ink/2010/main" type="inkWord" rotatedBoundingBox="19944,9357 20690,9383 20676,9811 19929,9786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3656.9455">5608 3409 136 0,'0'-30'52'0,"0"18"-28"0,0 0-2 0,7 6 23 16,-7 0-5-16,0 0-1 15,0 0-5-15,0-6-1 16,0 6-18-16,-7 0 9 0,7 0 3 16,0 0-1-16,0 6-1 0,0 0-5 15,0 0-2-15,-6 0-10 16,6 0-5-16,-7 6-5 16,7 6 1-16,-7 0-1 15,7 6 0-15,0 0 0 16,7 0 0-16,0 0 4 15,6 6 1-15,1-12 12 16,6 0 5-16,0-6-10 16,14-6-3-16,7 0-5 15,13-6 1-15,7 0-2 16,0 0-1-16,-1 0 1 16,-5 0-1-16,-8 0 0 15,-6 0 2-15,-8 6-1 0,1 0-1 16,-7 0-10-16,-6 0-6 15,-8-12-50-15,-6 6-19 16,-7 0-40 0,-14 6-43-16,-6 6 64 15</inkml:trace>
          <inkml:trace contextRef="#ctx0" brushRef="#br0" timeOffset="34156.8286">5737 3643 152 0,'-14'0'57'0,"14"-6"-30"0,-6 6-3 0,6 0 24 0,0-6 2 16,0 6 3-16,0 0-12 16,-7 0-3-16,7-6-21 15,-7 6 3-15,0 6 3 0,1 0-8 16,-1-6-1-16,0 6-8 15,0 0-2-15,0 0-4 16,1 0-1-16,-1-6 3 16,7 12 3-16,0 1 0 15,0-13 2-15,0 0-2 16,0 0 0-16,0 0-3 16,0 0-2-16,7 6 1 15,6 0 1 1,-6 0 3-16,0 6 0 15,6-6 0-15,8 0-6 0,6-6 1 16,6-12 0-16,8 12 2 16,13-6-1-16,0 0-1 15,7 0-2-15,-7 0 1 16,0 0 1-16,-6 0 2 16,-8 6-1-16,-6 0 2 15,-7-7-2-15,-6 7-1 16,-8-12 1-16,1 12 1 15,-14 0 1-15,0 0 1 16,6-12-35-16,1 6-17 16,-7 6-162-1,20-6 60 1</inkml:trace>
        </inkml:traceGroup>
        <inkml:traceGroup>
          <inkml:annotationXML>
            <emma:emma xmlns:emma="http://www.w3.org/2003/04/emma" version="1.0">
              <emma:interpretation id="{F5BA81F0-C1CA-4DF4-96A0-033AB160C3D0}" emma:medium="tactile" emma:mode="ink">
                <msink:context xmlns:msink="http://schemas.microsoft.com/ink/2010/main" type="inkWord" rotatedBoundingBox="21808,8603 23787,8671 23741,10015 21761,9947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35083.3827">8402 2832 268 0,'-6'-30'101'0,"6"17"-54"0,0-5-24 0,0 12 29 15,0 0-10-15,0 6-2 16,0-6-7-16,0 0-1 15,0 0-18-15,0 6 1 0,0-12 1 16,0 0-4-16,0 0 1 0,0 6-6 16,0 0-2-16,0 0 0 15,0-12-1 1,0 6 0-16,0 0 2 16,0 0 1-16,0 0-1 15,0 0-1-15,0 6-6 16,0 0 1-16,0 0 0 15,0 0 0-15,0 0 2 0,0 0 1 16,0 6-1-16,6 0-2 16,-6 0-4-16,0 0 0 15,0 0 0-15,14 12-1 16,0 6 1 0,-1 18 0-16,1 6 3 15,6 12 0-15,-7 6 1 16,-6-5 2-16,0-13 3 15,0 0-2-15,-1-6-2 16,-6-6-3-16,0-6-1 16,0 0-1-16,7-6 0 15,-7-6-13-15,0 0-6 0,0-12-35 16,0 6-12-16,-7 0-79 16,1 6-57-1,-1-12 81-15</inkml:trace>
          <inkml:trace contextRef="#ctx0" brushRef="#br0" timeOffset="35684.664">7476 3084 256 0,'-7'-18'96'0,"7"18"-52"0,-7-6-7 0,7 6 34 0,0 0-13 16,0 0-4-16,0 0-19 15,0 0-10-15,0 0-14 32,0 0-3-32,0 0-1 0,0 0-1 15,0 0-1-15,0 0-3 16,-7 0-2-16,7 0 1 0,-6 0-1 16,6 0 0-16,-7 0 0 15,7 0 0-15,0 0 2 16,0 0-3-16,0 6-2 15,-7 0-1-15,7-6 3 16,0 0 0-16,0 0 1 16,0 0 2-16,0 0 1 15,7 6-1-15,0 0-2 0,6 0 1 16,-6 0 1-16,6 0-1 16,1 0-1-16,6 0 1 15,7 0 1-15,7 0-3 16,7 0-2-16,-1-6 2 15,14 0 2-15,34-6 2 16,27 0 1-16,0-6-5 16,14 6 1-16,-1 0 0 15,-6 6 2-15,-7-6-3 16,0 0 0-16,0 0 1 16,-6 6 2-16,-15-6-1 15,-13 6-1-15,1-6 1 16,-22 6-1-16,-12 0 0 15,-8 0 0-15,-6 0 0 0,0 0 0 16,-7 0-3-16,-7 0 2 16,1-6-32-16,-8 6-13 15,-13 0-59-15,-6 6-24 16,-15 0-19 0</inkml:trace>
          <inkml:trace contextRef="#ctx0" brushRef="#br0" timeOffset="36571.2995">8335 3475 196 0,'-7'0'74'0,"7"0"-40"0,-7-6-9 0,7 6 25 0,0 0-3 16,0 0-1-16,0 0-8 15,-6 0-3-15,-1 0-20 16,0 0 6-16,0 0 3 0,0 0 1 16,-6 0 0-16,6 0-8 15,0 0-2-15,1 0-5 16,-1 0 1-16,7 0-2 16,0 0 0-16,0 0-5 15,0 0-1-15,13 0 3 16,1-6 1-16,-1 0-6 15,8 6 0-15,-1-6-1 0,-6 6 0 16,-1 0-3-16,1 0 0 16,-1 0 4-16,1 6 1 15,-1 0 0-15,1 0-2 16,-1 0-2-16,1 0-1 16,-7 0 2-16,-7 6 0 15,0 0 1-15,0 6 0 16,-7 0 2-16,-7 0 1 15,-6 6-10-15,-7 12-3 16,-7 0-11-16,-6 1-4 0,-1-1 7 16,-6-6 3-16,-1 0 4 15,1 0 2-15,6-6 6 16,7-6 3-16,7-6 1 16,0 0-1-16,7-6 1 0,6 0-1 15,1-6 0-15,6 0 0 16,0 0 2-16,1 0 1 31,-1 0-4-31,0 0 1 16,7 0 0-16,0 0 0 15,0 0-3-15,0 0 2 0,0 0 3 16,0-6 1-16,0 6-4 16,0 0 1-16,0 0 0 15,7 0 0-15,0-6 0 16,6 0 0-16,14 0-3 15,7 0 0-15,13-6 2 16,14 0 2-16,7 0-2 16,13-6 0-16,0 6 3 15,7 0 3-15,-7 0 7 16,-13 0 4-16,-7 6-4 16,-7 0-2-16,-13 0-3 15,-7 0-2-15,-7 6-1 16,0 0 0-16,-7 0 0 0,-6 0 2 15,-1 6-3-15,-6-6 0 16,-7 0 1-16,0 0 0 16,0 0-2-16,0 0-2 15,0 0-32-15,7 0-14 16,6 0-98-16,1 6-41 16,-41-6 46-1</inkml:trace>
        </inkml:traceGroup>
      </inkml:traceGroup>
    </inkml:traceGroup>
    <inkml:traceGroup>
      <inkml:annotationXML>
        <emma:emma xmlns:emma="http://www.w3.org/2003/04/emma" version="1.0">
          <emma:interpretation id="{3E8D6961-6ACB-4E59-A80B-68F4611BA02A}" emma:medium="tactile" emma:mode="ink">
            <msink:context xmlns:msink="http://schemas.microsoft.com/ink/2010/main" type="paragraph" rotatedBoundingBox="12792,10587 29446,10141 29503,12262 12849,1270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667F12B-F378-4907-8BE8-B0DAADF41DF7}" emma:medium="tactile" emma:mode="ink">
              <msink:context xmlns:msink="http://schemas.microsoft.com/ink/2010/main" type="inkBullet" rotatedBoundingBox="12811,11264 13583,11243 13584,11292 12812,11313"/>
            </emma:interpretation>
            <emma:one-of disjunction-type="recognition" id="oneOf9">
              <emma:interpretation id="interp13" emma:lang="" emma:confidence="0">
                <emma:literal>-</emma:literal>
              </emma:interpretation>
            </emma:one-of>
          </emma:emma>
        </inkml:annotationXML>
        <inkml:trace contextRef="#ctx0" brushRef="#br0" timeOffset="39911.4419">-1489 5225 228 0,'-13'-12'85'0,"13"6"-46"0,-7 0-19 0,7 6 24 16,0 0-9-16,0 0-3 0,0 0-7 15,0 0-4-15,-7 0-11 16,1 0-4-16,6 0 0 0,-7 6 3 16,0 0 2-16,0 0-3 15,7 0-3-15,0 0 0 16,0 0-1-16,0-6 2 15,7 12 3-15,-7-12 2 16,14 0 1 0,13 0 2-16,13-6 2 0,8 0-9 15,12 0-2-15,1 6-3 16,0 0-2-16,0 0 1 16,-7 0-1-16,-6 0 0 15,-8 0 0-15,-6-6 0 16,0 6 0-16,-7 0 0 0,-7 0 2 15,1-6 1-15,-8 6 1 16,1 0-7-16,-1-6-2 16,1 0-80-16,13 6-33 15,7 0-44 1</inkml:trace>
      </inkml:traceGroup>
      <inkml:traceGroup>
        <inkml:annotationXML>
          <emma:emma xmlns:emma="http://www.w3.org/2003/04/emma" version="1.0">
            <emma:interpretation id="{9DA367D6-515A-4B82-AA70-7A31C71EB94E}" emma:medium="tactile" emma:mode="ink">
              <msink:context xmlns:msink="http://schemas.microsoft.com/ink/2010/main" type="line" rotatedBoundingBox="14021,10554 29446,10141 29503,12262 14078,12676"/>
            </emma:interpretation>
          </emma:emma>
        </inkml:annotationXML>
        <inkml:traceGroup>
          <inkml:annotationXML>
            <emma:emma xmlns:emma="http://www.w3.org/2003/04/emma" version="1.0">
              <emma:interpretation id="{AA7DA6E6-64B3-4301-AC74-D914EF37A3C5}" emma:medium="tactile" emma:mode="ink">
                <msink:context xmlns:msink="http://schemas.microsoft.com/ink/2010/main" type="inkWord" rotatedBoundingBox="14024,10682 16856,10606 16897,12131 14065,12207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40340.8494">-156 5009 252 0,'-47'-6'93'0,"33"6"-50"0,1 6-37 0,6-6 22 31,0 0-6-31,0 0-1 16,1 6-5-16,-1 6 0 0,0-6-9 15,0 0 7-15,1 0 5 0,-1 0 1 0,0 0 0 16,0 0-4-16,1 0 0 16,-1 0-9-16,7-6-2 15,0 0-1-15,0 0 2 16,0 0-1 0,13 6 2-16,8 0 0 15,12 0 1-15,15-6 0 16,6 6 2-16,0 0-5 15,7-12-3-15,0 0-1 16,7 6 1-16,-1 0-1 16,-6 0 2-16,-7 0-2 15,-13 0-1-15,-1 0-13 0,-6 6-4 16,-7 0-59-16,-6 0-26 16,-15-12-57-1,-6 6-25-15,-6 0 98 16</inkml:trace>
          <inkml:trace contextRef="#ctx0" brushRef="#br0" timeOffset="40672.9398">196 4906 212 0,'-7'-36'79'0,"-6"18"-42"0,6-12-8 0,14 18 30 0,-7 0-8 16,0-6-2-16,6-6-13 15,1 0-5-15,0 0-17 16,-7 6 4-16,0 0 5 0,0 6-8 15,0 0-3-15,0 6-7 16,0 0-2 0,0 6-6-16,0 24-2 15,0 6 2-15,-7 24 1 0,0 12-1 16,-6-6 2-16,6 12 1 16,0 13 0-16,-6 5 2 15,6-6 1-15,7-6-4 16,0-12 1-16,7-12 0 15,6-11 2-15,1-13 1 16,-1 0 1-16,1-12-2 0,6-6 1 16,1-12-18-16,-1-6-4 15,0-6-70-15,0-6-32 16,8-12-30 0</inkml:trace>
          <inkml:trace contextRef="#ctx0" brushRef="#br0" timeOffset="41097.9272">1251 4726 272 0,'-6'-30'101'0,"6"12"-54"0,-7 12-6 16,7 0 39-16,0 0-24 16,0 0-7-16,0 0-23 15,7 0-8-15,-1 0-11 16,1-6-3-16,0 0 0 0,6 0-2 15,-6 6-2-15,0 0-2 16,0 0 1-16,-7 0 1 0,7 6 2 16,-7 0-3-16,0 0-2 15,-7 12-1-15,-14 18 3 16,-6 18 0-16,-27 18 3 16,-34 18-3-16,-27 24 0 15,-6 49-10-15,-8 17-5 16,-6 13-3-16,13-31-1 15,7-30 8-15,13-18 5 0,14-23 5 16,14-19 3-16,20-12 2 16,7-12 1-16,13-12 4 15,7-12 3-15,6-6-6 16,8-12-3-16,6 0-10 16,0 0-3-16,7-6-65 15,7 0-26-15,7-18-48 16</inkml:trace>
          <inkml:trace contextRef="#ctx0" brushRef="#br0" timeOffset="41593.704">1143 5387 156 0,'-20'-6'60'0,"20"6"-32"0,0 0 7 0,0 0 27 16,7 0 4-16,-7-6 5 16,0 0-8-16,0 0-4 15,0 0-33-15,0 0-2 0,0 0 0 16,0-6-11-16,6 6-2 15,-6 0-3-15,0-6 2 0,0 6-3 16,0 0-2-16,0 0-2 16,0 0 0-16,7 0-4 15,-7 0 0-15,0 0 3 16,0 0 1-16,7 0-4 16,-7 6 1-16,0 0 0 15,0 0 0-15,0 0-5 16,7 6-1-16,-1 12 0 31,1 18 4-31,7 18-1 0,-1 6 1 16,1 19 0-16,-7 5 0 15,-1 0-3-15,1-6 1 16,7-12-16-16,-14-5-6 16,0-13-20-16,-7-12-7 15,-7 0-31-15,1 0-11 16,-14-6-34-1</inkml:trace>
          <inkml:trace contextRef="#ctx0" brushRef="#br0" timeOffset="42259.1032">1089 5796 208 0,'7'-30'79'0,"0"-6"-42"0,-7 6-1 0,6 18 30 0,-6-6-18 15,7-12-7-15,0-6-20 16,6-12-6-16,8-6-9 16,-1-12-2-16,7 11 0 0,0 7-5 15,0 6-1-15,7 6 1 16,-7 6 0-16,0 6-2 0,0 6 2 16,0 6 3-16,-6 6 1 15,-1 12-4-15,0 6 1 16,-6 6 0-16,-1 6 0 15,-6 6 2-15,-7 0 1 16,-7 6-1-16,0-6 1 16,-6 0-11-16,-7 0-4 15,-7-5 1-15,-1-7 4 0,1 0 4 16,0-6 4-16,0 0 2 16,0-12 1-16,0 0-5 15,7-12 1-15,0 0 20 16,6 0 8-16,1 0-2 15,-1-7-1-15,0 1-1 16,8 0 2-16,-1 6-8 16,0 0 0-16,0 0-7 0,7 6 1 15,0 0-3-15,0 0 0 32,0 0-8-32,0 6 0 15,0 0-6-15,0 12-1 0,7 12 5 16,0 12 2-16,6 7-2 15,8 11 1-15,13 6-5 16,6 6 1-16,1 0 4 16,-1 0 4-16,8-6-1 15,-14-5-2-15,-1-7-3 16,-6-6 1-16,-6-12 3 16,-8 0 1-16,1-12-4 15,-1-6 1-15,-6 0 2 16,0-6 3-16,-7-6-40 15,-7 0-44 1,0-12-21-16,7-18-77 16</inkml:trace>
          <inkml:trace contextRef="#ctx0" brushRef="#br0" timeOffset="43305.8015">2314 5213 212 0,'0'-12'82'0,"6"12"-44"0,1-6-3 15,-7 6 32-15,0 0-14 16,0 0-4-16,0 0-19 16,0 0-7-16,0 0-13 15,0 0 2-15,0 0 4 0,14-6-8 16,-1 0-2-16,1 0-4 15,-1 0 1-15,-6-6 0 16,7 6 1-16,-8-6-2 16,1 6-2-16,-7 0 1 0,0 0 1 15,0-6-1-15,-7 6-1 16,1 0 1-16,-8 0 1 16,-6 0-3-16,-1 0-2 15,8 0-1-15,-21 12 3 16,0 0 0-16,-6 0 1 0,-14 0-5 15,-1 12 1-15,-6 6 2 16,1 12 1-16,-1 12 1 16,13 12 0-16,8 6-3 15,6-6 2-15,7 25-1 16,13-13 0-16,8 0 8 0,12-6 4 16,15-6 3-16,12-6 5 15,22-12-8-15,12-11-1 16,-6-1-5-16,7-18-1 31,6-12 1-31,-6 6 0 0,0-6 0 16,-14-6 0-16,-7 0-40 15,-6-6-15-15,-1 0-72 16,-6-6-31-16,0-7 15 16</inkml:trace>
        </inkml:traceGroup>
        <inkml:traceGroup>
          <inkml:annotationXML>
            <emma:emma xmlns:emma="http://www.w3.org/2003/04/emma" version="1.0">
              <emma:interpretation id="{D3E0CFA2-B750-4831-8097-2D50506BDAFD}" emma:medium="tactile" emma:mode="ink">
                <msink:context xmlns:msink="http://schemas.microsoft.com/ink/2010/main" type="inkWord" rotatedBoundingBox="17635,11228 18088,11216 18098,11557 17644,11569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43725.8945">3328 5183 260 0,'-13'-12'99'0,"13"6"-54"0,-7 6-15 0,7 0 34 16,0 0-14-16,0 0-4 16,-7 0-18-16,7 0-5 15,-6 0-13-15,-1 6-4 0,7 0-2 16,-7 6-5-16,7 0 1 31,0-12 0-31,7 12 0 0,6 0 2 16,8 0 1-16,6-6 5 15,0 0 5-15,7 0-5 16,-1-6 0-16,1 0-6 16,0 0-2-16,-7 0 0 15,0 0 0-15,-7 0 0 16,1 0 0-16,-8 0-3 16,1 0 0-16,-1 0-38 15,1 0-17-15,-1 6-55 16,1 0-23-16,-7 0 3 15</inkml:trace>
          <inkml:trace contextRef="#ctx0" brushRef="#br0" timeOffset="44093.2132">3383 5387 180 0,'-21'6'68'0,"14"-6"-36"0,1 6 0 0,6-6 30 15,0 0-6-15,0 0 0 16,-7 6-12-16,7-6-2 16,0 6-24-16,0-6 5 0,-7 6 1 15,7-6-8-15,-7 6-2 16,7 0-6-16,-6 1-3 16,-1 5-2-16,0-6 0 15,7 0-4-15,0 6 0 16,0-12 1-16,14 12 2 15,13 0 3-15,7-6 2 0,-1-6-3 16,8 0-3-16,0-6 0 16,-8-6-1-16,-6 6 0 15,0 0 0-15,-6 0 0 16,-1 0 0-16,0 0-14 16,-6 0-5-16,6 0-67 15,0-7-31-15,21 1-44 16</inkml:trace>
        </inkml:traceGroup>
        <inkml:traceGroup>
          <inkml:annotationXML>
            <emma:emma xmlns:emma="http://www.w3.org/2003/04/emma" version="1.0">
              <emma:interpretation id="{18EE34EE-4537-471C-AEE5-568592F3E621}" emma:medium="tactile" emma:mode="ink">
                <msink:context xmlns:msink="http://schemas.microsoft.com/ink/2010/main" type="inkWord" rotatedBoundingBox="18995,10421 23396,10303 23452,12424 19052,12542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44968.0912">4709 6103 200 0,'-14'-6'74'0,"7"12"-40"0,7 6-22 0,0-12 19 16,0 0-10-16,0 0-1 15,0 0 3-15,0 0 5 0,0 0-15 16,0 0 11-16,0 0 3 0,0 0 3 15,14 0 2-15,-1-6-4 16,14-12-3-16,21-12-11 16,19-18-6-16,15-18-8 15,-1-19-2-15,0-23 1 16,0-12 2-16,-6 6 0 16,-8-7 2-16,-13 7-2 15,-6 0-1-15,-15-6 1 16,-12 17-1-16,-1 13 0 15,-13 12 2-15,-7 18-3 16,0 12 0-16,-7 12-1 16,0 6 0-16,-6 18-3 15,-1 12 1-15,1 6 2 16,-1 12 1-16,-6 18 1 16,0 6 0-16,-1 18 0 15,1 12 2-15,-7-6 1 16,0 12-1-16,-7 31-2 15,7 5 1-15,13 6-1 16,14-18 0-16,14 1 2 16,13-19-1-16,14-18 2 15,13-18 2-15,7-18 2 16,0-12-3-16,-1-18-1 16,-5-12-17-16,-8 0-7 15,-6-18-74-15,-8 0-30 0,8-12-22 16</inkml:trace>
          <inkml:trace contextRef="#ctx0" brushRef="#br0" timeOffset="45693.2205">5832 5417 324 0,'-21'0'121'0,"15"0"-66"0,-1 0-29 15,7 0 34-15,0 0-21 0,0 0-5 16,0 0-11-16,0 0-5 16,0 0-10-16,0 0 1 0,0 0 2 15,0 0-2-15,0 0 0 0,7 0-1 16,6-6 0-16,1 0 0 16,6 0 0-16,0-6-4 15,0 6-3-15,1 0 0 16,-8 6 1-16,1 0-3 15,6 6 0-15,0 12-1 16,-6 6-2-16,-1 1 5 16,1 5 1-16,-7 12-3 15,0-12-1-15,-7 18 3 16,0-6 1-16,-7 0 0 16,0-6-2-16,-7-6 1 15,1 0-1-15,6-6-5 16,-6 0-1-16,6-6 3 0,0-6 3 15,0 0 1-15,1-5 2 16,-1-7-4-16,7-7-2 16,0-5 2-16,7 0 0 15,6-18 1-15,7-6 2 16,7 0-3-16,7-6-2 16,0-6 2-16,0 0 2 15,0 0-2-15,0 0 0 16,-7-6 1-16,0 11 2 15,-7 1-1-15,0 6-1 16,-6 6-2-16,-1 6 1 16,-6 6 1-16,0 6 0 15,0 0-3-15,-1 6 2 16,1 6-1-16,-7 12-2 0,0 12 0 16,0 12 3-16,-7 18 0 15,1 0 1-15,6 7 0 16,0 5 0-16,6-6-3 15,8-12 0-15,13-6 4 16,7-12 3-16,13-12 1 16,7-12 0-16,0-18-12 15,-6-12-5-15,-1 0-54 16,1-12-23-16,6-18-96 16</inkml:trace>
          <inkml:trace contextRef="#ctx0" brushRef="#br0" timeOffset="46708.5464">7679 5045 148 0,'6'-24'55'0,"-6"24"-30"0,0-6 4 0,0 6 25 0,0-6 6 16,7 0 4-16,-7 0-7 15,0-1 0-15,0 1 14 16,0 0-39-16,0-6-8 16,0 0-5-16,-7-6 0 15,7 0 1-15,0 0-9 16,0 0-4-16,7-6-2 16,0 0-1-16,0 0 4 15,-1 0 3-15,1 0-4 16,0 12-2-16,-7-6-2 15,7 6 0-15,-1 6-2 16,1 12-5-16,0 12 0 16,0 6 0-16,0 12 2 15,-1 6 1-15,1 6 3 16,0 0-1-16,0-6 2 16,-1-5-4-16,-6-1-2 15,0 0 2-15,0-6 0 16,0-6 1-16,0-6 2 15,0 0 1-15,7-6 1 16,-7-12-2-16,0 0-2 16,0 0-19-16,0-6-8 15,7 0-50-15,6 0-20 16,14-24-62 0,7-12-51-16,14 0 87 15</inkml:trace>
          <inkml:trace contextRef="#ctx0" brushRef="#br0" timeOffset="47083.546">8531 4624 296 0,'0'-18'112'0,"-14"18"-60"0,21-6-14 15,-7 0 39-15,0 0-25 16,7 0-6-16,0 0-22 16,-7 0-5-16,7 0-11 15,-1 0-5-15,1-1 0 0,-7 7-2 16,0-6-1-16,0 6 1 15,0 0-1-15,-7 6 0 16,1 7 0-16,-15 11-3 16,-6 12 2-16,-13 18-1 0,-28 18-2 15,-27 6 5-15,-13 30 1 16,-7 37-7-16,-14 23-2 16,8-6-3-16,12-5-1 15,8-37 6-15,13-18 2 16,14-24 3-16,6-17 0 15,21-13 0-15,-1-12 2 16,14-6 1-16,14-12 3 16,7-6-3-16,6-6-2 15,7-6-20-15,7-12-8 16,6 0-46-16,14-6-17 16,27-6-53-1,0 0-38-15,7-12 82 16</inkml:trace>
          <inkml:trace contextRef="#ctx0" brushRef="#br0" timeOffset="47864.6262">8125 5405 256 0,'-20'6'96'0,"20"0"-52"0,0-6-34 15,0 0 25-15,0 0-6 16,0 0 1-16,0 0-4 16,7 6 1-16,-7 7-15 15,0-1 4-15,6-6 4 0,1 6-2 0,-7-12-1 16,7 12-5-16,-7-12-2 16,7 6 2-16,6 6 3 15,1-12-2-15,-1 0 2 16,7 0-2-16,1 0 0 15,-1 0-5-15,0-12-3 16,1 6 0-16,-1 0-1 16,0 0-5-16,1 6-1 15,-8 0 3-15,1 0 1 16,-1 0 0-16,1 0-2 16,-1 0 1-16,1 0-1 15,-1 0 0-15,1 0 0 16,-14 0-3-16,7 0 0 0,-7 0 2 15,6 6 2-15,-6 6 0 16,0 6-1-16,0 0-2 16,0 6 1-16,-13-6 3 15,-7 12 1-15,-8 18-1 16,-12 0-2-16,-14 6-10 16,-7 0-4-16,0-6 7 15,0 1 3-15,14-1 1 16,6-12 0-16,7-6 2 15,7-6 2-15,7-6 0 16,0 0-1-16,6-6-2 16,7-6 1-16,7-6 1 0,7 0 2 15,7-6-3-15,6-6 0 16,7 0 1-16,7-6 0 16,6-6 0-16,1 6 2 15,0 0-1-15,-8 0-1 16,1 0-2-16,-7 6-1 15,0 6 2-15,-6 0 0 16,-1 12-2-16,0 6 0 16,-6 6 4-16,-1 0 1 15,1 6-3-15,-1-6-1 16,14 0 1-16,7-6 2 16,7-12 2-16,6-12 3 15,7-12-36-15,0-12-15 16,1-24-54-16,-8-13-22 15,0-5-27-15</inkml:trace>
          <inkml:trace contextRef="#ctx0" brushRef="#br0" timeOffset="48442.6628">7503 4576 220 0,'0'-43'82'0,"0"25"-44"0,6-12-18 0,1 18 24 15,0-6-13-15,0-12-6 16,-1 6-8-16,-6 0-3 16,0 6-8-16,0 0-4 0,0 0-1 15,0 6-1-15,-6 6 2 16,-8 6-6-16,-13 12 1 15,0 18 1-15,-14 12 3 0,-13 24-2 16,-20 24 0-16,0 25-4 16,-8-7 1-16,15 24 2 15,6 25 1-15,13 17 1 16,15-12 2-16,12-5 1 16,15-37 1-16,12-18 22 15,15-18 12-15,6-11-10 16,6-7-6-16,1-12-11 15,0-12-5-15,-7-6-3 16,0-6 0-16,-6-6 0 16,-1-6 1-16,-7-6-35 15,1 0-17-15,-7-6-70 16,-7 6-29-16</inkml:trace>
          <inkml:trace contextRef="#ctx0" brushRef="#br0" timeOffset="49024.1506">8944 4545 208 0,'-34'-12'77'0,"27"6"-42"0,-6-12 5 16,13 6 35-16,0 0-12 16,-7-6-4-16,7-6-11 15,-7 0-6-15,7 0-23 16,0 6 0-16,0-6-1 0,0 6-2 16,0 0 1-16,0 0-5 0,0 0-2 31,0 6-6-31,0 0-1 15,0 6-6-15,7 0 0 16,0 12-1-16,13 18-1 16,7 24 1-16,0 18 0 15,7 42 3-15,0 19 0 16,-14-1-6-16,-13 36-3 16,-14 13-3-16,-7 11-2 0,-13 1-1 15,-13-19 0-15,-8-18-5 16,-19-5 1-16,-8-13-7 15,-6-18-3-15,7-30-23 16,-1-23-9-16,8-19-16 16,6-18-4-16,13-24-19 15</inkml:trace>
        </inkml:traceGroup>
        <inkml:traceGroup>
          <inkml:annotationXML>
            <emma:emma xmlns:emma="http://www.w3.org/2003/04/emma" version="1.0">
              <emma:interpretation id="{907245B2-D3D5-4C11-801C-44F6C4FD2E4F}" emma:medium="tactile" emma:mode="ink">
                <msink:context xmlns:msink="http://schemas.microsoft.com/ink/2010/main" type="inkWord" rotatedBoundingBox="23837,11025 24504,11007 24510,11235 23843,11253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49538.8961">9580 4966 244 0,'-21'-6'90'0,"28"6"-48"0,-7 6-14 16,0-6 30-16,0 0-15 16,0 0-4-16,0 6-15 15,-7-6-2-15,1 6-13 16,-1 0-1-16,-7 0-1 0,8 7-3 16,-8-1-1-16,7 0 8 15,0-6 2-15,1 0-9 0,-1 0-1 16,7-6 1-16,0 6 2 15,0-6 0-15,0 0-1 16,0 0 3-16,0 0 3 16,13 6-4-16,8-6-2 15,6 0-2-15,7 0-3 16,6 6 1-16,1-6-1 16,-1 0 2-16,8 0 1 15,-1-6-1-15,7 0 1 0,0-6-2 16,1 6-1-16,-8-6-6 31,-7 6-1-31,-6 0-39 16,-7 0-14-16,-6 0-49 15,-15-1-19-15,-12 7-5 16</inkml:trace>
          <inkml:trace contextRef="#ctx0" brushRef="#br0" timeOffset="50026.7292">9695 5141 176 0,'-7'-18'68'0,"7"18"-36"0,-7-6 7 0,7 6 30 15,0 0-11-15,0 0-4 0,0 0-15 16,0 0-5-16,0 0-19 15,0 0-5-15,0 0-2 0,0 0-4 16,-7 0-3-16,1 0-3 16,-1 6 1-16,0 0 3 15,0 0 1-15,1 0-1 16,-1 0 1-16,0 0 4 16,0 0 4-16,0-6-4 15,1 0 1-15,6 6-1 0,-7-6 3 16,7 0-3-16,0 0 1 15,0 0-3-15,0 0 2 16,13 6-4-16,-6 0-2 16,7-6-3-16,-1 6 1 15,14-6 1-15,0 0 2 16,7 0-1-16,-7 0 2 16,0-6-2-16,7 0-1 15,7 0 1-15,6 0-1 16,1 0 0-16,-8 0 2 15,1 6-1-15,-7 0-1 16,-1 0-57-16,-6 6-24 16,-6 6-96-16</inkml:trace>
        </inkml:traceGroup>
        <inkml:traceGroup>
          <inkml:annotationXML>
            <emma:emma xmlns:emma="http://www.w3.org/2003/04/emma" version="1.0">
              <emma:interpretation id="{5614B539-7931-4B26-8191-AD14F62E30D9}" emma:medium="tactile" emma:mode="ink">
                <msink:context xmlns:msink="http://schemas.microsoft.com/ink/2010/main" type="inkWord" rotatedBoundingBox="25183,11069 26960,11021 26972,11497 25196,11544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32905.8803">12117 5093 236 0,'-7'-6'88'0,"7"6"-48"0,0 0-16 0,0 0 27 16,0 0-11-16,0-6-1 16,0 6-11-16,0-6-3 0,0 6-14 15,0 0-4-15,-7 0-1 0,0 0-1 16,1 0 2-16,-8 0-2 15,1 0 0-15,-1 0-6 16,-6 6-1-16,-1 0 1 16,1 6 0-16,-7-6-2 31,0 6 2-31,0 12 1 16,0 6 2-16,0 12-1 15,0 0-1-15,13 6 1 16,1-6 1-16,13-6-1 15,6 0 2-15,15-11 2 0,-1-13 4 16,7-12 0-16,7-18 0 16,13-13-5-16,7-5-1 15,1-6-1-15,-1 0-2 16,-14 6 12-16,-6 6 6 16,-7 0-7-16,-13-6-1 15,-8 0-6-15,-6 0-1 0,-6 0-1 16,-15 6-2-16,-6 5-2 15,-7 13-1-15,1 6-47 16,-1 12-21-16,0 6-70 16,-7 19-72-1,8-1 73-15</inkml:trace>
          <inkml:trace contextRef="#ctx0" brushRef="#br0" timeOffset="133347.0935">12462 5357 304 0,'13'-12'112'0,"-6"6"-60"0,0 6-28 0,-7 0 33 16,0 0-20-16,13 0-6 31,1 6-14-31,-1 0-6 16,1 0-6-16,-1 0 1 0,1 6 0 15,-1-6 0-15,1 6-1 16,0-6 1-16,-14-6 1 0,6 6-3 16,-6-6-3-16,0 0 2 15,0 0 2-15,0 0-2 16,0 0 0-16,-6-6-21 16,6 0-10-16,0 0-74 0,0 0-31 15</inkml:trace>
          <inkml:trace contextRef="#ctx0" brushRef="#br0" timeOffset="132280.6943">10899 5081 140 0,'-14'-12'52'0,"14"12"-28"0,0-6 9 16,0 0 28-16,0 6-7 0,0 0-1 15,0 0-17-15,0 0-5 16,-6 0-18-16,-8 0 3 0,14 0 4 16,-7 0-5-16,1 6 2 15,6-6-10-15,-7 6-4 16,0 0 4-16,7-6 5 16,-7 6 5-16,7 0 2 15,0-6-8-15,7 12-2 0,0 0 4 16,6 0 1-16,8-6 1 15,6-6 4-15,6 0-11 16,15-6-2-16,6 0-4 16,7 6-2-16,0-6-2 15,-7 6 1-15,-7 0 1 0,-6 0 2 16,-14 0-1-16,0 0-1 16,-7 0 3-16,-6 0 2 15,-1-6 0-15,1 6 0 16,-7-6-6-16,-1 0-1 15,1 0-43-15,-7-12-20 16,7 0-88 0,13 6-77-16,0-12 84 15</inkml:trace>
        </inkml:traceGroup>
        <inkml:traceGroup>
          <inkml:annotationXML>
            <emma:emma xmlns:emma="http://www.w3.org/2003/04/emma" version="1.0">
              <emma:interpretation id="{09187426-0AC7-493E-B1B5-A4F7728AFE58}" emma:medium="tactile" emma:mode="ink">
                <msink:context xmlns:msink="http://schemas.microsoft.com/ink/2010/main" type="inkWord" rotatedBoundingBox="27530,10370 29451,10319 29489,11739 27568,11791"/>
              </emma:interpretation>
              <emma:one-of disjunction-type="recognition" id="oneOf15">
                <emma:interpretation id="interp19" emma:lang="" emma:confidence="1">
                  <emma:literal>93</emma:literal>
                </emma:interpretation>
                <emma:interpretation id="interp20" emma:lang="" emma:confidence="0">
                  <emma:literal>9 3</emma:literal>
                </emma:interpretation>
                <emma:interpretation id="interp21" emma:lang="" emma:confidence="0">
                  <emma:literal>ops</emma:literal>
                </emma:interpretation>
                <emma:interpretation id="interp22" emma:lang="" emma:confidence="0">
                  <emma:literal>of 3</emma:literal>
                </emma:interpretation>
                <emma:interpretation id="interp23" emma:lang="" emma:confidence="0">
                  <emma:literal>$3</emma:literal>
                </emma:interpretation>
              </emma:one-of>
            </emma:emma>
          </inkml:annotationXML>
          <inkml:trace contextRef="#ctx0" brushRef="#br0" timeOffset="134914.4563">14261 4576 332 0,'-6'6'123'0,"6"-6"-66"0,0 0-31 0,0 0 34 0,0 0-26 16,0-6-6-16,0 0-15 15,0 0-6-15,0 0-4 16,0-1-3-16,0 1 3 0,0 0 2 15,0 0 4-15,-7 0 0 16,0 0 2-16,-7 0-6 16,-6 0-1-16,0 6-4 15,-7 6-1-15,0 6 1 16,0 0 2-16,0 13-6 0,0 11 1 16,0 6-1-16,6 12 2 15,1 6 1-15,6 0 1 16,8-12-3-16,6 0 0 15,0-12 4-15,6 0 1 16,1-11 0-16,7-7 1 16,6-12 0-16,0-12 1 15,7-6 0-15,0-6 0 16,0-7 0-16,-6 1 0 16,-1-6-5-16,-6 0 1 15,-8 0 0-15,1-6 0 16,-7 6 0-16,0 6 0 15,-7-6-3-15,1 6 2 16,-1 0 1-16,0 6 2 0,0 0-1 16,1 0-1-16,6 0 1 15,0 0-1-15,0-6 4 16,0-1 2-16,0-5 0 16,0-6-1-16,6-6-3 15,1 6 1-15,0 0 0 16,0 6 1-16,-7 6-2 15,0 6-2-15,0 6-2 16,6 6 1 0,-6 6-1-16,7 12-2 15,7 18 3-15,-8 18 0 16,1 6-2-16,0 42 0 16,-7 1 2-16,0 5 0 15,0-6 1-15,0 12 0 16,0 7-3-16,7-1 2 15,-1-12 1-15,1-18 0 16,0-6 0-16,0 1 2 16,0-19-1-16,-1-12-1 15,-6-12 3-15,0-12 0 16,0-6-4-16,0 0 1 0,-6-18 2 16,-1 0 1-16,0-6-4 15,0 0-1 1,0-6-37-16,1-6-16 15,6-12-76-15,13-6-33 0,8-6 17 16</inkml:trace>
          <inkml:trace contextRef="#ctx0" brushRef="#br0" timeOffset="135489.7329">14721 4672 416 0,'-20'-24'154'0,"20"12"-84"0,-7 0-62 16,14 6 32-16,0 0-17 15,0 0 0-15,6 0-12 16,1 0-4-16,-1-6-4 0,1 6 0 16,6 0 0-16,0 0 1 0,1 6 2 15,-8 0-3-15,1 6-2 16,-1 0 0-16,7 0-1 15,-6 6-3-15,6-6 2 16,1 6 1-16,-8 0 2 16,1 0 1-16,-8 24-1 15,-6 0-4 1,-6 6-5-16,-8 6-1 16,-6 0-7-16,-7 0-3 15,0-12 3-15,0-6 4 0,0 0 4 0,6-5 2 16,1-7 3-16,0-6 1 15,6 0 3-15,7-6 1 16,7-6 3-16,0 0 1 16,14 0-6-16,6-6 0 15,7-12 3-15,0 0 5 16,7-6-3-16,-7-1-1 16,0-5 2-16,0 0 0 0,0 6-3 15,1 0-1-15,-8 12-1 16,7 0-2-16,-7 12-2 15,0 18 1-15,-6 6 1 16,-7 18 0-16,-7 0-3 16,-7 13 0-16,-7 11 2 15,-6 12 2-15,-14 6 0 16,-13-6 2-16,-7 0-15 16,0-11-5-16,0-7-20 15,6-24-9-15,1-12-57 16,0-30-26-16,-1-12-16 15</inkml:trace>
          <inkml:trace contextRef="#ctx0" brushRef="#br0" timeOffset="133952.7243">13686 4930 575 0,'7'-6'48'0,"7"-6"-27"15,-1 0-10-15,1 0-4 0,6 0-3 16,0 0-3-16,-6 0 0 16,-1 6-1-16,-6 0 6 15,0 0 4-15,0-6 1 16,-7 6 1-16,0 0-2 0,-7 0-1 15,0 0-3-15,-7 0 1 16,-6 0-6-16,-7 0-3 16,0 6 1-16,0 12 0 15,-7 0-2-15,-6 6 2 16,-8 6 1-16,1 12 0 16,-7 6-3-16,0 0 2 15,0 1-1-15,6 5 0 16,8 6 0-16,6 6 0 15,13 6 2-15,15-6 0 16,12-6 0 0,15-6 0-16,19-11 0 15,8-13 2-15,-1-12 1 16,0-12 1-16,1-12-2 16,-8-12-2-16,1-13 5 15,-7 1 1-15,-7 0-5 0,-7 0-2 16,-6 0 0-16,-14 6 2 15,-7 0 2-15,-7 12 1 16,-13 0-7-16,-13 6 0 16,-21 6-1-16,-7 6 2 15,1 6-8-15,6 6-3 16,13 0-29-16,14 0-10 16,14 6-48-16,27 0-19 15,20-6-23-15</inkml:trace>
          <inkml:trace contextRef="#ctx0" brushRef="#br0" timeOffset="133472.1473">13693 4954 228 0,'-14'-12'88'0,"14"12"-48"0,0-6 8 15,0 6 39-15</inkml:trace>
        </inkml:traceGroup>
      </inkml:traceGroup>
    </inkml:traceGroup>
    <inkml:traceGroup>
      <inkml:annotationXML>
        <emma:emma xmlns:emma="http://www.w3.org/2003/04/emma" version="1.0">
          <emma:interpretation id="{72A2F098-6048-434C-9C21-2DAECC8026BD}" emma:medium="tactile" emma:mode="ink">
            <msink:context xmlns:msink="http://schemas.microsoft.com/ink/2010/main" type="paragraph" rotatedBoundingBox="16674,13929 28603,12964 28730,14532 16801,1549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92C1F5FD-028E-44F6-A6D9-68543B6D3C49}" emma:medium="tactile" emma:mode="ink">
              <msink:context xmlns:msink="http://schemas.microsoft.com/ink/2010/main" type="line" rotatedBoundingBox="16674,13929 28603,12964 28730,14532 16801,15497"/>
            </emma:interpretation>
          </emma:emma>
        </inkml:annotationXML>
        <inkml:traceGroup>
          <inkml:annotationXML>
            <emma:emma xmlns:emma="http://www.w3.org/2003/04/emma" version="1.0">
              <emma:interpretation id="{C169C4E2-6115-4B0A-8B9B-982A75846267}" emma:medium="tactile" emma:mode="ink">
                <msink:context xmlns:msink="http://schemas.microsoft.com/ink/2010/main" type="inkWord" rotatedBoundingBox="16674,13929 18624,13772 18750,15339 16801,15497"/>
              </emma:interpretation>
              <emma:one-of disjunction-type="recognition" id="oneOf16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10733.497">2456 8172 280 0,'-21'-24'104'0,"21"18"-56"0,-6-6-12 0,6 12 36 0,0-6-16 15,0 0-5-15,0 0-18 16,0 6-9-16,0 0-13 16,0-6-5-16,0 6-2 0,0 0 2 15,0 0 3-15,0 0-6 16,0 0-2-16,0 0-3 16,0 0 0-16,0 0 0 15,0 0-2-15,0 0 3 16,0 6 2-16,0 0-2 15,0 0 0-15,0 6-1 16,0 12 0-16,0 6 2 0,-7 18 2 16,0 6-3-16,0 6 0 15,1 0 1-15,-1-6 0 16,0-5 0-16,0-13 0 0,7-6 4 16,0-6 5-16,0 0-3 15,0-24 6 1,7-6-2-16,7-12-6 15,-1 6 0-15,1 0-4 16,-1 0-3-16,1 0 2 16,-8 0 2-16,8 0-2 15,-1 6-2-15,1 0-1 16,0 0 3-16,-1 0-2 16,1 6-1-16,-1 0 0 15,-6 12 3-15,0 6 0 0,-1 6 1 16,1 12 0-16,-7 18 0 15,0 0 2-15,0 6 1 16,-7 0-1-16,1-6-2 16,-8-6-2-16,7-11-1 15,1-7 2-15,-8 0 0 16,7-12-17-16,-6-6-8 16,-1-6-33-16,1-12-12 31,6-6-47-31,-7-12-20 0,8-6 14 15</inkml:trace>
          <inkml:trace contextRef="#ctx0" brushRef="#br0" timeOffset="111262.7634">2415 8394 240 0,'-7'-48'90'0,"7"30"-48"0,0-18-3 0,0 24 37 16,7 0-15-16,7-6-3 15,-1 0-16-15,7 0-6 16,1 0-20-16,6 6-1 0,0 6-1 15,0-6-5-15,7 6-3 16,0 0-1-16,6 6-1 16,1 0-5-16,-1 0 1 0,1 6 0 15,-7 6 0-15,0 0 0 16,-7 0 2-16,0 0-1 16,-7 0-1-16,0 0 1 15,-6 0-1-15,-1 6-3 16,-6 6 2-16,-7 6 3 15,-7 12 1-15,-6 12-1 16,-7 0-2-16,-1 7-2 16,1 11 1-16,6 0-1 15,1-6 0-15,6-12 2 16,7-12 0-16,7-6 0 16,6-12 0-16,21-6 0 0,7-18 2 15,6-6 1-15,1-18 1 16,-1-12-2-16,0 0 1 15,-6-6 0-15,-1-6 1 16,-6 0 2-16,-13-12 3 16,-1 0-2-16,-20-1 1 15,0 7-3-15,-7 6 0 16,-6 12-6 0,-1 6-1-16,-6 6-8 0,-14 12-4 0,-7 12-10 15,-6 18-3-15,6 12-34 16,8 6-13-16,12 6-49 15,14-6-22-15,21 6 15 32</inkml:trace>
          <inkml:trace contextRef="#ctx0" brushRef="#br0" timeOffset="111703.3095">3721 8238 192 0,'-34'-12'74'0,"27"12"-40"0,0-6 2 0,7 6 32 15,0 0 1-15,-6 0 1 16,6 0-10-16,0 0-5 16,-7 0-30-16,7 0-2 0,0 0-1 15,0 0-6-15,0 0-1 16,0 6-9-16,0 0-4 15,0 6-4-15,0 0 1 16,0 6 1-16,0 0 2 16,0 6-3-16,0-6-2 15,7-6 4-15,-1-6 1 16,8-6 2-16,6-6 2 16,-6-6 1-1,6-6 1-15,-6 0 0 16,-8 0 2-16,-6 0-3 0,0 0 1 15,-6 0-7-15,-1 6-3 16,-7 6-6-16,-6 6 0 16,6 0-12-16,1 6-2 15,-1 6-12-15,-6 0-7 16,7 6-32-16,6 0-14 16,7 0-22-16,20 0-10 0,7-6 5 15</inkml:trace>
          <inkml:trace contextRef="#ctx0" brushRef="#br0" timeOffset="112140.838">4079 8057 272 0,'0'-42'104'0,"0"30"-56"0,0-6 1 16,0 12 44-16,7-6-26 16,0-6-8-16,6 0-26 0,1 0-9 15,-1 0-14-15,8 0 2 0,-1 0 2 16,-6 0-5-16,-1-6-1 15,1 6-2-15,-1 0 1 16,1 6-2-16,-8-6 2 16,1 6-2-16,0 0 0 15,0 6-3-15,-7 0-2 16,0 6 1-16,0-6-1 16,0 18-5-16,0 18 1 15,-14 18 0-15,-13 18 2 16,-27 18-10-16,-20 55-2 15,-14 29-22-15,7 18-9 16,6-23 4-16,7-13 2 16,1-12 22-16,13-17 9 0,13-25 4 15,7-18 3-15,0-18 5 16,14-12 2-16,0-18 2 16,6-12 2-16,1-12 1 15,6-12 1-15,7-6-13 16,0-6-6-16,14 0-57 15,6-6-25-15,14 0-64 16,27-24-36 0,-1-6 94-16</inkml:trace>
          <inkml:trace contextRef="#ctx0" brushRef="#br0" timeOffset="112439.4925">4161 8575 356 0,'-7'6'134'0,"7"0"-72"0,-7 0-46 0,7-6 32 16,0 12-26-16,-7 6-7 16,0 0-1-16,-6 18 2 15,-1 0-8-15,1 0-2 0,6 0-2 16,7-6-2-16,7-6 1 16,6-6 9-16,8-12 4 15,6-12-3-15,0-18 0 16,0 0-2-16,-7 0 1 15,-6 0 2-15,-1 0 2 16,-6 0-7-16,-7 0-1 16,-7 6-13-16,-13 6-4 15,-14 6-25-15,-13 12-10 0,-7 12-59 16,0 18-26-16,13 6-45 16</inkml:trace>
        </inkml:traceGroup>
        <inkml:traceGroup>
          <inkml:annotationXML>
            <emma:emma xmlns:emma="http://www.w3.org/2003/04/emma" version="1.0">
              <emma:interpretation id="{A093E5A7-07E6-4C17-A168-10FD2CA56A18}" emma:medium="tactile" emma:mode="ink">
                <msink:context xmlns:msink="http://schemas.microsoft.com/ink/2010/main" type="inkWord" rotatedBoundingBox="19929,13898 20692,13836 20721,14197 19958,14258"/>
              </emma:interpretation>
              <emma:one-of disjunction-type="recognition" id="oneOf17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13081.4787">5581 7865 164 0,'-6'-24'63'0,"12"18"-34"0,8 6 8 0,-14 0 28 0,0 0 5 16,0 0 5-16,0 0-24 16,0 0-8-16,0 0-25 15,0 0-2-15,0 0-2 0,0 0-7 16,0 0-4-16,7 6-5 15,-7 6 1-15,0-12 1 16,0 12 0 0,0 0 2-16,0 0 1 15,0 0-1-15,6 0 1 16,8 0 4-16,-1 0 6 16,1 0-5-16,6-6 0 15,1-6 0-15,12 6 2 16,15-6-5-16,13 0-1 0,13 6-2 15,-6 0-2-15,-1-6 1 16,-13 6-1-16,-6 0-3 0,-8 0 2 16,-6-6-1-16,-7 6 0 15,-6-6-16-15,-8 0-8 16,-6 0-35-16,-7-12-13 16,-7 0-90-1,14-6-43-15,-7 6 104 0</inkml:trace>
          <inkml:trace contextRef="#ctx0" brushRef="#br0" timeOffset="113491.7789">5750 8154 244 0,'-20'-6'90'0,"13"0"-48"0,7 6-12 0,0 0 34 0,0 0-10 0,0 0-1 15,0 0-13-15,0 0-5 16,0 0-19-16,0 0 1 0,0 0 1 16,0 0-2-16,0 0 3 15,-6 0-10-15,6 0-5 16,0 0-6-16,0 0 1 16,0 0 1-16,0 0 2 15,6 6 1-15,8-6 1 16,13 0-2-16,7 0-2 15,6 0 3-15,8 0 0 16,6 0-1-16,-7 0-2 16,1 0 5-16,-8 0 1 0,-6 0-5 15,0 0-2-15,-7 0 2 16,0 0 1-16,-7-6-7 31,1 0-2-31,-1 0-27 16,0-6-10-16,0-6-79 15,7-6-33-15,7-7 2 16</inkml:trace>
        </inkml:traceGroup>
        <inkml:traceGroup>
          <inkml:annotationXML>
            <emma:emma xmlns:emma="http://www.w3.org/2003/04/emma" version="1.0">
              <emma:interpretation id="{84C64970-DA1F-479B-A3AC-3D9C88A87CE5}" emma:medium="tactile" emma:mode="ink">
                <msink:context xmlns:msink="http://schemas.microsoft.com/ink/2010/main" type="inkWord" rotatedBoundingBox="22135,13788 23246,13698 23293,14271 22181,14361">
                  <msink:destinationLink direction="with" ref="{A3CB4030-DCBA-446F-BDF4-E7786F3652B7}"/>
                </msink:context>
              </emma:interpretation>
              <emma:one-of disjunction-type="recognition" id="oneOf18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137169.7349">8240 7763 236 0,'7'-12'88'0,"-7"18"-48"0,0-6-23 0,0 0 40 15,0-6-19 1,0 0-17-16,0 0-8 15,0 6-9-15,0 0 6 0,0 0 16 16,0-6 0 0,0 6-9-16,0-6-5 15,0 6-1-15,0-6 3 0,0 0-2 16,0 0 1-16,0 0-7 16,-7 0-4-16,0 0 1 0,1 6 0 15,-1 0-4-15,-7 0 1 16,1 6-2-16,-8 0 0 15,-6 12 2-15,0 0 2 16,-7 6-3-16,-6 6-2 16,-1 6 2-16,7 6 0 15,1 6-2-15,6 0 2 16,0-6 1-16,6-6 2 0,8 1-1 16,-1-1-1-16,7 0 1 15,1 0-1-15,6 0 2 16,6-6 3-16,8-6 7 15,13-12 2-15,14-12-3 16,13-12-1 0,7-6-6-16,6-6-3 0,-6 6 2 15,-7 0 0-15,-13-6 3 16,-7 0 3-16,-7-12-2 16,-7 0 1-16,-6-13-5 15,-8 1 0-15,-6-6-3 16,-6 6-1-16,-1 6-1 15,-13 12 0-15,-14 6 0 16,-14 12-2-16,-13 24-19 16,1 6-10-16,5 12-52 15,8 0-22-15,6 6-59 16</inkml:trace>
          <inkml:trace contextRef="#ctx0" brushRef="#br0" timeOffset="137826.7448">8890 8208 152 0,'-14'-18'57'0,"7"12"-30"0,1 0 21 0,6 6 35 16,0 0-4-16,0 0-1 15,0 0-25-15,0 0-7 16,0 0-27-16,0 0-5 0,0 0 0 16,0 0-4-16,0 0 0 15,0 0 0-15,6 0 1 16,1 0-5-16,7 0-4 15,-8 0-1-15,1 0-1 16,-7 0 2-16,7 0 1 0,-7 0-1 16,0 0 1-16,0 0-2 15,0 0-1-15,0 0-19 16,0 0-10-16,0 0-45 16,13 6-17-16,1 6-76 15</inkml:trace>
        </inkml:traceGroup>
        <inkml:traceGroup>
          <inkml:annotationXML>
            <emma:emma xmlns:emma="http://www.w3.org/2003/04/emma" version="1.0">
              <emma:interpretation id="{1DA30201-B5A9-4C7B-BCEB-F418A9703ABC}" emma:medium="tactile" emma:mode="ink">
                <msink:context xmlns:msink="http://schemas.microsoft.com/ink/2010/main" type="inkWord" rotatedBoundingBox="23687,13468 26046,13277 26158,14651 23798,14841">
                  <msink:destinationLink direction="with" ref="{A3CB4030-DCBA-446F-BDF4-E7786F3652B7}"/>
                </msink:context>
              </emma:interpretation>
            </emma:emma>
          </inkml:annotationXML>
          <inkml:trace contextRef="#ctx0" brushRef="#br0" timeOffset="138441.3709">10006 7697 332 0,'-20'-6'126'0,"26"-12"-68"0,-6 12-30 0,0 6 35 15,14 0-29-15,-1-6-8 16,1 0-13-16,6 0-3 16,1 0-6-16,-1 0-3 0,0 0 2 15,0 0-4-15,1-1 0 16,-1 1 1-16,0 0 2 16,-6 0-1-16,-1 0 2 15,-6 0 4-15,0 0 6 16,-7-6-1-16,0 6 1 15,-7-6-5-15,-6 0 0 0,-8 0-5 16,-6 6 0-16,-7 0-3 16,1 6-1-16,-8 6-1 15,0 6 0-15,8 12 2 16,-8 12 0-16,-6 7-3 16,-8 5 0-16,1 12 2 15,0 6 0-15,0 0-2 0,7-12 2 16,13 0-1-16,7 0-2 15,13 1 3-15,14-7 0 16,14 0 3-16,13-12 3 16,7-12-2-16,6-18-2 15,1-6 2-15,0-6 0 16,-8-6-1-16,-6-6 1 16,0 0 0-16,-6 0 1 15,-14 0-2-15,-7-6-2 16,0 6 1-16,-7 0-1 15,-20 6-3-15,-14 6 2 16,-13 6-1-16,-14 6-2 0,7 6-13 16,-6 0-6-16,6 6-26 15,14 6-9-15,20 0-35 16,13 0-16-16,28-6-35 16</inkml:trace>
          <inkml:trace contextRef="#ctx0" brushRef="#br0" timeOffset="139568.81">10899 7588 272 0,'-14'0'101'0,"14"6"-54"0,0 0-20 15,0-12 32-15,7 0-22 16,-7 0-9-16,7-12-3 15,0 6 0-15,-1 0-13 16,1 0 2-16,-7 0 2 0,7 0-4 0,-7 0-2 16,0 0 1-16,0 0 0 15,0 0-3-15,0 0-3 16,0-6 0-16,0 0 1 16,0 0 1-16,-7 0 1 15,0 6-4-15,1 0-1 16,-1 0-1-16,-7 6-2 15,-6 6-4-15,-7 12-2 16,-7 6 0-16,0 12 4 16,-6 12-1-16,-1 12-1 0,1 6 0 15,6 12 3-15,7-5 0 16,6-1 3-16,8-6-3 16,6-6-2-16,0-12 2 15,7-6 0-15,14-6 1 16,6-6 2-16,7-6 3 0,7-12 2 15,0-6-3-15,0-12-3 16,-7-6 2-16,0 0 0 16,0-12 1-16,-7 0 0 15,-6 0-2-15,-1-6-2 16,-6-6 1-16,-7 6 1 16,0 0-3-16,0 0-2 15,-7 0 4-15,0 6 1 16,7-1 0-16,0-5-2 0,-6 6-2 15,6 6-1-15,0 0 4 16,0 0 1-16,0 0 2 16,0 6 0-16,0-6 0 15,6 6 2-15,-6 0-1 16,7 0 0-16,0 6-6 16,0 0 1-16,-7 0 0 15,7 0 0-15,-1 6-3 16,-6 0 0-16,0 6-1 15,0 0 3-15,7 24-2 16,-7 18-1-16,0 18 3 16,0 24 0-16,0 30-4 0,-7-5-1 15,1-1-2-15,-1 0 0 16,7 6 2-16,0 1 4 16,0-13-1-16,7-6 1 15,-7-18 2-15,6-11 2 16,-6-19-1-16,0-12 2 15,0 0 2-15,0-12 4 16,0-12-4-16,-6-6-1 16,-1-6-13-16,0-6-4 15,-7-12-40-15,1-18-16 16,6 0-68-16,0-12-27 16,7 5 35-16</inkml:trace>
          <inkml:trace contextRef="#ctx0" brushRef="#br0" timeOffset="140317.2198">11332 7564 164 0,'0'0'63'0,"7"6"-34"0,-1-6 12 0,-6 0 33 16,0 0-2-16,0 0 2 16,0 0-13-16,0 0-3 15,0 0-32-15,0 0-2 0,0 0 0 16,0 0-11-16,0 0-2 16,7 0-3-16,0-6 0 15,6 0-4-15,1 0-3 16,0 0 4-16,-1 0 1 0,1 0 0 15,6 0-1-15,-7 6 1 32,1 0 3-32,-1 0-6 15,1 6-2-15,0 0-1 16,-1 6 0-16,1 0 0 16,-1 12 0-16,1 0 0 15,-8 1 0-15,-6 5-5 16,0 0 1-16,-6 6-9 15,-8 0-2-15,1 6-3 16,-8-6-2-16,1 0 5 16,-7 0 4-16,0-12 8 0,0 6 4 15,0-12 1-15,6 0-2 16,8-6 3-16,-1-6 2 16,8-6 2-16,6-6 3 15,6-6-5-15,8-6-3 16,6 0 1-16,7-6 0 15,0-6 3-15,7 0 3 16,0 0-4-16,0 6-3 0,6 0-4 16,-6 12 1-16,0 0 1 15,-7 0 2-15,-7 12 1 0,1 6 1 16,-8 12-5-16,1 12-1 16,-7 12-2-16,-14 6 3 15,-7-6 0-15,-13 0 1 16,-7 6 0-16,-6 7 0 15,-8 11 0-15,-12 0 0 16,-8-6-7-16,7-12 0 16,7-12-15-16,7-12-3 15,6-18-31-15,14-18-14 16,13-6-67-16,14-6-67 16,7-12 73-16</inkml:trace>
        </inkml:traceGroup>
        <inkml:traceGroup>
          <inkml:annotationXML>
            <emma:emma xmlns:emma="http://www.w3.org/2003/04/emma" version="1.0">
              <emma:interpretation id="{E3930AD9-B24A-4610-958E-81DF16B7FE93}" emma:medium="tactile" emma:mode="ink">
                <msink:context xmlns:msink="http://schemas.microsoft.com/ink/2010/main" type="inkWord" rotatedBoundingBox="26728,13240 28613,13088 28708,14265 26824,14417"/>
              </emma:interpretation>
              <emma:one-of disjunction-type="recognition" id="oneOf19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141089.3633">12529 7823 272 0,'0'-12'101'0,"7"12"-54"0,-7 0-17 16,0 0 34-16,0 0-14 15,0 0-2-15,0 0-16 16,0-6-5-16,0 6-16 15,0 0-2-15,0 0 1 0,0-6-2 0,0-6 3 16,0 0 0-16,0 0 3 16,0-6-5-16,0 0-1 15,0 0 2-15,0 0 1 16,0 0-3-16,0 0-3 16,0 0-2-16,0-1 0 15,0 1-2-15,0 0 2 16,0-6 0-16,0 6 1 15,0-6-2-15,0 0-2 0,0 0 1 16,0 6-1-16,0 0 0 16,0 0 0-16,7 6 0 0,-7 0 0 15,0 6-3-15,0 0 0 16,7 30-3 0,-1 18-1-16,8 12 1 15,-7 6 4-15,-1 31 1 31,1-1-13-31,-7-18-5 16,-7 0 7-16,1-12 4 0,6 0-1 16,-7-6-1-16,0-5-11 15,0-7-1-15,1-6-18 16,-8-6-6-16,1-6-25 16,-1-6-10-16,1-6-7 15,-8-12-1-15,8 0-4 16</inkml:trace>
          <inkml:trace contextRef="#ctx0" brushRef="#br0" timeOffset="141830.0691">12516 7871 144 0,'0'-48'55'0,"7"24"-30"0,-7-24-10 0,6 30 20 16,1-6-8-16,-7 0-1 15,7-6 2-15,0-13 3 16,-1-5-17-16,1 0 5 0,0 0 2 15,6 0 0-15,1 6 2 16,0 6 0-16,-1 0 1 16,1 0 0-16,13 6 0 15,-7 6-7-15,0 0 0 0,1 5-6 16,6 7-1-16,-7 0-6 16,7 6-3-1,0 6 0-15,0 12-4 0,-7 6 2 16,-13 13 1-16,0 5 2 15,-7 6-1-15,0 6-1 16,-7 0 1-16,0 0 1 16,-6 0-1-16,-7-6-1 15,-1-6 1-15,1 0 1 16,-7-6 1-16,0-11 3 16,-7-7-3-16,7 0-2 15,-7-12 2-15,7 0 0 16,7-6-1-16,-1 0-2 15,1-6-2-15,7 0 1 16,-1-1 14-16,1 1 6 16,6-6-3-16,0-6-1 15,0 12-3-15,7 0 2 0,0 0-3 16,0 0 1-16,0 0-7 16,0 6-1-16,0 0-2 15,0 0 1-15,0 6-2 16,0 0-1-16,0 0-2 15,0 0-1-15,7 12 2 16,0 6 2-16,6 12-5 16,14 0 1-16,7 18 1 15,7 7 1-15,13 11 1 16,-7 0 0-16,1 0 0 16,-8-6 2-16,-6-6-1 15,0-6 2-15,-7 1-2 16,0-1-1-16,-7-6-2 15,1-6 1-15,-8-6 3 0,1-6 1 16,-8-6-1-16,1 0-2 16,-7-6 3-16,0-12 0 0,0-6-26 15,-7-6-9-15,7 0-48 16,7-6-19-16,7-6-80 16</inkml:trace>
          <inkml:trace contextRef="#ctx0" brushRef="#br0" timeOffset="142343.2469">13835 7498 348 0,'-13'6'129'0,"13"-6"-70"0,-7 6-31 0,7-6 38 16,0 0-27-16,0 0-7 16,0 0-17-16,0-6-5 15,7 0-6-15,6-6-5 0,-6 0 0 16,0 0 1-16,-1 0 0 16,8 0 0-16,-7 0 0 0,-1 0 0 15,1 0 0-15,-7-6 2 16,0 6 1-16,0-6-1 15,0 0 1-15,-7 6-2 16,1 0-1-16,-1 0 1 0,-7 0-1 16,-6 6 0-16,-7 0 0 15,-7 6 0-15,0 6 2 16,1 6-3-16,-8 18-2 16,0 12-1-1,-6 6 3-15,0 6 2 16,6 12 4-16,7 6-2 15,21 1 0-15,13-1 3 16,20 0 3-16,14-12-2 16,20-6-2-16,20-6 0 15,1-6-1-15,-1-12 0 16,7-11 0-16,14-7-2 0,0-6 1 16,0-6-22-16,-21-12-7 15,-13-13-66-15,-21-5-30 0,-19-12-58 16</inkml:trace>
        </inkml:traceGroup>
      </inkml:traceGroup>
    </inkml:traceGroup>
    <inkml:traceGroup>
      <inkml:annotationXML>
        <emma:emma xmlns:emma="http://www.w3.org/2003/04/emma" version="1.0">
          <emma:interpretation id="{330E1773-0D6C-4AB8-8D3F-BC8DE9025ED3}" emma:medium="tactile" emma:mode="ink">
            <msink:context xmlns:msink="http://schemas.microsoft.com/ink/2010/main" type="paragraph" rotatedBoundingBox="14296,17360 22773,17125 22809,18442 14332,1867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2CBFBEB-33B3-427C-B80F-31EEBF652828}" emma:medium="tactile" emma:mode="ink">
              <msink:context xmlns:msink="http://schemas.microsoft.com/ink/2010/main" type="line" rotatedBoundingBox="14296,17360 22773,17125 22809,18442 14332,18677"/>
            </emma:interpretation>
          </emma:emma>
        </inkml:annotationXML>
        <inkml:traceGroup>
          <inkml:annotationXML>
            <emma:emma xmlns:emma="http://www.w3.org/2003/04/emma" version="1.0">
              <emma:interpretation id="{58F85131-C547-4912-A21A-2BAFAB06E1B3}" emma:medium="tactile" emma:mode="ink">
                <msink:context xmlns:msink="http://schemas.microsoft.com/ink/2010/main" type="inkWord" rotatedBoundingBox="14298,17458 17898,17358 17932,18577 14332,18677"/>
              </emma:interpretation>
              <emma:one-of disjunction-type="recognition" id="oneOf20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1" timeOffset="221414.9593">419 11485 184 0,'-7'-6'68'0,"7"6"-36"0,0 0-20 0,0 0 19 0,0 0-10 15,0 0-1-15,0 0-6 16,0 0 1-16,0 0-8 15,0 0 5-15,0 0 1 0,0 0 5 16,0 0 1-16,0 0-2 16,0 0 2-16,-6 0-6 0,6 0 0 15,-7 0-6-15,0 0-2 16,-6 0-2-16,-1 0-3 16,-6 0 1-16,0 6-1 15,-1 0 0-15,1 6 2 16,-7 0-3-16,0 6-2 15,0 0 2-15,0 7 2 16,-7-1 0-16,0 6-1 16,0 6 7-16,7 0 5 15,0 6-6-15,7 6-1 16,0-6 1-16,6-6 3 0,7 0-2 16,7-6 1-16,14 0-3 15,6-6 2-15,7-6 2 16,7 1 5-16,7-7-4 15,6-12 0-15,14-12-4 16,-7-7-1-16,0-11-3 16,-7 0 1-16,-13-6 4 15,0 0 6-15,-14-6-5 16,1 0 0-16,-8 6-4 16,-6-12-1-16,-14 0-1 15,0 0 1-15,1 5-2 0,-15 7 2 16,-6 6-4-16,-7 6-2 15,-6 18-42-15,-14 18-20 16,0 12-86 0,-14 18-71-16,0 19 81 31</inkml:trace>
          <inkml:trace contextRef="#ctx0" brushRef="#br1" timeOffset="221935.9778">683 12002 152 0,'-20'0'57'0,"13"6"-30"0,-6 1 8 0,13-1 29 16,-7 0-10-16,7 0-4 16,-7 0-15-16,7-6-5 15,0 0-17-15,0 0 3 0,0 0 2 16,0 0-2-16,0 0 1 0,7 6-3 16,0-6 1-16,6 6-6 15,-6-6-1-15,-7 0 2 16,7 6 4-16,-7-6-6 15,0 0-2-15,0 0-3 16,0 0-3-16,0 0 1 16,0 0 1-16,0 0-28 15,6 0-11-15,1-6-86 0,7 0-35 16,13-6 25 0</inkml:trace>
          <inkml:trace contextRef="#ctx0" brushRef="#br1" timeOffset="222585.6724">1549 11576 244 0,'-27'18'90'0,"27"-18"-48"0,-7 6-16 16,7-6 31-16,0 0-26 15,0 6-6-15,0 0-7 16,0-6-3-16,0 0-7 15,0 0-5-15,0 0-2 0,0 0 7 16,0 0 7-16,0 0 4 16,0 0 3-1,7-6-8-15,-7 0-1 16,0 0-1-16,0-6 0 16,0-1-2-16,0 1-1 0,0 0-3 15,0 0-1-15,0 0-1 16,-7 0 2-16,0 0-3 15,1 0-2-15,-1 6 0 16,-7 0-1-16,1 0-3 16,-7 6 2-16,6 0 1 15,-6 6 0-15,-1 6-5 16,-6 6 1-16,0 6 2 16,0 0 3-16,0 1-2 15,0 5-2-15,0 6 4 16,0 6 1-16,0 6-3 15,7 6-1-15,-1-6-2 16,8 0 3-16,6-6 0 0,7-6 3 16,7-6-3-16,6 1-2 15,8-7 2-15,6-6 2 16,7-6 2-16,-1-12 3 16,1-6-1-16,0-6 0 15,0-6-1-15,-14-6 2 16,0-1-3-16,-13-5-2 15,-7 0 2-15,-7 6 0 16,-6 0-1-16,-14 0-2 16,-7 12-2-16,-13 6-1 15,-14 12-14-15,-14 12-4 16,1 6-33-16,13 6-15 16,14 0-81-1,20 0-60-15,27-18 86 16</inkml:trace>
          <inkml:trace contextRef="#ctx0" brushRef="#br1" timeOffset="226178.6506">1766 11413 88 0,'-7'-12'35'0,"7"6"-18"0,0 0 13 0,0 6 23 16,0-6 3-16,0 0 1 16,0 6-5-16,0 0-2 15,0 0-28-15,0 0-4 0,7 0-1 16,-1-6-5-16,1 6-2 16,7 0-1-16,-1-6 1 15,7 6-3-15,8 0 1 16,-1 0-5-16,0 0-2 15,0 0 2-15,7 0 0 16,-7 6-4-16,-7 0 1 16,0 0-2-16,0 0 0 15,-6 6 2-15,0 0 2 16,-1 0 1-16,-6 6 1 16,0 0-2-16,-7 6 1 0,0 0-2 15,-7 6 2-15,-13 0 0 16,-8 1 1-16,-12 11-2 15,-7 0-2-15,-8 0 1 16,8 6-1-16,0-12 0 16,6 0 2-16,7-6-3 15,7-6 0-15,7-6 3 16,0-6 3-16,6 0-4 16,1-6-1-16,-1 0 2 15,7-6 1-15,1 0-4 16,6-6-1-16,0 0-2 15,6-6 3-15,8 0 0 0,-1 0 3 16,8-6-1-16,6-6 2 16,0 0-2-16,7 0-1 15,-1 6 3-15,1 0 2 16,0 0 0-16,0-6 2 0,0 6-4 16,6 6 0-16,-6 0-1 15,-7 0-2-15,0 0 1 16,-6 6-1-16,-1 0-3 15,-7 0 2-15,1 6 1 16,-1 0 0-16,1 6 0 16,-7 6 0-16,-7 6-3 15,0 12 2-15,-7 6 1 0,-7 0 2 16,-6 6 1-16,-7 0 1 16,-14 0-2-16,-6 6-2 15,-7-6 1-15,-7-5 1 16,14-7-1-16,-1 0-1 31,8-6 3-31,6 0 0 0,7-6-10 16,7-6-5-16,6 0-41 15,7-6-17-15,7-12-66 16,14-18-47 0,13-12 78-16</inkml:trace>
          <inkml:trace contextRef="#ctx0" brushRef="#br1" timeOffset="227315.1361">2361 11389 148 0,'-7'-6'55'0,"7"0"-30"0,7 6-1 0,-7 0 24 16,0 0 0-16,0 0 2 15,0 0-9-15,0 0 0 16,0 0-23-16,0 0 3 0,0 0 0 16,0 0-3-16,0 0 0 15,0 0-4-15,0 0-1 16,0 0-1-16,0 0 0 0,7 0-2 15,-1 0 1-15,1-6-4 0,0 0-2 16,0 0 0-16,-7 6-1 16,0 0-2-16,7 0 1 15,-1-6-2-15,-6 6-1 16,0 0-2-16,0 0 1 16,7 0 1-16,-7 0 2 15,7 0-1-15,0 0-1 16,6 0 5-1,1-6 4-15,-8 0-3 16,1 6-1-16,0 0-5 16,0-6-2-16,6 6 1 15,-6 0 2-15,0 0-2 16,6-6 0-16,-6 6 3 0,7-6 1 16,-1 6-6-16,-6 0-2 15,0 0 4-15,-1 0 2 16,1 0 1-16,-7 0-2 15,0 0 1-15,0 0-1 16,0 0 0-16,0 0 2 16,7 6-6-16,0 0 1 15,-1 0 5-15,-6 6 4 16,0 0-6-16,0 6-1 16,0 0 0-16,0 6 2 15,-6 6 0-15,-8 6 2 0,-6 0-4 16,0 0-2-16,-7 1 2 15,-1-7 2-15,8 0 0 16,0-6 2-16,0 0-2 16,6-6 2-16,1-6 0 15,-1 6 1-15,7-6-2 0,0-12-2 16,1 0 1-16,-1 0-1 16,7-6 0-16,0 0 2 15,7-6-3-15,-1 6 0 16,1-6-1-16,0 0 0 15,7 0 2-15,-1 0 0 16,1 0 0-16,-1 0 2 16,1-6-1-16,6 6-1 0,-7 0-2 15,8 0-1-15,-1 0 2 16,-6 0 0-16,-1 0 1 16,1-1 0-16,-1 7 0 15,-6 0 0-15,0 0 0 16,-1 0 0-16,1 6-3 15,-7 0 2 1,0 0-1-16,7 12 0 16,0 6 2-16,0 1 2 15,-7 5-1-15,0 18-1 16,0 6-2-16,-7 12-1 16,0 0 2-16,-7 0 0 15,-6 0 3-15,-7-12 1 0,-7 1-1 16,-6-7-2-16,-1 0 1 15,14-6 1-15,0-12-1 16,0 0-1-16,0-12 5 0,7-6 1 16,-1-6-44-16,1 0-21 15,6-12-95 1,-6-18-73-16,0-18 86 16</inkml:trace>
          <inkml:trace contextRef="#ctx0" brushRef="#br1" timeOffset="237502.2983">3464 11497 184 0,'-14'-18'71'0,"7"12"-38"0,1-6 1 0,6 6 31 16,6 0-18-16,1 0-4 15,0 0-14-15,0 0-4 16,-1 0-14-16,8-6 4 0,0 0 3 15,-1 6 1-15,1 0 3 16,-8 0-3-16,1 0-2 16,-7 0-7-16,7 0-4 15,-7 0-1-15,0 6-1 16,0 0-5-16,0 0 1 16,-7 12-5-16,-13 24 1 0,-21 24 0 15,-6 18-1-15,-14 31 6 16,-20 11 1-16,-14-6-11 15,0 0-4-15,7 1 6 16,14-7 3-16,13-18 6 16,14-18 1-16,13-18-1 31,7-11 1-31,7-13 2 0,6-12 2 16,7-12-3-16,1-12-1 15,6-6-1-15,13-6-2 16,7-6-61-16,7 0-26 15,7-1-50 1,14 1-47-16,-1 6 72 16</inkml:trace>
          <inkml:trace contextRef="#ctx0" brushRef="#br1" timeOffset="237063.9402">3213 11431 116 0,'-6'6'44'0,"12"0"-24"0,-12 0 1 0,6-6 17 0,0 6 2 0,0 0 3 31,0 0 2-31,0-6 4 16,0 6-26-16,0-6 7 0,0 0 1 15,0 0 1-15,0 0 1 0,0 6-10 16,0 0-1-16,-7 0-11 16,0 6-4-16,-6 0-7 15,-1 0-2-15,-6 6-2 16,-7 6 3-16,0 1 0 15,0-1 1-15,-1 0 0 16,1 6 0-16,7 0-3 16,7 0 0-16,6 0 4 15,7-6 1-15,13-6 0 16,14-6 1-16,7-6 0 16,0-6 3-16,0-12 1 15,0-6 1-15,-7-6 4 16,0-6 3-16,-7 6-6 15,-6-6-1-15,-14 0-4 16,0 0-3-16,-7 6 0 0,0 0-1 16,-6 11-5-16,-8 7 1 0,-6 12-31 15,0 7-14-15,0 5-55 16,7 6-21-16,13-6-11 16</inkml:trace>
          <inkml:trace contextRef="#ctx0" brushRef="#br1" timeOffset="237789.3556">3484 12081 276 0,'-27'6'104'0,"20"6"-56"0,-6 0-36 0,6 0 26 15,0 0-16-15,-6-6-4 16,-1 6-9-16,-6 6-1 0,-1 6-5 16,1 6-2-16,7 6 2 0,6-6 0 15,7 0 3-15,7-12 1 16,13-6 3-16,7-12 8 16,7-12 3-16,0-6-6 15,-1-6-4-15,-5 0 2 16,-8 0 2-16,-13 6-8 15,-7 0-4-15,-14 6-5 16,-6 0-1-16,-7 6-56 16,-7 6-22-16,-13 18-86 31</inkml:trace>
        </inkml:traceGroup>
        <inkml:traceGroup>
          <inkml:annotationXML>
            <emma:emma xmlns:emma="http://www.w3.org/2003/04/emma" version="1.0">
              <emma:interpretation id="{91D3CB43-B370-4834-988E-D778AD451508}" emma:medium="tactile" emma:mode="ink">
                <msink:context xmlns:msink="http://schemas.microsoft.com/ink/2010/main" type="inkWord" rotatedBoundingBox="19048,17338 19737,17319 19747,17692 19059,17711"/>
              </emma:interpretation>
              <emma:one-of disjunction-type="recognition" id="oneOf21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1" timeOffset="239264.6113">4756 11539 208 0,'-20'6'79'0,"13"0"-42"0,7-6-8 0,0 0 28 16,0 0-14-16,0 0-4 15,0 0-12-15,0 0-3 16,0 0-13-16,0 0-2 0,0 0 1 16,0 0 0-16,0 0 4 15,0 0-7-15,0 0-2 16,0 0-3-16,0 0-2 15,0 0 1-15,0 0-1 0,0 0 0 16,7 12 0-16,-1-6 11 16,1 1 5-16,0-1-4 15,0 0-2-15,6 0 1 16,1 0 3-16,-1 0-8 16,8 0-3-16,6 0-2 15,0 0 1-15,6 0-3 16,1-6 0-16,7 0 3 15,6 0 1-15,1 0-1 16,-8 0-2-16,1 0 1 16,-7 0-1-16,-1 0 0 15,-5 0 2-15,-1 0-3 16,-7 0 0-16,0 0 1 0,-6 0 0 16,-1 0 0-16,1 0 0 15,-7 0 2-15,-7 0 1 16,6 0-39-16,1-6-17 15,0 0-98 1,-7 0-77-16,0-6 86 16</inkml:trace>
          <inkml:trace contextRef="#ctx0" brushRef="#br1" timeOffset="238729.4191">4736 11293 140 0,'-21'-12'52'0,"15"12"-28"0,-1-6-2 15,7 6 20 1,0 0-5-16,0 0-2 0,0 0-13 15,0 0-4-15,0 0-10 16,0 0 4-16,0 0 1 0,0 0-4 16,0 0-1-16,0 0 2 15,0 6 1-15,0-6-5 0,0 6-2 16,0-6 0-16,0 6 0 16,0-6 9-16,0 6 3 15,-7-6-10-15,7 0-3 16,0 0-2-16,0 0 1 15,0 0-1-15,0 0-1 16,0 0 1-16,0 6 1 16,0-6-3-16,0 6 0 15,0-6 3-15,0 6 3 16,0-6 11 0,0 6 5-16,0-6-11 0,0 0-3 0,7 6-5 31,0 0-2-31,6 0 1 0,1-6 1 0,6 0 3 15,0 0 2-15,0 6-6 16,8-6 0-16,-1 0-1 16,0 0 2-16,6 0 3 15,1 0 4-15,0 0 5 16,0 0 1-16,7-6-11 16,-8 0-1-16,1 0-3 15,0 6 0-15,-7-6 0 0,0 6 0 16,-7 0 2-16,-6 0 1 31,0 0-1-31,-1 0-2 16,1 0-2-16,-8 0-1 15,1 0 4-15,0 0 1 16,0-6 0-16,-1 0 1 16,8 0-2-16,-1 0-1 0,-6 0-61 15,7 6-26-15,-14 0-69 16,7 12-38-1,-7 0 92-15</inkml:trace>
        </inkml:traceGroup>
        <inkml:traceGroup>
          <inkml:annotationXML>
            <emma:emma xmlns:emma="http://www.w3.org/2003/04/emma" version="1.0">
              <emma:interpretation id="{C9BB22C8-73A2-411D-9899-6A34F9FA8D18}" emma:medium="tactile" emma:mode="ink">
                <msink:context xmlns:msink="http://schemas.microsoft.com/ink/2010/main" type="inkWord" rotatedBoundingBox="20853,17178 21675,17155 21704,18223 20883,18246"/>
              </emma:interpretation>
              <emma:one-of disjunction-type="recognition" id="oneOf22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1" timeOffset="242814.1433">6603 11311 156 0,'-7'-18'60'0,"14"12"-32"0,-14 0 0 0,7 6 25 16,0-6-3-16,0 0 3 16,0 0-13-16,7 0-2 0,-7 0-21 15,0 0-4-15,7 0 1 0,-7-6 5 16,6 0 3-16,1 6 2 0,0 0 0 16,-7 0-9-16,7 0-2 15,-7 0-7-15,0 0-4 16,0 0-1-16,0 0-1 15,0 0 0-15,0 6 0 16,0 0-3-16,0 0 2 16,6 0-1-16,-6 0 0 0,14 6 0 31,-7 6 0-31,6 6 2 16,-6 24 0-16,-7 30-3 0,0 24 0 15,-7 18 2-15,1 1 0 16,-8-13 1-16,0-6 0 15,1-18 0-15,-1-18 2 16,1-5 1-16,-1-13 1 16,1-6-22-16,6-12-8 0,0 0-20 15,0-6-9-15,1-6-47 16,-8-12-22-16,7-18 10 16</inkml:trace>
          <inkml:trace contextRef="#ctx0" brushRef="#br1" timeOffset="243681.3021">6549 11389 184 0,'-7'-30'71'0,"0"18"-38"0,0 0 8 0,7 6 33 16,0 0-15-16,0 0-6 15,7-6-27-15,0 0-9 16,6 0-10-16,8 0-5 0,-1 0 1 15,0 0-2-15,1 0 2 16,-1 0-7-16,0 0-1 16,1 0 4-16,-8 6 2 15,1-6 1-15,-1 0-2 16,1 0 1-16,-1 0-1 16,1 6 0-16,-1-7 0 15,1 7-3-15,-1 0 2 0,1 0-1 16,-1 6-2-16,1 6 0 31,-1 6 0-31,-6 1 3 0,-7 5 0 0,-7 0 1 16,1 6 2-16,-8 6-1 15,1 6 2-15,-1 6-2 16,1 0-1-16,-1-6 3 16,-6 0 0-16,-7-12 1 15,0-6 2 1,6-6-1-16,1-6 2 15,0-6 13-15,6-6 7 0,1 0-7 16,-1-6-4-16,1 0-5 16,6 6 0-16,7-6-6 15,-7 6-1-15,7 0 0 16,-7 0 2-16,7 0-3 16,0 6 0-16,0 0-1 15,0 0-2-15,0 0 1 0,0 0 1 16,0 0-3-16,0 0 0 15,0 0 1-15,0 0 0 16,0 0-3-16,0 0 2 16,0 0-1-16,0 0 0 15,0 0 2-15,0 0 0 0,14 12 0 16,-7 0 0-16,6 6-3 16,1 6 2-16,6 6 1 15,0 0 0-15,1 0 0 16,12 7 2-16,15 11-1 15,13-6-1-15,6 6-2 16,8 6 1-16,-8-12 1 16,-6 0 0-16,-7-6 0 15,-13-6 2-15,-7 0 1 16,-7-6 1-16,-7 1-5 16,7-7 1-16,-13-6 2 15,-1-6 3-15,-6 0-2 16,-7-6 0-16,0 0-1 0,0 0 1 15,-7 0-18-15,1-6-4 16,-8-6-55-16,-13 0-24 31,0-7-66-15,0-5-33-16,7 0 98 16</inkml:trace>
        </inkml:traceGroup>
        <inkml:traceGroup>
          <inkml:annotationXML>
            <emma:emma xmlns:emma="http://www.w3.org/2003/04/emma" version="1.0">
              <emma:interpretation id="{FED8E399-D86C-4CC8-A645-7D097E736F83}" emma:medium="tactile" emma:mode="ink">
                <msink:context xmlns:msink="http://schemas.microsoft.com/ink/2010/main" type="inkWord" rotatedBoundingBox="21924,17244 22776,17220 22800,18106 21948,18130"/>
              </emma:interpretation>
              <emma:one-of disjunction-type="recognition" id="oneOf23">
                <emma:interpretation id="interp31" emma:lang="" emma:confidence="0">
                  <emma:literal>C</emma:literal>
                </emma:interpretation>
                <emma:interpretation id="interp32" emma:lang="" emma:confidence="0">
                  <emma:literal>c</emma:literal>
                </emma:interpretation>
                <emma:interpretation id="interp33" emma:lang="" emma:confidence="0">
                  <emma:literal>s</emma:literal>
                </emma:interpretation>
                <emma:interpretation id="interp34" emma:lang="" emma:confidence="0">
                  <emma:literal>S</emma:literal>
                </emma:interpretation>
                <emma:interpretation id="interp35" emma:lang="" emma:confidence="0">
                  <emma:literal>E</emma:literal>
                </emma:interpretation>
              </emma:one-of>
            </emma:emma>
          </inkml:annotationXML>
          <inkml:trace contextRef="#ctx0" brushRef="#br1" timeOffset="245180.3031">7868 11245 172 0,'-14'-12'66'0,"14"6"-36"0,0 6 9 0,0 0 32 15,0 0-12-15,0 0-4 16,0 0-18-16,7 0-8 16,0 0-17-16,7 0-1 0,-8 0 0 15,1 0-6-15,7 0-1 16,-8 0-2-16,8-6 1 0,-7 6-2 15,-1 0 2-15,1-6-2 16,0 6 2-16,0 0-2 16,-1-6 2-16,1 0 9 15,0 0 4-15,-7 6-5 16,0-6-2-16,0 0-5 16,0 6-3-16,0 0 0 0,0-6 1 31,-7 6-1-31,0 0-1 15,1-6 1-15,-1 6-1 0,0 0-3 16,-6 0 2-16,-1 0-1 16,1 0-2-16,-1 0 3 15,1 0 0-15,-1 0 1 16,0 6 0-16,1 0 0 16,-1-6 0-16,1 0 0 15,6 0 0-15,-6 0 0 16,6 6 0-16,0-6-3 0,-6 0 2 15,-1 6-1-15,7 0 0 16,-6 6 2-16,-1 0 2 16,1 0-3-16,-1 0 0 15,1 0 1-15,-1 6 0 0,0 0 0 16,8 0 0-16,-1 0 0 16,0 0 2-16,0 0-1 15,1 0-1-15,-1 0-2 16,7 0 1-16,-7 0 1 15,7 6 2-15,-7 0-1 16,7 0-1-16,-6 0 1 16,6 0 1-16,-7 1 1 0,7-1 1 15,0-6-2-15,0 0 1 16,0 0-2-16,0 0 2 16,0-6-4-16,0 6 0 15,7 0 1-15,-1 6 2 16,1-6 8-16,0 0 3 15,0 0-6-15,-1 0-2 16,1 0-3-16,0 0-2 16,6-6 3-16,-6 6 0 15,7-6 5-15,-1 0 5 16,-6 0-7-16,7 6-3 16,-1-6-2-1,-6 0-1-15,6 0 2 0,-6-6 1 16,0 6 1-16,0-6-2 15,-7-6-2-15,0 0 1 16,0 0-1-16,0 0 0 31,7 7 0-31,-1-1-3 16,1 0 2-16,-7-6 3 0,7 6 1 16,0 0-4-16,-1 0 1 15,8 0 0-15,-7-6 2 16,-1 0 3-16,8 0 4 15,-1 0-6-15,-6 6-2 16,7-6-1-16,-1 0 2 16,1 0-3-16,-7 0 0 0,-1 0 1 15,1 0 2-15,7 0-1 16,-1 0 2-16,1 0-2 16,-1 0 2-16,1-6-2 15,6 6 2-15,0-6 0 16,1 0 1-16,-1 0-2 0,0 0-2 15,1 0 3-15,-8 0 0 16,1-1-4-16,-1 1 1 16,1 0 0-16,-1 0 0 15,7 0 0-15,-6 0 0 0,6 0 0 16,-6 0 2-16,-1 0-1 16,8-6 2-16,-8 0-2 15,1 6-1-15,-1-6-2 31,1 6 1-31,-1-6 1 16,-6 6 2-16,0 0-3 0,0 0 0 16,-1 0 3-16,1 0 1 15,0 0 5-15,0 0 3 16,-7 0-6-16,0-6-3 16,6 0-1-16,1-6 1 15,7 6-3-15,-7 0 0 16,-7 0 1-16,6 0 2 15,-6-6-3-15,0 12 0 0,0 0 1 16,0-6 0-16,0 0-11 16,0 0-5-16,-6 0-56 15,-8-6-23-15,-20 0-110 32</inkml:trace>
        </inkml:traceGroup>
      </inkml:traceGroup>
    </inkml:traceGroup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40:32.79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EB64EC5-870C-4314-9353-A97BA83FCD39}" emma:medium="tactile" emma:mode="ink">
          <msink:context xmlns:msink="http://schemas.microsoft.com/ink/2010/main" type="writingRegion" rotatedBoundingBox="16477,12670 16744,16449 15716,16522 15449,12742"/>
        </emma:interpretation>
      </emma:emma>
    </inkml:annotationXML>
    <inkml:traceGroup>
      <inkml:annotationXML>
        <emma:emma xmlns:emma="http://www.w3.org/2003/04/emma" version="1.0">
          <emma:interpretation id="{1D89AD60-D269-4D6D-89B8-C17F47DA12C9}" emma:medium="tactile" emma:mode="ink">
            <msink:context xmlns:msink="http://schemas.microsoft.com/ink/2010/main" type="paragraph" rotatedBoundingBox="16477,12670 16744,16449 15716,16522 15449,127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92A4CB-F5AB-4390-8333-9C64CF7876F3}" emma:medium="tactile" emma:mode="ink">
              <msink:context xmlns:msink="http://schemas.microsoft.com/ink/2010/main" type="line" rotatedBoundingBox="16477,12670 16744,16449 15716,16522 15449,12742"/>
            </emma:interpretation>
          </emma:emma>
        </inkml:annotationXML>
        <inkml:traceGroup>
          <inkml:annotationXML>
            <emma:emma xmlns:emma="http://www.w3.org/2003/04/emma" version="1.0">
              <emma:interpretation id="{131BF8A0-081B-4254-BE33-F0775B7988D3}" emma:medium="tactile" emma:mode="ink">
                <msink:context xmlns:msink="http://schemas.microsoft.com/ink/2010/main" type="inkWord" rotatedBoundingBox="16433,12673 16529,14034 15545,14104 15449,1274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1150 7204 200 0,'-14'-6'74'0,"14"0"-40"0,-6 0-9 0,6 6 27 16,0 0-4-16,0 0 1 15,0 0-5-15,0 0-3 16,0 0-22-16,0 0 4 0,0 0 4 16,0 0-9-16,0 0 0 15,0 0-6-15,0 0-2 16,0 0-6-16,0 0-1 15,0 0-1-15,13 6-2 16,1-6 7-16,13 12 5 16,20 0-4-16,7-6-2 15,7 0-3-15,0 0-3 16,7-6 1-16,6 6-1 16,1 0 0-16,-1 0 0 0,-6 0 0 15,-8-6 2-15,-5 0 3 16,-8 0 2-16,0-6-8 31,-13 0-1-31,-7-6-20 16,-7 0-6-16,-6 0-38 0,-7 0-15 15,-7-7-46-15,-7-17-20 16,0 0 32 0</inkml:trace>
          <inkml:trace contextRef="#ctx0" brushRef="#br0" timeOffset="10128.837">1671 7089 156 0,'-20'-12'60'0,"13"-18"-32"0,0 12 2 0,7 12 26 16,0 0-8-16,0-6-4 16,7 0-5-16,0 0-2 15,-1 0-20-15,1 0 5 0,-7 0 2 16,0 6 5-16,0-6 5 15,0 0-6-15,0 0 0 16,0 0-6-16,7-6-4 16,0-6-6-16,-1-6-2 15,8 0-2-15,-1 0 0 16,1-1-4-16,0 7-3 16,-8 0 0-1,1 6 1-15,0 6-6 0,0 0-1 16,-1 6-3-16,-6 6 2 15,7 12 4-15,-7 12 1 16,-7 18 1-16,1 19 0 16,-8 11 0-16,-6 6 2 15,-7 30-3-15,0 18 0 16,6 7 1-16,8-7 0 16,13-12 0-16,7-5 0 15,6-25 8-15,21-12 5 16,7-18-2-16,6-6 1 15,0-18-3-15,1-6 0 16,-8-6-5-16,1-6-3 16,-14-6-3-16,0-12 1 0,-7 0-34 15,0-12-15-15,-6-6-97 16,33-12-43-16,1-24 35 16</inkml:trace>
        </inkml:traceGroup>
        <inkml:traceGroup>
          <inkml:annotationXML>
            <emma:emma xmlns:emma="http://www.w3.org/2003/04/emma" version="1.0">
              <emma:interpretation id="{A8C4C9C7-2914-4710-9FCA-A489FECEB705}" emma:medium="tactile" emma:mode="ink">
                <msink:context xmlns:msink="http://schemas.microsoft.com/ink/2010/main" type="inkWord" rotatedBoundingBox="16655,15187 16744,16449 15950,16505 15861,1524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46776.3163">1860 9693 208 0,'-6'-24'77'0,"6"24"-42"0,-7 0-12 0,7 0 26 16,0 0-1-16,0-12 2 16,0 6-11-16,0 0-1 15,0-6-22-15,0 0 4 0,0 0 3 16,0 0-1-16,0 0 1 16,0-6-8-16,0 0-4 0,0-6-4 0,0-6 0 15,0 0-2-15,7 0 2 16,-1 6-6-16,-6 0-3 15,7-1 1-15,-7 1 2 16,0 6 0-16,7 6-1 16,-7 0-2-16,0 0 1 15,0 6 1-15,0 0 0 0,0 0-3 16,0 6 0-16,7 18-5 16,-1 24 4-1,1 25 4-15,7 17-1 16,-8 12 0-16,1 12-1 15,0-12-2-15,0-11 3 16,6-13 2-16,-6-12 0 31,0-6-1-31,0-6-6 16,-7-12-4-16,0-6 3 0,0-6 2 16,-7-6-6-16,-7-6-3 15,-6-6-10-15,0-6-5 16,-1 0 2-16,-6 0 2 15,0-6 11-15,0 0 6 0,7 0 3 16,0 0 4-16,6 0 13 0,1 0 7 31,-1 0 13-31,7 0 7 16,0-6-8-16,1 6-3 16,6 0 1-1,0 0-9-15,0 0-5 0,0 0-13 16,0 0 1-1,0 6-1-15,0 0-5 16,0 0 0-16,6 6 1 16,8 6 1-16,0 6 1 15,-1 6 2-15,7 6-1 0,1 0-1 16,-1 7-4-16,0-1-2 16,-6-6 0-16,-1-6 4 15,1-6-1-15,-7 0-1 16,-1-6 3-16,8-12 0 15,-1-12 3-15,8-18 1 16,19-6-4-16,-6 0-1 0,0-12-4 16,7-1 1-16,-1 1-13 15,1 0-3-15,-14 6-42 16,0 6-19-16,-7 6-195 31,-13 18 141-31</inkml:trace>
          <inkml:trace contextRef="#ctx0" brushRef="#br1" timeOffset="47384.3563">1759 9248 300 0,'-14'-18'112'0,"21"12"-60"0,-7 6-32 0,0 0 30 16,14 0-18-16,-1 0-6 15,7 0-7-15,1 0-2 16,6 6-9-16,7 6 1 0,-1 12 2 15,8 12-6-15,0 12-1 0,-1 7-2 16,1-1 1-16,-1-6-2 16,8-6-1-16,-1-6-24 15,-6-6-9-15,-1-6-60 16,-13 12-27-16,-6-12-22 16</inkml:trace>
          <inkml:trace contextRef="#ctx0" brushRef="#br1" timeOffset="47108.8481">1989 9176 248 0,'0'-24'93'0,"7"24"-50"0,-7-6-26 0,0 6 27 15,0 0-12-15,0 0-3 0,0 0-9 16,0 0-2-16,0 0-10 16,0 0-5-16,0 0-2 0,0 0-1 15,-14 12 2-15,-13 6-1 16,-20 24-1-16,-7 30-2 15,-1 6 1-15,1 25-26 16,-7-1-9-16,7-6-72 31,7-30-70-15,13-18 58-16</inkml:trace>
        </inkml:traceGroup>
      </inkml:traceGroup>
    </inkml:traceGroup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41:26.47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4138A67-5EC5-4CAE-B7CC-AD0F67BE76A1}" emma:medium="tactile" emma:mode="ink">
          <msink:context xmlns:msink="http://schemas.microsoft.com/ink/2010/main" type="writingRegion" rotatedBoundingBox="12599,17833 13220,12707 14482,12860 13861,17986"/>
        </emma:interpretation>
      </emma:emma>
    </inkml:annotationXML>
    <inkml:traceGroup>
      <inkml:annotationXML>
        <emma:emma xmlns:emma="http://www.w3.org/2003/04/emma" version="1.0">
          <emma:interpretation id="{0FC57777-56CE-427C-8005-06832E7D5844}" emma:medium="tactile" emma:mode="ink">
            <msink:context xmlns:msink="http://schemas.microsoft.com/ink/2010/main" type="paragraph" rotatedBoundingBox="12599,17833 13220,12707 14482,12860 13861,179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96476D-96DF-446B-AE31-F41B4A72E367}" emma:medium="tactile" emma:mode="ink">
              <msink:context xmlns:msink="http://schemas.microsoft.com/ink/2010/main" type="line" rotatedBoundingBox="12599,17833 13220,12707 14482,12860 13861,17986"/>
            </emma:interpretation>
          </emma:emma>
        </inkml:annotationXML>
        <inkml:traceGroup>
          <inkml:annotationXML>
            <emma:emma xmlns:emma="http://www.w3.org/2003/04/emma" version="1.0">
              <emma:interpretation id="{08994DEF-19E2-431F-B3FE-73F9E0E91571}" emma:medium="tactile" emma:mode="ink">
                <msink:context xmlns:msink="http://schemas.microsoft.com/ink/2010/main" type="inkWord" rotatedBoundingBox="12599,17833 12792,16237 14055,16390 13861,1798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-758 10842 180 0,'-20'-24'68'0,"13"12"-36"0,-7-18-11 0,14 18 22 16,-6 0 1-16,-1 0 1 15,0 0-3-15,0-6 1 0,1-13-24 16,-1 7 9-16,0 0 3 0,0-6-3 15,1-6 0-15,-1 0-6 16,7 0-4-16,0 0-4 16,0 6-1-16,0 0-5 15,0 6 0-15,0 0-5 16,0 6-2-16,0 6 0 16,0 0-1-16,0 0 2 15,0 0 3-15,0 6-4 16,0 0-3-16,0 0 1 15,0 6 0-15,0-6-4 16,0 6 1-16,0 0-3 0,0 18 2 16,0 12 1-16,0 18 2 15,7 18 1-15,-7 6 1 16,0 18 0-16,0 18 0 16,0-5 0-16,-7-13 2 15,0 6-3-15,0 6 0 16,1 7 1-16,6-7 0 15,0-6 0-15,0-6 0 16,0 0-3-16,0-11 2 0,0-13-1 16,6 0 0-16,8-24 6 15,6-6 5-15,7-12-5 16,7-18-2-16,7-6-8 16,-1-6-1-16,1-6-48 15,-1 0-18-15,-19 0-95 16,-8 0-53-1,-6 6 102-15</inkml:trace>
          <inkml:trace contextRef="#ctx0" brushRef="#br0" timeOffset="-4649.3582">-873 10710 192 0,'-20'-19'74'0,"20"38"-40"0,0-31-5 0,0 12 28 16,0 0-9-16,0 0-1 16,0 0-14-16,0 0-5 15,0 0-16-15,0 0 1 0,0 0 3 16,0 0-6 0,0 0-3-16,0 0-2 15,0 0 1-15,0 0-5 16,0 0-1-16,0 0 2 15,0 0 1-15,0 0-1 16,0 0-2-16,0 0 5 16,0 0 1-16,0 0 0 0,0 0-1 15,0 0-6-15,0 0 1 16,0 0 2-16,0 0 1 16,0 0-4-16,0 0 1 15,0 0 0-15,0 0 0 16,0 0 0-16,0 0 0 0,0 0 0 15,0 0 0-15,0 0 0 16,0 0 0-16,0 0 0 16,0 0 0-16,0 0 0 15,0 0 2-15,0 0-3 0,0 0 0 16,0 0 1-16,0 0 2 16,0 0-1-16,0 0-1 15,0 0 1-15,0 0-1 16,0 0 0-16,0 0 0 15,0 0 2-15,0 0 1 16,0 0-4-16,0 0-1 16,0 0 1-16,0 0 2 15,0 0 0 1,0 0 2-16,0 0-4 16,0 0-2-16,0 0 2 15,0 0 0-15,0 0-2 16,0 0 2-16,0 0 3 15,0 0 1-15,0 0-4 16,0 0-1-16,0 0 1 16,0 0 2-16,0 0 2 15,0 0 1-15,0 0-7 16,0 0 0-16,0 0-12 0,0 0-3 16,13 12-55-16,1-12-24 15,-1 0-52 1</inkml:trace>
          <inkml:trace contextRef="#ctx0" brushRef="#br0" timeOffset="-550.901">-1644 11058 140 0,'0'0'52'0,"0"6"-28"0,0 0 5 15,0-6 23-15,0 0 0 16,0 6 2-16,0 0-2 16,-7 0 2-16,7 0-29 15,-7 0 6-15,1 6 2 16,-1-6-4-16,7 0 0 0,-7 0-10 15,7 1-4-15,0-7-8 16,0 0-3-16,7 0 2 16,13 6 1-16,14-6-1 15,0 0 1-15,20 0-4 16,27-6-2-16,14 6 2 16,-1 0 2-16,1 0-7 15,0 6-3-15,0-6 3 16,-14 0 2-16,-7 0 1 15,-6 0 2-15,-7-6 0 16,-7-7 3-16,0-5-19 16,-7 0-5-16,1 0-19 15,-8-6-4-15,-6 0-46 0,-14 6-19 16,-6-6-44 0</inkml:trace>
        </inkml:traceGroup>
        <inkml:traceGroup>
          <inkml:annotationXML>
            <emma:emma xmlns:emma="http://www.w3.org/2003/04/emma" version="1.0">
              <emma:interpretation id="{6BF3C393-1CCA-4071-8AE2-4A69171EDCFB}" emma:medium="tactile" emma:mode="ink">
                <msink:context xmlns:msink="http://schemas.microsoft.com/ink/2010/main" type="inkWord" rotatedBoundingBox="13295,13809 13425,12732 14455,12856 14325,1393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-57523.8318">-866 6855 152 0,'-34'0'57'0,"27"-6"-30"0,0 12 4 0,7-6 24 0,-6 0-14 15,-1 6-4-15,0 0-6 16,0-6-2-16,1 0-16 16,6 0 5-16,-7 6 3 0,7-6-3 15,0 0 0-15,0 6-6 16,0-6-2-16,0 0-4 15,0 0 1-15,0 0-6 16,7 12-1-16,6 0 11 0,1 0 7 16,-1 0-7-16,14 0-1 15,14 0 3-15,6-6 1 16,7 0-7-16,0-6-2 16,1 6-3-16,-8-6 1 15,0 6-4-15,1 0 0 16,-1 0 1-16,-6 0 0 15,-1 0 0-15,-6 0 2 16,-7-6 1-16,-7 0 1 16,1 0-2-16,-1-6 1 15,-6-6-7-15,-1 0-1 0,1-6-47 16,-1 0-20 0,-6 0-49-16,0 0-22 15,-1 6 26 1</inkml:trace>
          <inkml:trace contextRef="#ctx0" brushRef="#br1" timeOffset="-56930.2349">-738 7041 140 0,'-27'6'52'0,"27"-6"-28"0,-6 12-4 15,6-6 19-15,0-6 1 16,0 0 0-16,-7 6-2 16,7-6-1-16,0 6-20 0,0-6 7 0,-7 0 6 15,0 0-5-15,7 0 0 16,-7 0-8-16,7 0 0 16,0 0-8-16,-6 0-3 15,-1 0-3-15,0 0-3 0,0 0 1 16,1 0-1-16,6 0 2 31,-7 0 1-31,7 0 5 16,0 0 5-16,0 0-3 0,-7 6 2 15,7-6-5-15,0 0 1 16,0 0-3-16,0 6 0 16,0-6-3-16,0 6 1 15,0-6-4-15,0 0-2 16,0 0 2-16,0 0 0 15,0 0 1-15,0 0 0 0,14 0 2 16,6 6 1-16,7-6 1 16,14 0 0-16,13 0 6 15,-7 6 4-15,7-6-10 16,7 0-4-16,0 0 0 16,0 0 1-16,0 0 0 15,0 0-1-15,-14 0 1 0,-6 0-1 16,-8 0 0-16,-6 0 0 15,-6 0 0-15,-1 0 0 16,-6 0-16-16,-14 0-6 16,6-6-40-16,-6-12-15 15,0 0-66 1,7-12-55-16,-7-6 79 16</inkml:trace>
          <inkml:trace contextRef="#ctx0" brushRef="#br1" timeOffset="-56225.9565">-399 6753 204 0,'-48'12'77'0,"42"-6"-42"0,-8-6-6 0,14 6 30 16,0-6-6-16,-7 0-1 15,0-6-12-15,1 0-2 16,6 0-22-16,0 0 4 0,-7-1 1 16,7 7-5-16,0-6 1 15,0 0-4-15,0 6 0 16,0-6-5-16,0 6-3 16,0 0 0-16,0 0-1 0,0-6-5 15,0 6-1-15,0 0 1 0,0 0 0 16,0 0 1-16,0 12 0 15,0-6-3-15,7 13 2 16,-1-1 1-16,8 0 2 16,0 6 1-16,6 0 1 15,7 0-2-15,7 0-2 16,13 0 1-16,7 0 1 16,0-6 1-16,-6 0 1 0,-1 0-2 15,-6 0-2-15,-8-6 1 16,1 0-1-16,-7 0 2 15,-6-6 3-15,-8 0-4 16,1-6-1-16,-8 0 2 16,-6 0 1-16,0 0-1 15,0 0-2-15,0 0 3 16,0 0 0-16,0 0-1 16,0 0-2-16,0 0-4 15,0 0 0-15,0 12-3 16,-13 0 2-16,-21 6 5 15,-27 18 4-15,-13 19-1 0,-7 23-2 16,-1 6-3-16,-6 6 1 16,1-6 1-16,5-6 2 15,15-17-1-15,13-19-1 16,13-12 3-16,7-6 0 16,14-12 1-16,0-6 0 15,20-12-16-15,6 0-6 16,8-6-40-16,6-6-15 31,7-18-92-15,0-12-61-16,-6-1 99 0</inkml:trace>
        </inkml:traceGroup>
      </inkml:traceGroup>
    </inkml:traceGroup>
  </inkml:traceGroup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43:44.12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A3CB4030-DCBA-446F-BDF4-E7786F3652B7}" emma:medium="tactile" emma:mode="ink">
          <msink:context xmlns:msink="http://schemas.microsoft.com/ink/2010/main" type="inkDrawing" rotatedBoundingBox="21754,14842 26206,14750 26208,14847 21756,14939" semanticType="underline" shapeName="Other">
            <msink:sourceLink direction="with" ref="{84C64970-DA1F-479B-A3AC-3D9C88A87CE5}"/>
            <msink:sourceLink direction="with" ref="{1DA30201-B5A9-4C7B-BCEB-F418A9703ABC}"/>
          </msink:context>
        </emma:interpretation>
      </emma:emma>
    </inkml:annotationXML>
    <inkml:trace contextRef="#ctx0" brushRef="#br0">304 55 72 0,'0'-6'30'0,"-7"6"-16"0,14 6-8 0,-7-6 11 0,0 0-3 15,0 0 2-15,0 0 0 16,0 0 2-16,0 0-4 16,-7 0 2-16,0 0 0 31,0 0-1-31,-6 0-7 15,-1 0 1-15,1 0 4 0,-1 0-3 16,1 6 0-16,-8 0-6 0,8-6-1 0,-1 6-3 16,-6 0-1-16,6-6 14 31,-6 6 8-31,7 0-6 0,-8 0-3 0,8 0 1 16,-1 0 2-1,1 6-2-15,-1-6 0 16,7-6-5-16,1 6-3 15,-1-6 0-15,0 0 1 16,7 6 8-16,0-6 3 16,0 0-6-16,0 0-4 15,0 0-2-15,0 0 1 0,0 0-5 16,0 0-1-16,7 0 2 16,0-6 1-16,-1 6 1 0,8-6 0 15,0 6-2-15,-8 0-2 16,1-6 1-16,7 6-1 15,-8 0 2 1,8 0 1-16,-14 0-4 16,13 0-1-16,1 0 1 15,-14 0 0-15,7 0 1 16,6 0 0-16,-6 0 2 16,7 0 1-16,-1 0-1 15,1 0-2-15,-1 0 1 16,1-6-1-16,6 6 0 15,-7 0 0-15,1 0-3 16,0 0 2-16,-1-6-1 0,1 0 0 0,-1 6 4 16,1 0 1-16,-8 0-1 15,1 0-2-15,-7 0 1 16,7 0-1-16,-7 0 0 16,7 6 0-16,0 0 0 0,-7-6 0 15,6 0-3-15,1 0 0 16,7 0 4-16,-1 0 3 31,1 0-3-31,-1-6-1 16,1 6 0-16,-1 0 0 15,1 0 0-15,-1 0 0 16,1 0 0-16,-1 0 0 16,1 0 0-16,-1 0 0 15,1 0 0-15,-1 0 0 0,8 0 0 16,-1 0 2-16,0 0-3 15,7 0 0-15,0 0 1 16,1-6 2-16,-1 0-3 16,0 6 0-16,0 0 1 15,0 0 0-15,-7 0 0 16,0-6 0-16,1 6 0 16,-1 0 0-16,0 0 0 15,1-6 2-15,-8 6-3 16,1 0 0-16,-1-6 1 15,1 6 2-15,6 0-1 0,0 0-1 16,-6 0 1-16,6 0-1 16,0 0 0-16,1 0 0 15,-1 0-3-15,0 0 2 16,1 6 1-16,-1-6 0 16,0 6 0-16,0-6 0 15,1 6 0-15,-1-6 2 16,0 0-1-16,7 0-1 0,-6 0 1 15,-1 0-1-15,-6 0 0 16,-1 0 2-16,1 0-3 0,-1-6 0 16,1 6 1-16,-1-6 2 15,1 0-1-15,-1 0 2 16,1 6 7-16,-1-6 5 16,1 6-5-16,-1 0-1 15,1 0-10-15,6 0-1 16,1 0 0-16,-1 0 1 31,0 0 1-31,0 0 2 0,1 0-1 16,-1 0-1-16,14 0 1 15,-7 0-1-15,0 0 0 16,0 0 0-16,-7 0-3 16,1 0 2-16,-1 0 1 15,0 0 2-15,0 6-3 16,1 0 0-16,-8 0 1 15,8 0 0-15,-1 0 0 0,0 0 0 16,1 0 0-16,6-6 2 0,0 0-1 16,0 0-1-16,7 0 1 15,-1-6 1-15,1 6-1 16,-7-6-1-16,0 6 1 16,-6-6 1-1,-1 6-1-15,-7 0 2 16,1 0-4-16,-1 0-2 15,1 0 2-15,0 0 0 16,-1 0-2-16,1 0 2 16,-1 0 1-16,7 0 2 15,-6 0-3-15,-1 0 0 16,8 0 1-16,-1-6 2 0,7 0-3 16,0-6 0-16,0 0 1 15,0 6 2-15,0 6-1 16,0-6-1-16,1 0 1 15,-1 0 1-15,0 0-3 16,0 6 0-16,0 0 1 16,7-6 2-16,-1 6-1 15,1-6-1-15,-7 6-2 16,0-6 1-16,0 6 1 0,-6 0 0 0,-1 0 0 16,-6 0 0-16,-1 0-3 15,1 6 2-15,-1 0 1 16,7 0 0-16,1 0 0 15,-1 0 0-15,7 0 0 32,0 0 2-32,0-6-1 15,7 0-1-15,0 0 1 0,0-6-1 16,0 0 0-16,-7 0 0 16,0 0 0-16,-7 0 2 15,0 0-3-15,1 6 0 16,6-6-1-16,-14 6 0 15,1 0 4-15,6 0 3 16,0 0-4-16,7 0-1 16,0 0-2-16,7 0 0 15,0 0 4-15,7-6 3 16,-1 6-4-16,-6 0-3 16,0 0 1-16,0 0 2 15,-7 0 0-15,0 0-1 0,0 0 9 16,0 0 4-16,-7 12-9 15,1 0-1-15,-1 0-3 16,0-6 2-16,0 0 1 16,1-6 1-16,-1 0-5 15,0 0 1-15,1 0 2 16,-1 0 1-16,7 0-1 16,-7 0 1-16,7-6-2 15,-6 6-1-15,-1 0 3 16,0 0 0-16,-6-6-1 0,-1 6-2 15,1 6 3-15,-1-12 0 16,1 6 5-16,-1 0 3 16,1 0-4-16,-1 0-2 15,1 0 2-15,0 0 0 16,-14 0-1-16,0 0-1 0,0 0-3 16,13 0-2-16,-13 0 1 15,0 0-1-15,0 0 2 16,7 0 3-16,-7 0-18 15,0 0-5-15,-7 0-124 16,-13 6-53-16</inkml:trace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1:00.45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A4D1200-43AB-4374-B4F5-0F231ACFEF2E}" emma:medium="tactile" emma:mode="ink">
          <msink:context xmlns:msink="http://schemas.microsoft.com/ink/2010/main" type="inkDrawing" rotatedBoundingBox="12425,1496 17664,1939 17561,3159 12322,2717" semanticType="callout" shapeName="Other">
            <msink:sourceLink direction="to" ref="{B6F7A418-3522-4A45-A05B-90DDEA23B716}"/>
            <msink:sourceLink direction="to" ref="{26A79F44-638E-4C63-87C1-0006418910BA}"/>
          </msink:context>
        </emma:interpretation>
      </emma:emma>
    </inkml:annotationXML>
    <inkml:trace contextRef="#ctx0" brushRef="#br0">79 8 108 0,'-13'6'41'0,"13"0"-22"0,-14-6-5 0,14 0 15 15,-7 0-1-15,7 0 1 16,0 6 3-16,-6 0 5 16,-1-6-20-16,0 0 10 0,0 0 6 15,1 0-4-15,6 0 0 16,-7 0-7-16,7 0-2 16,-7 0-2-16,7 0 0 15,0 0 0-15,0 0-2 16,0 0-4-16,0 0 0 15,0 0-7-15,0 0-1 0,0 0-4 0,0 0-3 16,0 0-1-16,0 0 0 16,0 0 0-16,7 6 3 15,6-6 2-15,1 6 2 16,-1 0-1 0,1 0-2-16,6 0 1 15,1-6-1-15,-1 6 0 16,7 0 0-16,0-6 0 15,0 0 2-15,7-6-3 16,0 6 0-16,0 0 1 16,-1 0 0-16,-6-6 0 15,0 0 2-15,1 0-1 0,-1 6-1 16,0-6-2-16,6 6 1 16,8 0 1-16,0 0 0 15,6 0 2-15,0-6 1 16,7 6-4-16,1 0 1 15,-8-6-2-15,0 0 0 0,-6 0 2 16,0 6 2-16,6 0-3 16,0 0 0-16,1 0 1 15,-1 0 2-15,0 0-3 16,-6 0 0 0,-1 0 1-16,1 6 2 15,-7-6-1-15,0 0-1 16,6 0 1-16,8 0-1 15,6 0 0-15,7-6 0 16,6 0-3-16,1 6 2 16,-7 0 1-16,0 0 0 0,-14 0 2 15,-6 0 1-15,-1 6-4 16,-6 0-1-16,0 0 1 16,7 0 2-16,6 6 0 15,-6-6-1-15,-1 0-2 16,1 0 1-16,-1-6 1 15,8 6 2-15,-8-6-3 16,1 0 0-16,-1-6 1 16,1 6 2-16,6 0-1 15,8 0-1-15,5 0 1 16,1 0-1-16,0-6 0 0,0 6 0 16,0 0 0-16,-7 0 0 15,0 0 0-15,7 0 0 16,7 0 0-16,-7 0 0 15,6-6 0-15,-13 0 0 16,1 0 0-16,-8 6 2 16,0-6-3-16,1 6 0 15,6 0 14-15,0-6 8 16,7 0-8-16,0 0-2 0,0 0-9 0,13 0-2 16,-6 0 0-16,-14 6 0 15,-7 0 0-15,-6 0 0 16,-7 6 0-16,-1 0 0 31,1 0 0-31,-7-6 0 16,7-6 0-16,-7 6 0 0,0 0 0 15,7 0 0-15,0 0 0 16,-7-6 2-16,0 0-3 16,0 0 0-16,-7 6 1 15,1 0 2-15,-1 0-1 16,-7 0-1-16,1 0 7 15,-14 0 5-15,0 0-6 16,0 0-3-16,0 0-2 16,0 0 1-16,7 0 5 15,-7 0 4-15,0 0-6 16,0 0-1-16,0 0-2 16,13 6 1-16,-13-6-2 15,0 0-1-15,0 0-2 0,14 12-1 16,-14-12 2-16,7 6 0 15,-1 0 1-15,-6-6 2 16,7 6-1-16,-7-6-1 0,14 0 1 16,-1 6 1-16,1 0-1 15,-1-6-1-15,8 0 5 16,-1-6 1-16,0 6-7 0,0 0-4 31,-6-6 3-31,-1 6 2 16,1 0-1-16,0 0 0 15,-1 0-1-15,1 0 0 16,6 0 6-16,0 0 2 16,0 0-5-16,1 0-2 15,-1 0 2-15,7 0 1 16,-7 0 0-16,1 0-2 16,-1 0-2-16,0-6 1 0,1 6 1 15,-1 0 2-15,0-6-3 16,0 6 0-16,-6-6-1 15,0 6 0-15,-1 0 0 16,1-6 0-16,-14 6 2 16,0 0 2-16,0 0 1 15,0 0 3-15,6-6-3 16,-6 6-2-16,0 0 0 16,0 0 1-16,0 0-1 15,0 0-1-15,0 0-2 16,0 0 1-16,0 0-1 15,0 0-2-15,0 0 0 0,0 12 0 16,0 0 3-16,0 12 0 16,0-6 1-16,0 0 0 0,-6 0-3 15,6 0 2-15,0 0 1 16,-7 0 0-16,7 6 0 16,-7 6 0-16,7 12 0 15,-7 0 2-15,7 6-1 16,-6 1-1-16,6-1 1 15,0 0-1-15,0-6 0 16,0 6 0-16,0-6-3 0,0 12 2 16,0-6 1-16,0-6 0 15,0 1 0-15,0-7 2 16,0 0-3-16,6 0-2 31,1-12 2-31,-7 0 0 0,7-6 1 16,-7 6 0-16,0-6 0 15,0 6 2-15,0-6-3 16,0 0 0-16,0-6 1 16,0 0 0-16,0 0 2 15,0 0 1-15,0 0-4 16,0 0-1-16,0 0 1 16,0-12 0-16,0 12 1 0,0 0 0 15,0-12 0-15,0 12 2 16,0-12-3-16,0 0 0 15,0 12 1-15,0-12 0 16,0 0 2-16,0 0 1 16,7 12-1-16,-7-12-2 15,0 0 1-15,0 0-1 16,0 0 2-16,0 0 3 16,0 0-13-16,0 0-5 15,-7 0-57-15,0 0-24 16,-13 0-86-1</inkml:trace>
  </inkml:traceGroup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0:33.164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618454D-333E-455C-8D70-A92EE7F62CA0}" emma:medium="tactile" emma:mode="ink">
          <msink:context xmlns:msink="http://schemas.microsoft.com/ink/2010/main" type="inkDrawing" rotatedBoundingBox="5349,2017 8326,1954 8328,2033 5351,2096" semanticType="callout" shapeName="Other">
            <msink:sourceLink direction="with" ref="{26A79F44-638E-4C63-87C1-0006418910BA}"/>
            <msink:sourceLink direction="with" ref="{535A1179-3ABD-46E2-A5A2-893D97A33904}"/>
          </msink:context>
        </emma:interpretation>
      </emma:emma>
    </inkml:annotationXML>
    <inkml:trace contextRef="#ctx0" brushRef="#br0">907 156 108 0,'-14'-6'41'0,"8"6"-22"0,6-6-11 0,0 6 13 15,0 0-6 1,0 0 0-16,0 0-5 0,0 0 1 15,-7 0-6-15,0 0-1 0,0 0 2 16,1 0 1-16,-1-6 3 16,0 0 1-16,0 6 1 15,0 0 5-15,1 0 1 16,-1 0 4-16,0-6 1 16,0 6 1-1,1 0 0-15,-1-6 0 0,0 6 2 16,0 0-8-16,1 0-3 15,6-6-4-15,0 0 0 16,-7 6-6-16,7 0-3 16,0 0-1-16,0 0 1 15,0 0-3-15,0-6 0 16,0 6 1-16,0 0 2 16,0 0-1-16,0 0-1 15,0 0 3-15,0 0 0 0,-7 0-1 16,7 0-2-16,0 0 1 15,0 0-1-15,0 0 0 16,0 0 2-16,0 0-1 16,0 0 2-16,0 0-4 15,0 0 0-15,0 0 5 16,14 0 2-16,-8 0 9 16,8 0 2-16,-1 0-8 15,1 0-5-15,-1 0-3 0,-6 0 1 16,7 0-1-16,-1 0 2 15,1 0-2-15,-1 0-1 16,1 0 1-16,-1 0-1 16,1 0 0-16,-1 0 2 15,1 0-1-15,0 0-1 16,6 0-2-16,-7 0 1 16,1 0-1-16,-7 0 0 15,-1 0 2-15,8 0 2 16,-1 0-3-16,1 0 0 15,0 0 3-15,6 0 1 16,0 0-4-16,0 0 1 16,7 0 0-16,1 0 0 15,5 0 0-15,1 0 2 16,0 0-1-16,0 0-1 16,-7 0 1-16,0 0-1 15,0 0-3-15,0 0 0 16,0 0 4-16,0 0 1 15,0 0-3-15,0 0 1 0,7-6 0 16,0 6 2-16,0 0 1 0,0 0 1 16,6 0-5-16,1 0 1 15,-7 0-2-15,-1 0-2 16,1 0 3-16,0 0 2 16,-7 6 0-16,0-6-1 15,-6-6 1-15,-1 6 1 16,7 0-1-16,0 0 2 15,0 0-4-15,0 0 0 16,7 0 1-16,0-6 0 0,0 0 0 16,6 6 0-16,1 0 0 15,-1 0 0-15,-6-6 0 16,0 12 0-16,0-6 0 31,0 0 0-31,0 0 0 0,-1 0 0 16,-6 0 0-16,7 0 0 15,7 0-3-15,-1 0 2 16,1 0-1-16,0 0 0 16,6 0 4-16,-6 0 1 0,-1 0-4 15,-6 0-1-15,0 6 1 16,-7 0 0-16,-7-6 1 16,0 0 2-16,1 0-1 15,-1 0 2-15,0 0-2 16,1 0-1-16,-1 0 1 15,0 0-1-15,1-6-3 16,-1 6 2-16,0-6 1 16,0 6 2-1,7-6-1-15,1 0-1 0,5 6-2 16,1 0-1-16,7-6 4 16,-1 0 1-16,1 0-3 15,0 6 1-15,-8-6 0 16,1 6 2-16,-7 0-1 15,-6 0-1-15,-1 0 1 16,-7 0-1-16,1 6 2 16,-1-6 3-16,-13 0-2 15,7 0-2-15,0-6 11 16,-7 6 6-16,0 0-9 0,0 0-5 16,0 0 0-16,7 0-1 15,-7 0-1-15,0 0-2 16,0 0 1-16,0 0 1 15,0 0-3-15,7-6 0 16,-7 0 3-16,6 0 3 16,-6 0-2-1,0 0-2-15,7 6-73 16,0 0-31-16</inkml:trace>
  </inkml:traceGroup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0:50.68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0866AFE-BDDC-4417-828D-A53858FCDDA8}" emma:medium="tactile" emma:mode="ink">
          <msink:context xmlns:msink="http://schemas.microsoft.com/ink/2010/main" type="writingRegion" rotatedBoundingBox="13059,1967 13184,5178 11974,5225 11849,2014"/>
        </emma:interpretation>
      </emma:emma>
    </inkml:annotationXML>
    <inkml:traceGroup>
      <inkml:annotationXML>
        <emma:emma xmlns:emma="http://www.w3.org/2003/04/emma" version="1.0">
          <emma:interpretation id="{3A13212B-F66D-431B-B03E-9E83928210A2}" emma:medium="tactile" emma:mode="ink">
            <msink:context xmlns:msink="http://schemas.microsoft.com/ink/2010/main" type="paragraph" rotatedBoundingBox="13059,1967 13184,5178 11974,5225 11849,20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0D3777-4621-43C8-BE71-09A1B90B5707}" emma:medium="tactile" emma:mode="ink">
              <msink:context xmlns:msink="http://schemas.microsoft.com/ink/2010/main" type="line" rotatedBoundingBox="13059,1967 13184,5178 11974,5225 11849,2014"/>
            </emma:interpretation>
          </emma:emma>
        </inkml:annotationXML>
        <inkml:traceGroup>
          <inkml:annotationXML>
            <emma:emma xmlns:emma="http://www.w3.org/2003/04/emma" version="1.0">
              <emma:interpretation id="{F8D24FFA-DBAB-454A-AE52-7C482FB6B3D5}" emma:medium="tactile" emma:mode="ink">
                <msink:context xmlns:msink="http://schemas.microsoft.com/ink/2010/main" type="inkWord" rotatedBoundingBox="13059,1967 13184,5178 11974,5225 11849,201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7896 186 172 0,'-7'-18'66'0,"0"12"-36"0,0 0-11 0,7 6 21 0,-7 0-5 16,7 0 2-16,0-6-10 15,0 0-4-15,-6 6-13 16,6 0 0-16,0-6 3 0,0 6-1 16,0-6 1-16,0 0-3 15,0 6 1-15,0 0 0 16,-7-6 1-16,0 6-2 15,7 0 1-15,0 0-4 32,0-6-2-32,0 0-2 15,0 0 0-15,0 0 0 16,0 0 1-16,0-6-5 16,0 6-1-16,7 6 1 0,-7-6 0 15,0 6 1-15,0-6 0 16,0 0-3-16,0 6 0 15,0 0-1-15,0 0 3 16,0 0-2-16,7 6-1 0,-7-6 3 0,0 0 2 16,0 0 0-16,0 12-1 15,0 0 1-15,6 0-1 32,-6 6-3-32,7 0 0 15,-7 6-1-15,7 6 3 16,0 6 0-16,-7 12 3 0,7 0-1 15,-7 7 2-15,0-7-2 16,0 0 2-16,0-6-4 16,0 6-2-16,0-6 2 15,0 6 0-15,0 0 1 16,0-6 0-16,6 0 0 16,1 7 0-16,-7-7 0 15,7 0 2-15,0-6 1 16,-7 0 1-16,6-12 0 15,1 0 0-15,-7-6-2 16,7 0 1-16,0 0-4 16,-1 0 0-16,-6 0 3 15,0 6 1-15,7 0-1 0,-7 0-2 16,7 7-2-16,0-1 1 16,-7 6 1-16,6-6 2 15,1 6-1-15,0 0-1 16,0 0 1-16,0-6-1 15,-7 6 0-15,0-6 2 16,0 0-1-16,0 0-1 16,6 0 1-16,1 0-1 0,-7 1 0 15,0-7 0-15,0 6 0 16,0-6 2-16,0 0-1 16,0 0-1-16,7 0 16 15,-7 0 6-15,0-6-10 0,0 0-5 16,0-6-4-16,0 0 0 15,0 0-2-15,0-6-1 16,0 6 3-16,0-12 0 16,0 0-1-16,0-6 1 15,0-12-33 1,0-12-85 0,0-18-40-16,-7-18 8 15</inkml:trace>
          <inkml:trace contextRef="#ctx0" brushRef="#br0" timeOffset="713.9044">7442 1906 152 0,'-13'-6'57'0,"6"6"-30"0,0-6 4 0,7 6 24 15,0 0-7-15,-7-6-4 16,1 6-9-16,-1-6-5 0,0 0-16 16,0 0 2-16,7 6 2 0,-6-6-2 15,-1 0 3-15,0 6-6 16,0 0-3-16,1 0-1 16,-1 0-1-16,0 0-2 15,7 0 1-15,-7-6-2 16,7 6 2-16,0 0-4 15,0 0 0-15,0 6-1 0,0-6 1 16,0 0 0-16,0 0 1 16,0 0 0-16,0 0 0 15,14 6-5-15,-1-6 1 16,1 0 0-16,13 0 0 16,7 6 0-16,0 0 2 15,6 0-1-15,1 0 2 16,-7 0-4-16,6 0 0 15,1 0 3-15,-1-6 1 0,-6 0-1 16,7 0-2-16,-1 0 12 16,1-6 6-16,0 0-11 15,-1 6-6-15,-6-6 1 32,0 6 0-32,-7 0-5 0,0 0 0 15,7 0 3-15,-7 0 2 16,7 0 0-16,-14 0 1 15,0 0-2-15,1 0-1 16,-1 0-2-16,0 0 1 16,0 0 1-16,1 0 0 0,-1 0 0 15,0 0 0-15,7-6 0 16,0 0 0-16,0 6 0 16,1-6 2-16,-8 6-1 15,0-6 2-15,0 0 0 16,-6 0 1-16,-1 6-5 15,-6-6 1-15,-7 6-20 16,0-6-7-16,-7 0-98 0,-6 6-45 16</inkml:trace>
          <inkml:trace contextRef="#ctx0" brushRef="#br0" timeOffset="2164.3749">7943 2201 276 0,'-20'-6'104'0,"13"6"-56"0,0-6-21 16,7 6 34-16,0 0-14 15,0 0-5-15,0 0-13 16,0 0-4-16,0 0-14 16,0-6-4-16,0 0-1 0,0 0-3 15,0 6 0-15,0-6-1 16,0 0 1-16,0 0 7 15,0 0 3 1,-7 0-6-16,7 0-4 16,0 0-5-16,0 6-1 15,0-6 4-15,0 0 1 16,0 0 0-16,0 0-2 16,0 6-2-16,0 0 1 15,7 0-1-15,-7 0 0 16,0 0 0-16,0 0 0 15,0 0 0-15,7 6-2 16,0 6 3-16,-1 6 0 16,1 6 1-16,0 6 0 15,0 12 0-15,6 0 0 0,1 12-3 16,-8-6 2-16,8-6 1 16,0 0 2-16,-1 0-1 15,1-5-1-15,-1 5 1 16,1 0-1-16,-1 0-3 15,-6 0 2-15,7 0 1 0,-8 6 0 16,1 0 0-16,0 0 2 0,-7 0-1 16,0-11 2-16,0-1-4 15,0-6 0-15,0-6 1 16,0 0 2-16,0 0-3 31,0 0 0-31,0 0 1 16,13-6 0-16,-13 0 0 0,0 0 0 15,0-6 2-15,7 0 1 16,-7-6-1-16,0-6 1 0,0 0-2 16,0 0 2-16,0 6 0 15,0-6 1-15,0 0-2 16,0 0-2-16,-7 0-8 16,-6-6-3-16,6 0-65 15,-6 0-26-15,-1 0-53 16,-13 6-40-1,-7-6 85-15</inkml:trace>
          <inkml:trace contextRef="#ctx0" brushRef="#br0" timeOffset="1451.3531">7591 2195 132 0,'-13'-12'49'0,"13"12"-26"0,-7-6 8 16,7 6 24-16,0 0-14 16,0 0-6-16,0 0-9 15,-7 0-5-15,0 0-11 16,-6 6 0-16,-1 0 1 0,-6 0-2 15,0 0 2-15,-1 0 3 16,8 0 1-16,-1 0-2 16,1 0 0-16,-1 0 6 0,1-6 2 15,-1 0-4-15,7 0-2 16,1 0-3-16,-1 0 0 16,0 0 2-16,0 0 2 31,1 0-7-31,-1 0-3 15,7 0 1-15,0-6 0 0,0 0-1 16,7 0-1-16,-1 0-6 16,8 0 1-16,-1 0 0 15,8 0 0-15,-1 0 0 16,0 0 2-16,7 0-3 16,7 0 0-16,0 0 1 15,0 0 0-15,0 0 0 16,-1 0 0-16,-5 6 0 15,-1 0 0-15,0 0 0 16,-7 0 0-16,0 0 0 0,7-6 0 16,0 0-3-16,7 6 0 15,0 0 2-15,7 0 2 16,-1 0 0-16,1 0 2 16,-1 0 9-16,1 6 4 15,-7 0-10-15,6-6-5 16,-13 0-1-16,-6 0 1 15,-1 6 0-15,0 0-1 16,1 0-2-16,-8 0 1 16,1 0 1-16,-1 0 0 15,1 0 0-15,-1 6 0 16,1 0 0-16,-1 0 2 0,1 0-1 16,-7 0-1-16,-1-6 1 15,1 0 1-15,-7-6-1 16,0 0 2-16,7 0-26 15,0 0-10-15,-1 0-60 0,-6-6-27 16,0 6-37 0</inkml:trace>
        </inkml:traceGroup>
      </inkml:traceGroup>
    </inkml:traceGroup>
  </inkml:traceGroup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1:18.81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1CD7EE1-63F1-4EB2-A7D5-C1EE6C4DBDEC}" emma:medium="tactile" emma:mode="ink">
          <msink:context xmlns:msink="http://schemas.microsoft.com/ink/2010/main" type="writingRegion" rotatedBoundingBox="5515,1990 6580,3401 6012,3830 4947,2419"/>
        </emma:interpretation>
      </emma:emma>
    </inkml:annotationXML>
    <inkml:traceGroup>
      <inkml:annotationXML>
        <emma:emma xmlns:emma="http://www.w3.org/2003/04/emma" version="1.0">
          <emma:interpretation id="{AA378406-F9A2-41DE-84F0-C559ADE5D0C1}" emma:medium="tactile" emma:mode="ink">
            <msink:context xmlns:msink="http://schemas.microsoft.com/ink/2010/main" type="paragraph" rotatedBoundingBox="5515,1990 6580,3401 6012,3830 4947,24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B0583E-3B37-4609-ACFE-EAF60FFA53B5}" emma:medium="tactile" emma:mode="ink">
              <msink:context xmlns:msink="http://schemas.microsoft.com/ink/2010/main" type="line" rotatedBoundingBox="5515,1990 6580,3401 6012,3830 4947,2419"/>
            </emma:interpretation>
          </emma:emma>
        </inkml:annotationXML>
        <inkml:traceGroup>
          <inkml:annotationXML>
            <emma:emma xmlns:emma="http://www.w3.org/2003/04/emma" version="1.0">
              <emma:interpretation id="{014BDEF5-3660-4D34-88D3-739BB155B49B}" emma:medium="tactile" emma:mode="ink">
                <msink:context xmlns:msink="http://schemas.microsoft.com/ink/2010/main" type="inkWord" rotatedBoundingBox="5409,2070 5622,2353 5577,2387 5364,210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772 168 36 0,'0'0'16'0,"0"0"-8"0,0 0-3 0,0 0 6 0,0 0 0 15,0 0 3-15,0 0 10 0,0 0 7 16,0 0-7-16,0 0-2 16,0 0-4-16,0 0 0 15,0 0-9-15,0 0-3 16,0 0-4-16,0 0-4 0,0 0 1 15,0 0 1-15,0 0 0 16,0 0 0-16,0 0 2 16,0 0-3-16,0 0 0 15,6 6 5-15,-6-6 5 16,7 6 4-16,7 0 2 16,-1 0-8-16,1 0-2 15,-1 0 8-15,1 0 6 0,-1 0-12 16,-6 0-4-16,0 12-2 15,0-6 1-15,-1 0-3 16,1 0 0-16,7-6-1 16,-8 0 0-16,-6-6 4 15,7 6 1-15,0 0-1 0,0 0-2 16,-1 0 1-16,1 0-1 16,0 0 0-16,0 6 0 15,0 1 0-15,6-1 0 16,-6 0 0-16,0 0 0 15,-7 0 0-15,0 0 0 16,6 0 0-16,-6 0 0 16,0-12 2-16,0 0 1 15,0 0-4-15,0 0 1 16,0 0-2-16,0 0 0 16,0 0 4-16,0 0 1 15,0 0-1-15,0 0-2 16,0 0 1-16,0 0 1 15,0 0 1-15,0 0 1 16,0 0 15 0,0 0 10-16,0 0-17 15,0 0-6-15,0 0-3 0,0 0 0 16,0 0-1-16,0 0 1 16,0 0-4-16,0 0-2 15,0 0 2-15,0 0 2 16,0 0 0-16,0 0 2 15,0 0-2-15,0 0-1 16,0 0 1-16,0 0-1 16,0 0 0-16,0 0 2 15,0 0-1-15,0 0-1 16,0 0 3-16,0 0 0 0,0-6-30 16,0 6-12-16,-13-6-79 15</inkml:trace>
        </inkml:traceGroup>
        <inkml:traceGroup>
          <inkml:annotationXML>
            <emma:emma xmlns:emma="http://www.w3.org/2003/04/emma" version="1.0">
              <emma:interpretation id="{55D25467-564F-43D1-9C18-17EB797779C4}" emma:medium="tactile" emma:mode="ink">
                <msink:context xmlns:msink="http://schemas.microsoft.com/ink/2010/main" type="inkWord" rotatedBoundingBox="6184,2876 6580,3401 6012,3830 5616,3305"/>
              </emma:interpretation>
            </emma:emma>
          </inkml:annotationXML>
          <inkml:trace contextRef="#ctx0" brushRef="#br0" timeOffset="14731.6007">1759 1160 140 0,'-13'-12'52'0,"6"12"-28"0,7-6-13 0,-7 6 15 16,7 0-1-16,-7 0 2 15,1 0 2-15,-8 0 2 16,1 0-16-16,-1 0 4 0,1 6 2 16,-1-6 0-16,7 0 2 15,1 0-2-15,-1 0 2 16,0 0-4-16,0 0-2 15,0 0-9-15,1 0-3 16,-1 0-5 0,7 0-3-16,0 0 2 0,0 0 0 15,0 0-2-15,0 0 2 16,0 0 1-16,0 0 2 16,0 0 12-16,0 0 8 15,0 0-13-15,0 0-5 16,7 0-3-16,6 0 1 0,1 0-3 15,-1 0 0-15,8 6 1 16,-1 6 0-16,0 0 0 16,0 6 0-16,1 0 0 15,-1 1 0-15,-6 5 0 16,-1 6 0-16,1-12 2 0,-1 0 1 16,1 0-4-16,-1-6-1 15,1 0 3-15,-7 0 3 16,-1-6-1-16,1 0 0 15,-7-6-3-15,0 0-1 16,0 0 3-16,7 0 1 16,-7 0-1-16,0 0 1 15,0 0-2-15,0 0-1 16,7 0 1-16,-1 0-1 16,-6-6 0-16,7 0 0 15,-7 6-3-15,0 0 2 16,0 0 1-16,0-6 2 15,0 0-1-15,0 6-1 16,0-6 1-16,0 6-1 0,0 0-3 16,-7 0 2-16,1 6 1 15,-15 12 2-15,-13 6-1 16,1 12-1-16,-8 6 1 16,7-6-1-16,7 0-3 15,7 0 2-15,0 6 1 16,6-5 2-16,1-7-3 15,-1-12 0-15,7 0 1 0,0-6 2 32,-6-6 10-17,-1 0-7-15,8-12-72 16,26-36-140 0</inkml:trace>
          <inkml:trace contextRef="#ctx0" brushRef="#br0" timeOffset="2862.6067">1394 1208 80 0,'-7'-6'30'0,"7"6"-16"0,0-6-1 0,0 6 11 15,0 0-1-15,0 0 0 0,0 0-1 16,7-6-2-16,0 0-2 16,0 6-1-16,-7-6-9 15,0 6 4-15,0 0 3 0,0 0 2 16,0 0-1-16,0 0-8 16,0 0-5-16,-7 0-2 15,0 0-1-15,-7 0-3 16,-6 6 2-16,-7 6 1 15,-7 0 0-15,0 0 0 0,1 1 2 16,6-1-1-16,-1 0-1 16,8 0-2-16,0 6 1 15,6-6 1-15,1 0 2 16,-1-6-3-16,8 6-2 16,-8 0 4-16,7-6 1 15,0 6 13-15,1-6 7 16,-1 0-11-16,0 0-4 15,7 0 5-15,0 0 1 0,0-6-6 16,0 0-2-16,7 12 10 16,6 0 5-16,8 0-8 15,-1 6-4-15,7 0-5 16,0 6-3-16,7 0 1 0,-7 0-1 16,0 0 0-16,0 0 2 15,-7-6-1-15,1 0-1 16,-8-6 1-16,1 0-1 15,-1 0 2-15,-6-5 1 16,-7-7 1-16,0 0 2 16,0 0-16-16,0 0-6 15,-7 0-56-15,1-7-23 16,-1-5-24 0</inkml:trace>
          <inkml:trace contextRef="#ctx0" brushRef="#br0" timeOffset="3933.6561">1137 1503 116 0,'-20'-24'46'0,"13"18"-24"0,0-12 3 0,7 12 20 0,0 0-7 15,0-6-2-15,0 0-9 16,0 6-3-16,0-6-13 16,0 0 0-16,0 6 2 0,0 0-5 15,0 0 0-15,0 0-6 16,0 0-4-16,0 0 5 31,0 0 5-31,0 6-6 0,0 0-1 16,0 0-3-16,0 0 0 15,0 0 0-15,0 0 0 16,0 0 2-16,0 0 0 16,14 6-3-16,-1 0 0 15,14 0 8-15,0 0 4 16,14 0 2-16,-1 0 3 15,8 0-7-15,-8 0-2 0,1 0-3 16,0 0-2-16,-8 0 1 16,1 0-1-16,-7 0 0 15,0 0 0-15,-6 0 0 16,-1-6 0-16,0 0 13 16,1 0 6-16,-1 0-7 15,0 0-4-15,-6-6-5 16,-1 6-3-16,1-6 1 15,-1 0 1-15,1 0-1 0,-1 0 2 0,-6 0-2 16,0 0-1-16,0 0 1 16,6 0 1-16,-6 0-1 15,0 0-1-15,-1 0 1 16,1 0-1-16,0 6-3 16,0-6 2-16,-7 6 1 15,0 0 2-15,0 0-3 16,6 0 0-16,-6 0 1 15,0 0 0-15,0 0 2 16,0 0 1-16,-6 0-1 16,6 0-2-16,-7 0 1 15,7 0-1-15,-7 0-3 16,7 0 2-16,-7 0 1 0,7 0 0 16,-6 0 0-16,6 0 2 15,-7 0-1-15,7 0 2 16,0 0-2-16,0 0-1 15,-7 0-2-15,0 0 1 16,1 0 1-16,6-6 2 16,-7 6 1-16,0-6 1 15,0 0-2-15,1 6-2 16,-1-6-2-16,0 0-1 16,0 6 2-16,0-6 2 15,1 6 0-15,-1-6 2 16,0 0-2-16,7 0-1 15,-7 0-2-15,7 6 1 0,0-6 1 32,-6 6 2-32,6-6-1 15,-7 6-1-15,7 0 1 16,0 0-1-16,0 0-5 0,0 0 1 16,0 0 0-16,0 0 2 15,0 0-1-15,0 0 1 16,0 0 2-16,0 0 2 15,0 0-1-15,0 0 2 16,0 0-4-16,0 0-2 16,0 0 2-16,13 0 2 0,-13 0-2 15,0 0-2-15,0 0 2 16,7 6 2-16,0 0 0 16,0 0-1-16,-7-6 1 15,0 0-1-15,0 0 0 16,0 0 2-16,0 0 1 15,0 0 1-15,6 6-62 16,1 0-25 0,0 0-54-16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3:41.90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B045997-125B-48A3-8E24-172BF9B5F0B2}" emma:medium="tactile" emma:mode="ink">
          <msink:context xmlns:msink="http://schemas.microsoft.com/ink/2010/main" type="inkDrawing" rotatedBoundingBox="2539,8156 2544,8159 2543,8163 2537,8160" semanticType="callout" shapeName="Other">
            <msink:sourceLink direction="with" ref="{8E91FDE1-7697-4FD0-9AC8-EC78803D3138}"/>
          </msink:context>
        </emma:interpretation>
      </emma:emma>
    </inkml:annotationXML>
    <inkml:trace contextRef="#ctx0" brushRef="#br0">4-1 48 0,'-5'0'19'0,"10"0"-10"0,-5 4 0 0,0-4 9 15</inkml:trace>
  </inkml:traceGroup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0:46.65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8F0E437-2BA6-4812-8F27-BBE7DBDE6BFA}" emma:medium="tactile" emma:mode="ink">
          <msink:context xmlns:msink="http://schemas.microsoft.com/ink/2010/main" type="writingRegion" rotatedBoundingBox="9394,2099 13655,5017 12812,6248 8550,3330"/>
        </emma:interpretation>
      </emma:emma>
    </inkml:annotationXML>
    <inkml:traceGroup>
      <inkml:annotationXML>
        <emma:emma xmlns:emma="http://www.w3.org/2003/04/emma" version="1.0">
          <emma:interpretation id="{A3BF6491-C31B-48A0-8D65-E2B97F276EEC}" emma:medium="tactile" emma:mode="ink">
            <msink:context xmlns:msink="http://schemas.microsoft.com/ink/2010/main" type="paragraph" rotatedBoundingBox="9394,2099 13655,5017 12812,6248 8550,33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0E83F1-1266-4C01-8F94-E485BBE82EB5}" emma:medium="tactile" emma:mode="ink">
              <msink:context xmlns:msink="http://schemas.microsoft.com/ink/2010/main" type="line" rotatedBoundingBox="9394,2099 13655,5017 12812,6248 8550,3330"/>
            </emma:interpretation>
          </emma:emma>
        </inkml:annotationXML>
        <inkml:traceGroup>
          <inkml:annotationXML>
            <emma:emma xmlns:emma="http://www.w3.org/2003/04/emma" version="1.0">
              <emma:interpretation id="{A3706CAE-A0EA-40D3-A8C6-D27A61D3CA66}" emma:medium="tactile" emma:mode="ink">
                <msink:context xmlns:msink="http://schemas.microsoft.com/ink/2010/main" type="inkWord" rotatedBoundingBox="9394,2099 10992,3194 10161,4408 8562,331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4290 1052 112 0,'-14'-6'44'0,"14"6"-24"0,-7-6 1 0,7 6 19 16,0 0 3-16,0 0 4 15,0 0-4-15,0 0 0 16,0 0-23-16,0-6 6 0,0 6 4 0,0-6-3 16,0 6 1-16,-6 0-4 31,6 0-3-31,0-6-7 0,0 0-1 0,0-6-6 15,0 6 1-15,0-6-5 16,0 6 0-16,0 0-3 16,0 0-1-1,0 0 3-15,0 6 1 16,0-6-4-16,0 6 1 16,0 0 0-16,0 0 2 15,0-6-3-15,0 6-2 0,0 0-1 16,0 0 0-16,0 0 3 15,0 0 0-15,0 0 1 16,0 0 2-16,0 0 1 0,0 0 1 16,0 0-7-16,0 0 0 15,0 0-1-15,0 0 2 16,0 0 1 0,13 0 3-16,-6 0-3 15,6 6-2-15,1 6 2 16,-1 0 2-16,1 6-2 15,-1 6 0-15,1 0-1 16,0 0 0-16,-8 6 0 16,1 0 0-16,0 6 4 15,-7 6 1-15,0 7-1 16,0 5-2-16,0-6 3 0,-7-6 0 16,0 0-4-16,1-6 1 15,-1 0 2-15,0-6 1 0,0-6 1 16,0-6 0-16,1 0 0 15,6-6 0-15,-7-6-38 16,0-6-16-16,7-6-52 16,-7-6-21-16,7-6-1 15</inkml:trace>
          <inkml:trace contextRef="#ctx0" brushRef="#br0" timeOffset="1481.1238">4932 1287 256 0,'-13'0'96'0,"6"0"-52"0,7 0-16 0,0 0 32 15,0 0-13-15,0 0-5 0,7 0-13 16,0-6-6 0,-1-6-13-16,-6 6 0 0,0 0 3 0,0 0-5 15,0 6 0-15,0-6-6 16,0 6-2-16,0 0 0 15,0 0 0-15,0 0-3 16,0 0 2-16,7 12-4 16,-7 12 1-16,0 6 4 0,0 12 2 15,0 12-3-15,0 0 1 16,-7 6 0-16,1 0 0 16,-1-6 0-16,0-5 2 0,0-7-1 15,0-6 2-15,7-6-22 16,0-12-7-16,0-6-31 15,0 0-12-15,0-12-34 16,0-6-14-16,7-24 9 16</inkml:trace>
          <inkml:trace contextRef="#ctx0" brushRef="#br0" timeOffset="1108.2467">4986 1034 348 0,'-13'6'129'0,"20"-6"-70"0,-7 6-45 16,0-12 33-16,0 6-24 16,13 0-7-16,1 0-6 15,-1 6 0-15,8-6-5 16,-1 0-1-16,-7 6 2 0,1 0-3 16,-1 6-2 15,1-6 2-31,-7 0-2 15,-1 0-1-15,1-12-28 0,0 0-14 16,7 0-62-16,-1 0-28 16,1 0-6-1</inkml:trace>
          <inkml:trace contextRef="#ctx0" brushRef="#br0" timeOffset="2448.642">5007 1431 208 0,'6'-12'79'0,"-6"6"-42"0,0-6-8 0,7 12 28 31,0-6-5-31,7-6-1 16,-1 0-13-16,-6 0-4 0,6 0-19 15,1 6 0-15,-1 0 1 0,-6 0-10 16,0 0-4-16,0 6-1 16,-1 0 1-16,-6 0-3 15,7 6-2-15,0 6 4 16,0 6 1-16,0 12 0 15,-7 6-2-15,0 0 1 16,0 0-1-16,0-6 2 16,-7 30 3-16,7-12-4 0,-7 1-3 15,0-7 1-15,7-6 2 16,0 0 0-16,-7-12 2 16,7 0-2-16,0-18 2 15,0-6-2-15,0-6 2 16,0 0-2-16,14-36-1 31,0-6 3-31,-1-6-4 16,1-7 0-16,-1 1 1 0,1 0 2 15,-1 6-3-15,1 6 0 16,-1 12 1-16,1 6 0 16,-7 6 0-16,-1 0 0 15,1 6-3-15,0 0 2 16,-7 6-4-16,7 6 1 15,-1 0 2-15,-6 6 1 0,7 12 1 0,-7 6 0 16,0 18 0-16,-7 6 0 16,1 12 0-16,-1 0 0 15,0 6-3-15,0 6 2 32,7-6 1-32,0-11 0 15,7-7 0-15,7-6 2 0,6-12 1 16,14-12 3-16,6-12-1 15,14-18 0-15,1-6-3 16,-8-6 1-16,0-6-2 16,-6-7-1-16,-1-11 1 0,-6-6 1 15,0-6-1-15,-7 0-1 16,-7 6 1-16,-6 6 1 16,-7-6-3-16,0 5 0 15,-7 1 1-15,0 6 0 16,0 0 0-16,0 12 0 15,-7 0 0-15,7 12 2 16,0 0 1-16,0 6 1 0,0 0-2 16,0 6 1-16,0 6-7 15,0 6 1-15,0 0-1 16,0 12 2-16,7 6-1 16,-7 18 1-16,0 0 2 0,-7 6 2 15,0 12-1-15,0 24-1 16,0 12 3-16,7 13 0 15,0-1-4-15,7-12-1 16,7-6 1-16,-1-11 0 31,8-7 1-31,-1-12 2 16,0-12-1-16,-6-6-1 0,-1-6 3 16,1-12 0-16,-1-6-23 15,-13-12-9-15,0-6-54 16,0-6-24-16,0-12-43 15</inkml:trace>
          <inkml:trace contextRef="#ctx0" brushRef="#br0" timeOffset="2700.5558">5487 1239 280 0,'-34'-19'104'0,"21"13"-56"0,-1 0-12 15,14 6 36-15,0 0-18 16,0 0-4-16,0 0-25 15,0 0-10-15,14 0-9 16,13 6 6-16,7 0 5 0,6 1 2 16,8-1 1-16,-1-6-11 15,7-6-3-15,7-1-2 16,7 1 0-16,-1 0-7 16,-6 0 0-16,-7 0-43 0,0 0-19 15,7 12-117 1,0 12-69-16,-7-48 112 15</inkml:trace>
          <inkml:trace contextRef="#ctx0" brushRef="#br0" timeOffset="844.167">4330 1142 200 0,'-7'-12'74'0,"7"12"-40"0,0 0-20 0,0 0 22 16,0 0-7-16,0-6 0 15,-6 6-12-15,-1-6-5 16,0 6-7-16,0-6 1 0,1 0 3 15,-1 0-1-15,0-6 3 16,0 6-4-16,1-6 1 16,6-6-5-16,0 0 0 15,0 0 1-15,6 0 2 0,1 0 3 16,7 0 2 0,-1-6-1-16,1 6-1 15,-1 6-8-15,7 0 0 16,1 0-1-16,-1 6 2 15,0-6-3-15,1 6-2 16,6 0 2-16,0 0 2 16,0 0 0-16,0 6 2 15,7 0-2-15,-7-6-1 0,0 6-2 16,-7 0 1-16,0 0 1 16,-6 6 0-16,0 6 0 15,-1 0 0-15,-6 6 0 16,0 0 2-16,-7 6 1 15,-7 0 3-15,0 0-1 16,-6 6 0-16,-8-6-3 16,1 0-2-16,-7-6 1 0,0 0-1 15,0-6 2-15,-7 0 3 16,7-6-2-16,0 0 0 16,0 0-1-16,6 0 1 15,1-6 7-15,0 0 5 16,6 0-3-16,-6 0-2 15,6 0-1 1,1 0-1-16,-1 0-2 0,1 0-1 16,6 0-3-16,0 0-2 15,1 0-2-15,6 0 1 16,0 0-1-16,6 0-2 16,8 0 0-16,6 0 0 15,7 6 3-15,0 0 2 16,7 6-2-16,0 0 0 15,7 6 1-15,-1 0 0 0,1 7 2 16,-7-1 1-16,-7 6-4 16,0-6 1-16,0-6 0 15,-7 0 2-15,0 0 1 16,-6-6 1-16,-1 0-2 0,1 0-2 16,-7 0 1-16,-7-12 1 31,0 0 1-31,0 0 3 15,0 0-30-15,0 0-13 16,6-6-87-16,8-6-39 16,6 0 26-16</inkml:trace>
        </inkml:traceGroup>
        <inkml:traceGroup>
          <inkml:annotationXML>
            <emma:emma xmlns:emma="http://www.w3.org/2003/04/emma" version="1.0">
              <emma:interpretation id="{DAA9BD13-6184-4095-89F4-81AE39AD7147}" emma:medium="tactile" emma:mode="ink">
                <msink:context xmlns:msink="http://schemas.microsoft.com/ink/2010/main" type="inkWord" rotatedBoundingBox="12059,4019 13611,5082 12812,6248 11260,518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303.7613">7212 3193 116 0,'-7'-12'44'0,"14"18"-24"0,-14-12 1 0,7 6 17 16,0 0 6-16,-6 0 3 15</inkml:trace>
          <inkml:trace contextRef="#ctx0" brushRef="#br0" timeOffset="7637.4029">8058 3187 232 0,'-14'-12'88'0,"8"12"-48"0,-1-6-12 15,7 6 32-15,0 0-22 16,0 0-7-16,0 0-12 16,0 0-2-16,0 0-10 15,0 0-2-15,0 0-1 0,0 0 0 16,0 0 0-16,0 0-2 15,0 12 1-15,-14 0 4 16,1 6 4-16,-8 6-4 0,-6 12 1 16,0 6-1-16,0 12 3 15,0-5-5-15,0-1-3 16,0-12-1-16,7-6 1 16,0-6 3-16,6 0 4 15,0-6 0-15,1-6 0 16,6 0-5-16,0-6-3 15,1 0 0-15,-1 0 1 16,0-6-6-16,0 0 1 0,7-6-56 16,7-6-23-16,7-12-43 15,19-6-17-15,15 0 33 16</inkml:trace>
          <inkml:trace contextRef="#ctx0" brushRef="#br0" timeOffset="8244.4127">8254 3247 216 0,'7'-12'82'0,"-7"12"-44"0,-7-6 4 0,7 6 34 16,0 0-21-16,0 0-6 16,0 0-27-16,0 0-9 15,7 0-8-15,-7-6-2 0,0 6 3 16,0 0-1-16,0 0 0 31,0 0 1-31,0 0 3 16,0 12 5-16,-7 6 1 0,0 6-8 15,-6 6-2-15,-7 6 3 16,-8 18 5-16,-5-5-5 16,-8-1 0-16,7-6-4 15,7-6-3-15,0-6 0 16,0-6-1-16,7 0 0 16,-1-6 0-16,1 0 0 0,7 0 0 15,-1-6 0-15,1-6 2 16,6 6-1-16,0-12-1 15,7 0-24-15,20-12-11 16,7-6-42-16,14-12-18 0,13-6-14 16,7-6-6-16,0 0 35 15,-7-6 17 1,-7 6 40-16,-6 0 67 0,-7 5 33 16,-7 1 18-16,-7 12 5 15,-6 6-25-15,-1 0-8 16,-6 6-38-16,0 0-2 0,-1 6-2 31,-6 0-11-31,7 0-5 16,-7 6-4-16,0 0 1 0,0 12 3 15,-7 6 2-15,-6 12-3 16,-7 12-3-16,-1 18 0 16,-6-5-1-16,0 17-2 0,-7-6-2 15,1-6 1-15,6-6-1 16,-1-6 0-16,8-12 2 15,7-12-14-15,-1-12-5 16,7-12-57-16,7-12-24 16,7-18-71-1</inkml:trace>
          <inkml:trace contextRef="#ctx0" brushRef="#br0" timeOffset="6831.4414">7172 3175 398 0,'-21'-6'50'0,"-6"0"-4"16,0 6-6-16,-7 0-4 15,-6-6-4-15,-8 6-2 16,8 0-9-16,-1 0-2 16,7 0-5-16,1 0-1 15,6 0-5-15,6 0 0 16,1 0-3-16,6 0 2 0,8 0-6 15,-1 0-3-15,7 0 1 16,0 0 0-16,13 12 1 16,1-6 0-16,-1 0 0 15,8 0 0-15,6 0 0 16,0 0 0 0,7 6 0-16,6-6 2 15,1 0-1-15,6-6-1 16,-6 0 1-16,-1 0 1 15,15-6-1-15,5 0-1 16,15 0 1-16,13 0-1 16,0 0 0-16,-7 0 0 0,7 0 0 15,0 6 2-15,0 0-3 16,0 0-2-16,-14 0 2 16,-6 0 2-16,0 0 0 15,13-6-1-15,0 0 3 16,7 6 0-16,0 0-4 15,-7 0-1-15,-7-6 1 0,-6 0 2 0,-7 0 0 16,-7 0-1-16,0 6-2 16,-6 0 1-16,-8 0 3 15,-13 0 1-15,0 0 1 16,-6 0 0-16,-8 0-7 16,1 0-2-16,-14 0-40 15,0 0-18-15,-7 0-60 16,-27 6-26-16,-27 18 12 15</inkml:trace>
          <inkml:trace contextRef="#ctx0" brushRef="#br0" timeOffset="7282.9449">7496 3500 164 0,'0'-30'63'0,"14"12"-34"0,6-25-1 15,-6 25 25-15,6-6-14 16,7-6-2-16,0 6-9 16,0 6 0-16,-6 0-16 15,-8 0 9-15,1 6 5 0,-1 0 1 16,-6 0 2-16,0 6-12 16,-1 0-3-16,-6 0-6 0,0 0-3 15,0 0-2-15,0 0-3 16,0 6 1-16,0 0-1 15,0 0 0-15,0 0 0 16,0 0-3-16,0 0 0 16,-6 6 2-16,-15 6 0 15,-12 12 3-15,-8 12 1 0,-13 18-4 16,0 12-1-16,6-5 1 16,8-13 0-16,6-6 1 15,7-6 0-15,0 0 0 16,6-18 0-16,8 0 4 15,-1-6 2-15,8-6 0 16,-1 0-1-16,7-6-3 16,7-6-2-16,6-6-37 15,14-12-17-15,14-6-59 16,6-6-26 0,7 0 19-1</inkml:trace>
        </inkml:traceGroup>
      </inkml:traceGroup>
    </inkml:traceGroup>
  </inkml:traceGroup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1:51.43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2559500-93E0-4FC1-A929-A9D3A5D583FC}" emma:medium="tactile" emma:mode="ink">
          <msink:context xmlns:msink="http://schemas.microsoft.com/ink/2010/main" type="inkDrawing" rotatedBoundingBox="22313,2308 22737,6105 22612,6119 22189,2321" semanticType="callout" shapeName="Other"/>
        </emma:interpretation>
      </emma:emma>
    </inkml:annotationXML>
    <inkml:trace contextRef="#ctx0" brushRef="#br0">2 84 80 0,'-6'-6'30'0,"6"6"-16"0,0 0-6 0,0 0 13 15,0 0-3-15,0 0-1 16,0 0-1-16,0 0 3 16,0 0-7-16,0 0 1 0,0 0 1 15,0 0 1-15,0 0-8 16,0-6-2-16,0 6 1 0,0 0-1 15,0-6 2-15,0 0 0 16,0 0 1-16,0 0-7 16,0 0 0-16,0 0 1 15,0 0 3-15,0 0 0 16,0 0 0-16,6 0-1 16,-6 0 2-16,0 6 1 0,0-6 1 15,7 6-4-15,-7 0-3 16,0 0 0-16,0 0 1 15,0 0-3-15,0 0 0 16,0 0-1-16,0 0-2 16,0 0 0-16,7 12 0 15,0 0 5-15,-1 6 1 0,1 0-3 16,0 6 1 0,0 0-2-16,-7 0 0 0,0 0 2 15,6 0 0-15,-6 6 0 16,0 12 0-16,0-6 2 15,0 0 3-15,0 0-4 16,0 0-1-16,0 1 2 16,0-1 1-16,0 0-1 15,0-6-2-15,7 0 1 16,-7 6-1-16,7-6 0 0,0-6 0 16,-1 0 0-16,-6-6 0 15,7 0 0-15,0 0 2 16,0-6 1-16,0 0 1 15,-1 0 13-15,-6 0 8 16,0 6-14-16,0 0-6 16,0 0-4-16,0 7-1 15,0 5 0-15,0 6 0 0,7 0 0 16,0 0 0-16,0 0 0 16,-1 0 2-16,1-6-3 15,0 0 0-15,6 0 1 16,-6-6 2-16,7 0-1 31,-8 6-1-31,1 6-2 0,0-5 1 16,0-1-1-16,0 0 0 15,-7 0 4-15,0 0 3 0,0 0-4 16,0 0-3-16,0 6 1 16,0-6 2-16,0 0 0 15,0 0-1-15,0 0 1 16,0-6 1-16,0-6-3 15,0 0 0-15,0 1-1 16,0-1 0-16,0-6 2 16,6 0 2-16,-6 6-1 15,0 0 2-15,0 0-4 16,0 0 0-16,0 6-1 16,0 0 0-16,0 6 2 15,0 6 2-15,0 0 14 0,7 0 9 16,0 0-10-16,0 0-6 15,-1 0-3-15,1 1-2 16,0 5-5-16,0 6 1 16,-1-6 0-16,1 6 0 15,-7 0-3-15,0 6 2 16,0-6 1-16,0-6 0 16,0 0 0-16,7-5 2 0,0-7-1 15,-1 0-1-15,1-6 1 16,0-6 1-16,0 0-3 15,0 0 0-15,-7-6 1 16,6 0 2-16,1 0-3 16,-7 6 0-16,0 0 1 15,7 0 0-15,0 0 0 16,-7 6 0-16,6 0 0 16,1 0 0-1,-7 0 2-15,7 12 1 16,-7-6-6-16,7 1 0 15,-7-1 3-15,0 0 4 16,0 0-1-16,0 0-2 16,6 0 11-16,-6-6 6 15,0 6-5-15,0-6-2 16,0 6-6-16,0 0-2 0,0 0-3 16,0 0-1-16,0 0 1 0,7 0 0 15,-7-5-3-15,0-1 2 16,0 0 3-16,0 0 3 15,0 0-7-15,0 0 0 16,0 0 2-16,0 0 2 16,0 0 0-16,0-6-4 15,0 0-1-15,0-6 4 32,0 0 3-32,0-6-1 15,0 0-2-15,0-6-3 16,0 6 1-16,0-6 1 15,0 0 0-15,0 12-3 16,0-12 2-16,0 0 3 0,0 12 1 0,0-12-1 16,0 0 1-16,0 6 0 15,0-6 3-15,0 0-10 16,0 6-2-16,-7 0-83 16,-6-6-38-16,-7-30-10 15</inkml:trace>
  </inkml:traceGroup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1:53.14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9E6C900-73E7-4BA5-9234-846989D068B3}" emma:medium="tactile" emma:mode="ink">
          <msink:context xmlns:msink="http://schemas.microsoft.com/ink/2010/main" type="inkDrawing" rotatedBoundingBox="20842,5139 26438,5040 26438,5087 20843,5187" semanticType="underline" shapeName="Other">
            <msink:sourceLink direction="with" ref="{DED781EC-AA36-4466-9D3F-64836377C642}"/>
          </msink:context>
        </emma:interpretation>
      </emma:emma>
    </inkml:annotationXML>
    <inkml:trace contextRef="#ctx0" brushRef="#br0">182 146 116 0,'-27'-6'46'0,"20"6"-24"0,-6 0-10 16,13 0 13-16,-7 0-2 16,0 0 0-16,1 0-1 15,-8 0 1-15,7 0-13 16,-6 0 3-16,6-6 3 0,-7 6-2 15,8-6 0-15,-8 6-4 16,7 0 1-16,1 0-2 16,-1-6 0-16,0 6-3 0,0 0 1 15,1 0-2-15,-1 0 2 16,7 0-9-16,0 0 0 0,0 0 0 16,0 0 1-16,0 0 1 15,0 0 2-15,0 0-3 16,7 0 0-16,6 0 1 15,1 0 2-15,-1 6-3 0,1-6 0 16,-1 6 1-16,8-6 2 16,-1 0 1-16,0 0 1 15,7 0-2-15,-6 0-2 16,-1 0 1-16,7 0-1 16,0-6 0-16,0 0 0 15,7 0 0-15,0 0 0 16,6 6 0-16,1 0 0 15,6 0 0 1,1 0 0-16,-1 0 0 16,0 0 0-16,1 0 0 15,-8 0 2-15,1-6-3 16,-7 0 0-16,6 0 1 16,-6 6 0-16,0 0 0 15,0 0 0-15,0 0 0 16,-1 0 2-16,8 0-1 0,0 0-1 0,-1 0 1 15,1 0-1-15,-7 0-3 16,6 0 2-16,1 0 3 16,6 0 1-16,7 0-4 15,14-6 1-15,0 0-2 16,-1 6 0-16,1 0 2 0,-7 0 2 31,-7-6-3-31,0 6 0 16,0 0 1-16,0 0 2 15,0 0-3-15,0 0 0 16,1 0 1-16,-1 6 2 16,-7-6-1-16,0 0 2 0,8 0-4 15,12 0 0-15,8-6-1 16,6 6 0-16,-7 0 2 16,7 0 2-16,-20 0-1 15,-7-6-1-15,1 0 1 16,-1 0-1-16,0 6 0 15,7 0 0-15,0 0-3 16,-1 0 2-16,-5 0 1 0,-1 0 2 16,-7 0-1-16,7 0-1 15,0 0-2-15,0 0 1 16,7 0 3 0,0 0 1-16,0-6 16 0,0 6 10 15,-7 0-15-15,0 0-7 16,-6 0-5-16,-1-6 0 15,7 6-3-15,0 0-2 16,0 0 4-16,7 0 1 16,-7 0 0-16,-13 6-2 15,-7 0-2-15,6-6 1 16,14 0 1-16,7-6 2 0,-7 0-1 16,7 6-1-16,0 0 12 15,0 0 6-15,0-6-11 16,0 6-4-16,-7 0-4 15,-7 0-1-15,1 0 4 16,-1 0 1-16,14 0-6 0,-7 0 0 16,-7 0 1-16,-6 0 1 15,0 0 1-15,-7 0 0 16,-1 0 13-16,8 6 8 16,-7 0-8-16,0-6-2 15,-7 0-7-15,6 0-3 16,-5-6 0-16,-1 0 1 15,0 0-1-15,0 6-1 16,-7 0-6 0,-6 0-1-16,-8-12-68 15,1 6-27-15,0-6-45 16</inkml:trace>
  </inkml:traceGroup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2:12.664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417782F-6506-406A-B2C0-4974D593F92A}" emma:medium="tactile" emma:mode="ink">
          <msink:context xmlns:msink="http://schemas.microsoft.com/ink/2010/main" type="inkDrawing" rotatedBoundingBox="22082,3005 27881,4700 27752,5140 21953,3446" shapeName="Other"/>
        </emma:interpretation>
      </emma:emma>
    </inkml:annotationXML>
    <inkml:trace contextRef="#ctx0" brushRef="#br0">-4 48 104 0,'0'-6'41'0,"0"6"-22"0,6 0-9 0,1 0 12 16,0 0-1-16,0 0 2 16,-1 0-9-16,1 0-1 15,0 0-7-15,0 0 3 0,0 0 1 16,-7 0-8-16,0 0 0 0,0 0-2 15,6 0 2-15,-6 0 19 16,0 0 8-16,0 0-14 16,7 0-8-16,0 0-5 15,0 0 0-15,-1 0-1 16,1-6-1-16,0 6-2 0,-7 0-1 16,0 0 4-16,0-6 3 15,0 6-3-15,0 0-3 16,0 0 1-16,0 0 2 15,0 0 15-15,0 0 9 16,0 0-12-16,0-6-7 16,0 6-4-16,0-6-2 0,0 0 0 15,0 0 2-15,0 0-3 16,0 6 0-16,0 0-1 16,0-6-2-16,0 6 0 15,0 6 0-15,0-6 0 16,0 0 3-16,0 0 0 15,0 6 1-15,0-6 0 16,0 6 2-16,0 0 16 16,7-6 11-16,-7 0-15 15,6 6-5-15,1 0-8 16,0 0-4-16,-7-6 2 16,7 0 2-16,-7 0 0 15,6 6 2-15,-6-6-4 0,7 6-2 16,-7-6 2-16,7 6 2 15,0-6-2-15,0 0 0 32,-1 0 1-32,1 0 0 15,0 0 0-15,0 6 2 16,-1-6-1-16,1 6-1 16,0 0-2-16,0 0 1 15,-1-6 1-15,1 6 2 16,0-6-3-16,0 6 0 15,-1 0-1-15,1 0 0 0,0 0 4 0,7 0 1 16,-1 0-1-16,1 1 1 16,-1-1 0-16,7 0 1 15,-6 0 17-15,6 6 11 16,1 0-16-16,-1 6-6 16,0-6-7-16,0 6-3 15,-6-6 3-15,-1 6 0 0,1-6-4 16,0 6-1-16,-1-6 1 15,1 0 2-15,-1 0 0 16,1 0 2-16,-1 0-2 16,1 0-1-16,-1 0-2 15,1 0-1-15,-1 0 4 16,1 0 1-16,-7 0-3 31,-1 0-1-31,1 0 1 0,7 0 2 16,-1 0 0-16,8 0 2 15,-1 0 0-15,0 0 1 16,0 0-2-16,7 0-2 16,-6 0 1-16,6 0 1 15,-7 0-6-15,0 7 1 16,1-7 1-16,-1 0 3 0,0 0 0 0,1 0-1 16,-8 0 1-16,1 0-1 31,-1 0 0-31,1 0 0 15,-1 0 0-15,1 0 0 16,-1 0 0-16,1 0 2 0,-1 0 1 0,1-6 1 16,-1 0-5-16,8 0-1 0,-8 0 1 15,8 6 0-15,-1-6-2 16,7 6 2-16,-7-6 3 31,7 6 3-31,-6-6-2 16,6 6-2-16,-7 0-3 15,7 0 1-15,0-6 1 0,0 0 0 0,-7 0 0 16,7 0 0-16,1 0 0 16,-1 0 2-16,-7 0-1 15,7 0-1-15,-7 0-2 16,1 0 1-16,-1 0 1 16,0 0 2-16,0 0 1 0,1 0 1 15,-8 0-5-15,8 6 1 16,-1-6-2-16,0 0-2 15,0 0 5-15,8 0 1 16,-8 0 0-16,7 0-2 31,-7 0 1-31,7 0-1 16,-6 1-3-16,-1-1 0 16,0 0 4-16,0-6 1 15,1 0-3-15,-1 6 1 16,0 0 0-16,1 0 2 15,-8 0-1-15,7 0 2 16,-6 0-2-16,6 0-1 0,1-6 1 0,6 0-1 16,-7 0 0-16,7 6 0 15,0-6-3-15,7 6 2 16,-7-6 1-16,7 6 0 16,-7 0 2-16,7 0 1 15,-1-6-4-15,1 6-1 16,0 0 1-16,0 0 2 15,-7 0 2-15,0 0 1 16,0 0-7-16,0 0 0 0,-7 0 1 16,1 0 1-16,-8-6 1 15,8 6 0-15,-1 0 0 16,7 0 0-16,-7 0 0 16,7 0 2-16,-6 0-3 15,12 0 0-15,-5 0 1 16,-1 0 2-16,0 0-1 15,0 0 2-15,0 0-4 16,0 6 0-16,-7-6 21 16,0 0 10-16,1 0-16 15,-1 0-8-15,0 0-4 16,7 0 0-16,-6 0-1 16,6 0-1-16,0-6 1 0,7 6 1 15,-1 0-1-15,8 0-1 16,0 0 1-16,-1 0 1 15,1 0-3-15,-1 0 0 16,-6 0 1-16,0 0 0 16,-7 0-3-16,0 0 2 15,0 0 3-15,-6 0 1 16,-1 0-4 0,0 0 1-16,0 0 2 0,1 0 1 15,-1 0-4-15,7 0 1 16,-7 0 0-16,7 0 0 15,-6 0-3-15,6 0 2 16,0 0-1-16,0 0 0 16,-7 0 4-16,7 0 1 15,0 1-1-15,0-1-2 16,-6 0 1-16,6 0-1 0,-7-6-3 16,7 6 2-16,-7 0 1 15,7 0 0-15,-6 0 2 16,6 0 1-16,-7-6-4 15,7 6 1-15,-7-6 0 16,8 6 0-16,-1 0 0 0,6 0 0 16,-6 0 0-16,7 0 0 15,-7-6 0-15,14 6 0 16,-7 0-3-16,0-6 2 16,-7 0-1-16,7 0 0 15,-7 0 4-15,0 6 1 16,-7-6-4-16,0 6-1 15,-6 0 1-15,6 6 2 16,-6-6 0-16,6 0 2 16,0 0-2-16,0 0-1 15,1 0 1-15,-1 0-1 16,0 0 0-16,14 0 2 16,-14 0-3-16,8-6 0 15,-8 0 1-15,0 0 2 0,0 0-1 16,1 0-1-16,-1 0 1 31,0 0 1-31,-6 0-3 16,-1 6 0-16,1-6 1 0,-1 6 2 15,1-6-1-15,6 0-1 16,-6 0 1-16,6 0-1 16,-6 0 0-16,6 6 0 15,0-6 0-15,1 0 2 16,-1 0-3-16,7 6 0 15,-7 0 1-15,7-6 0 0,-6 0 0 16,6 0 2-16,0 0 10 16,0 0 7-16,0 0-15 0,0 0-3 15,-7 0 0-15,0 12 3 16,1-6-3-16,-1 0-1 16,0 0 0-16,-6 0 0 31,-1 0-3-31,1 0 0 15,-1 0 4-15,1 0 1 16,0-6 2-16,-8 0 0 16,1 0-2-16,0-6 1 15,0 0-22-15,-1 6-7 16,1 0-40-16,-7-6-15 16,0 0-97-16</inkml:trace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1:05.71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DC2309A-2C85-4C0A-BD7B-7A6ACBF5A2E8}" emma:medium="tactile" emma:mode="ink">
          <msink:context xmlns:msink="http://schemas.microsoft.com/ink/2010/main" type="writingRegion" rotatedBoundingBox="16703,2178 22571,2428 22435,5611 16567,5361"/>
        </emma:interpretation>
      </emma:emma>
    </inkml:annotationXML>
    <inkml:traceGroup>
      <inkml:annotationXML>
        <emma:emma xmlns:emma="http://www.w3.org/2003/04/emma" version="1.0">
          <emma:interpretation id="{95D4939A-CA9F-4A6E-BCBC-8C536F424F7F}" emma:medium="tactile" emma:mode="ink">
            <msink:context xmlns:msink="http://schemas.microsoft.com/ink/2010/main" type="paragraph" rotatedBoundingBox="16703,2178 22571,2428 22435,5611 16567,53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F64D71-7AA0-4FD9-B92C-EA5B6ACAA6E2}" emma:medium="tactile" emma:mode="ink">
              <msink:context xmlns:msink="http://schemas.microsoft.com/ink/2010/main" type="line" rotatedBoundingBox="18672,2262 22571,2428 22527,3472 18627,3305"/>
            </emma:interpretation>
          </emma:emma>
        </inkml:annotationXML>
        <inkml:traceGroup>
          <inkml:annotationXML>
            <emma:emma xmlns:emma="http://www.w3.org/2003/04/emma" version="1.0">
              <emma:interpretation id="{33B80D41-F2AF-49A9-ACF3-AEFC78F465F8}" emma:medium="tactile" emma:mode="ink">
                <msink:context xmlns:msink="http://schemas.microsoft.com/ink/2010/main" type="inkWord" rotatedBoundingBox="18660,2544 19191,2567 19159,3328 18627,3305"/>
              </emma:interpretation>
            </emma:emma>
          </inkml:annotationXML>
          <inkml:trace contextRef="#ctx0" brushRef="#br0">-2804-1257 180 0,'-6'-18'68'0,"6"12"-36"0,0-6-4 0,0 12 27 15,0-6-8-15,0 0 0 16,6 0-12-16,-6 0-4 16,7 0-17-16,-7 0 4 0,0 0 3 15,7 0-5-15,-7 0 1 16,7 0 1-16,0 0 1 15,-1-6-10-15,1 0-3 0,0 0-4 16,0-12 1-16,-1 6-2 16,1 0 2-16,0-6-2 15,-7 5 2-15,0 1-2 16,0 0 2-16,0 0 2 16,-7 6 4-16,0 0-4 15,1 0-3-15,-8 0-1 16,1 6 1-16,-8 6-6 0,1 6-1 15,-14 6-1-15,0 12 4 16,-6 6 1-16,-8 12 3 16,1 1-3-16,6 5 0 15,8 6-1-15,5 0-2 32,1-6 3-32,7-6 0 15,7-6 3-15,-1 6 1 0,7 1 3 0,7-1 3 16,7 0 5-16,7 6 3 15,13-12-3-15,6-6 0 0,15-12-6 16,6-6 0-16,-7-12-5 16,-6-6 0-16,0-6 1 15,-8-6 0-15,1 0-5 16,0 0-1-16,-7 6-24 31,0 0-7-31,-7-6-61 0,1 12-26 16,-1 6-53-1</inkml:trace>
        </inkml:traceGroup>
        <inkml:traceGroup>
          <inkml:annotationXML>
            <emma:emma xmlns:emma="http://www.w3.org/2003/04/emma" version="1.0">
              <emma:interpretation id="{32CB273B-DFD8-4490-999E-5FC58F5C183A}" emma:medium="tactile" emma:mode="ink">
                <msink:context xmlns:msink="http://schemas.microsoft.com/ink/2010/main" type="inkWord" rotatedBoundingBox="21196,2367 22575,3078 22298,3616 20918,2905"/>
              </emma:interpretation>
            </emma:emma>
          </inkml:annotationXML>
          <inkml:trace contextRef="#ctx0" brushRef="#br1" timeOffset="50204.9592">-382-1070 92 0,'-13'0'35'0,"6"6"-18"0,-6-6-7 15,6 0 12-15,0 6-1 16,0 0 2-16,1 0-7 16,-8-6-1-16,7 0-5 0,1 0 1 15,-1 6-6-15,0-6-3 0,0 0 1 32,7 0 4-32,0 0 4 15,0 0 2-15,0 0 3 16,0 0-1-16,0 0 4 15,14 0-9-15,-1 0-1 16,1 0-5-16,6 0-1 16,0 0-1-16,1 0 1 15,-1 0-4-15,0 0 0 16,1 0 1-16,-1 0 0 0,0 0 0 16,1 0 2-16,-1 0-1 15,-7 0-1-15,1 0 1 16,-1 0-1-16,1 0-3 15,6 0 2-15,-6 0 1 16,-1 0 2-16,-6 0 1 16,7 0 3-16,6 0-23 0,0 0-10 15,14 6-58 1,0 6-46-16,6 0 48 16</inkml:trace>
          <inkml:trace contextRef="#ctx0" brushRef="#br1" timeOffset="50629.894">214-1016 92 0,'0'-6'35'0,"-7"12"-18"0,0-6 9 0,7 0 18 0,0 0-1 16,0 0 1-16,0 0-18 16,0 0-5-16,0 0-13 15,0 0-3-15,0 0 1 0,14 0-3 16,-14 0-2-16,13 0 0 16,1 0-1-16,-1 0 0 15,1 6 0-15,-7-6 0 0,6 0 2 16,1 0-3-16,-1 0 0 15,1-6 3-15,-1 6 1 16,8-6-4-16,-1 6 1 16,0-6-2-16,1 6 0 15,-1 0 2-15,0 0 2 16,0 0-1-16,1 0 2 16,-1 0-2-16,7 0 2 15,0 0-20-15,0 0-8 16,7 0-40-1,0 0-51-15,-7 6 25 16</inkml:trace>
          <inkml:trace contextRef="#ctx0" brushRef="#br2" timeOffset="69074.522">-659-1431 244 0,'-13'-30'90'0,"13"-7"-48"0,-7 13-18 0,7 6 29 16,0 6-12-16,0 0-1 15,0 0-14-15,0 0-7 16,0 0-10-16,0 0 3 0,0 6 3 16,0-6-3-16,0 0 1 15,0 0-2-15,0-6 1 16,7 0-6-16,-1 0-2 0,1 0 0 16,0 0 0-16,0 0 0 15,-7 6 0-15,0 0-2 0,0 6 1 16,0 0-7-16,6 6 1 15,-6 0 1-15,7 18 3 16,0 12-5-16,0 18 1 16,-1 18 1-16,-6 0 1 15,0 0 1-15,0 1 0 16,0-7 0-16,-6 0 2 16,-1-12-1-16,0-12 2 15,0-6-2-15,7-6 2 16,0-6 0-16,0 0 3 15,0-6 1-15,0-6 1 16,0-6-4-16,0 0-1 0,7-12-17 16,7 0-7-16,6-6-85 15,0-6-37-15,7 0-15 16</inkml:trace>
        </inkml:traceGroup>
      </inkml:traceGroup>
      <inkml:traceGroup>
        <inkml:annotationXML>
          <emma:emma xmlns:emma="http://www.w3.org/2003/04/emma" version="1.0">
            <emma:interpretation id="{1E501217-0FC5-4CB5-93E6-5F79E774A256}" emma:medium="tactile" emma:mode="ink">
              <msink:context xmlns:msink="http://schemas.microsoft.com/ink/2010/main" type="line" rotatedBoundingBox="17036,2595 22474,3749 22027,5858 16589,4704"/>
            </emma:interpretation>
          </emma:emma>
        </inkml:annotationXML>
        <inkml:traceGroup>
          <inkml:annotationXML>
            <emma:emma xmlns:emma="http://www.w3.org/2003/04/emma" version="1.0">
              <emma:interpretation id="{B6F7A418-3522-4A45-A05B-90DDEA23B716}" emma:medium="tactile" emma:mode="ink">
                <msink:context xmlns:msink="http://schemas.microsoft.com/ink/2010/main" type="inkWord" rotatedBoundingBox="16969,2911 18154,3162 17774,4955 16589,4704">
                  <msink:destinationLink direction="to" ref="{0A4D1200-43AB-4374-B4F5-0F231ACFEF2E}"/>
                </msink:context>
              </emma:interpretation>
            </emma:emma>
          </inkml:annotationXML>
          <inkml:trace contextRef="#ctx0" brushRef="#br0" timeOffset="-4344.7477">-4860-950 208 0,'0'-18'79'0,"-7"12"-42"0,0-6-21 0,7 12 24 16,0 0-8-16,0-6 1 16,0 6-7-16,0 0-4 15,0-6-12-15,0 0 2 0,0 6 4 16,0-7-2-16,0 7 2 16,0 0-5-16,0 0-1 31,-7-6 5-16,1 6-7-15,-1 0 1 0,0 0-1 16,0 0 2-16,1 0-1 16,6 0 0-16,-7 0-3 15,7 0 1-15,0 0-2 16,0 0 0-16,0 0-6 16,0 0 1-16,0 0-2 15,7 0 0-15,-1 6 2 0,8 1 0 16,-7-1 0-16,6-6 0 15,1 0 2-15,6 0 1 16,0 0 7-16,7 0 4 16,14 0-5-16,13-6-3 15,7-1-6-15,0 1-2 16,0 0 3-16,-7 6 1 16,-7-6-3-16,1 0 1 15,-8 0-2-15,1 6 0 0,-1 0 4 16,1 0 1-16,0 0-1 15,-1 0 1-15,-6 0 4 16,7 0 6-16,-8 0-7 16,1 0-1-16,-7 6-3 15,0-6 1-15,-6 0-4 0,-1 0 0 32,-6 0 1-32,-1 0 0 15,1 0 0-15,-1 0 0 0,-6 0 0 16,-7 0 0-16,0 0-16 15,0 0-6-15,0 0-82 16,0 6-34-16,-27 12-28 16</inkml:trace>
          <inkml:trace contextRef="#ctx0" brushRef="#br0" timeOffset="-3653.0209">-4779-625 116 0,'0'0'44'0,"0"6"-24"0,-7 0 9 0,7-6 25 15,0 0-14-15,-7 6-3 16,1-6-8-16,-1 6-4 15,0 0-13-15,0 6-1 0,1-6 2 16,-1 6 6-16,0-6 3 16,0-6 2-16,1 6 2 0,-1 0-5 15,7 0-3-15,0 0-4 16,-7-6 1-16,7 6-6 16,0-6-1-16,0-6 7 15,0 0 2-15,0 0-6 16,0 0-4-16,0 0-2 0,0-6 1 15,0 0-3-15,0 0-2 16,0 0 0-16,7 0-1 16,0-6 0-16,6 0 0 15,1 0-3-15,6 0 2 16,0-1-1-16,7 1 0 16,0 0 2-16,7 0 0 0,0 6 2 15,7 0 1-15,-1 0-4 16,8 0-1-16,-1 6 1 15,0 0 0-15,-6 6 1 16,-1 0 0-16,1 6 0 16,6 6 0-16,1 6 0 15,-1 0 2-15,7 0 1 16,-6 6 3-16,-8-6 3 16,1 1 2-16,-7-1-5 15,-7 0-4-15,0 0-1 0,-7-6 1 16,0 0-3-16,1 0 0 15,-8 0 1-15,1-6 2 16,-8 12 3 0,1-6-4-16,0 0-1 15,0-6-35-15,-7-6-17 32,6 0-66-32,-6 0-27 15,0-6 8-15</inkml:trace>
          <inkml:trace contextRef="#ctx0" brushRef="#br0" timeOffset="-2815.0138">-4102-655 144 0,'-21'12'55'0,"14"-6"-30"0,-13 0-3 0,13 0 23 16,1 0-3-16,-1 0 0 15,0 0-6-15,0 0 0 16,1-6-20-16,-1 0 8 0,0 0 4 16,0 0-4-16,0 0-2 15,1 0-6-15,-1 0 0 16,0 0-3-16,0 0 2 16,1 0-2-16,-1-6 0 0,0 0-7 15,0 0-2-15,1 0 4 16,-1 0 3-16,0 0-2 15,7 0 0-15,0-6-1 16,-7 0 2-16,7 0 1 16,0 0 1-16,-6-7-4 15,6 7 0-15,0-6-1 16,0 6 3-16,0 0-7 0,0 0-2 16,0 6-3-16,0 0 0 15,0 0 0-15,0 0 0 16,0 0 2-16,0 6 0 15,0 0-3-15,0 0 2 16,0 0-1-16,0 0 0 16,6 12 0-16,1 6 0 15,0 6 2-15,0 0 0 0,-1 6 0 16,1 1 2-16,0 17-3 16,0-6 0-16,-1 0 1 15,-6-6 2-15,7 0-3 16,0 0 0-16,0 0 1 15,-1 6 0-15,1 0 0 16,0-5 0-16,0-7 0 16,0-6 2-16,-1 0-6 15,1 0-1-15,-7 6 4 16,0 0 2-16,7 12 3 16,-7 6 0-1,7 6-5-15,-1 6 1 16,1-5 0-16,0 5 2 15,-7-6-1-15,0 0-1 16,0 0-2-16,0 0-1 16,0 0 4-16,0-5 1 15,-7-7-3-15,7 0 1 0,0-6 0 16,0-6 0-16,0-6 0 16,0-6 2-16,0-6-1 15,0 0 2-15,0 0-2 16,0-6 2-16,0 0 0 15,0-6 3-15,0 0-16 0,0 0-6 16,0-6-32-16,0 0-11 16,0-6-69-16,0 6-30 15</inkml:trace>
        </inkml:traceGroup>
        <inkml:traceGroup>
          <inkml:annotationXML>
            <emma:emma xmlns:emma="http://www.w3.org/2003/04/emma" version="1.0">
              <emma:interpretation id="{F36ECDF5-88B1-435F-AC1D-F5BA93474221}" emma:medium="tactile" emma:mode="ink">
                <msink:context xmlns:msink="http://schemas.microsoft.com/ink/2010/main" type="inkWord" rotatedBoundingBox="19229,3060 19906,3204 19577,4758 18899,4614"/>
              </emma:interpretation>
            </emma:emma>
          </inkml:annotationXML>
          <inkml:trace contextRef="#ctx0" brushRef="#br0" timeOffset="1030.5351">-2330-926 316 0,'7'-6'118'0,"-7"6"-64"0,0 0-37 0,0 0 33 16,0 0-15-16,7 0-2 16,-1 0-8-16,1-6-4 0,0 0-11 15,-7 0 2-15,0-6 2 16,0 6-3-16,0 0-1 0,0 0-4 16,0 0-1-16,0 0-3 15,0 0-2-15,0 6 3 16,-7 0 2-16,0 0 0 15,-6 0 0-15,-1 0-6 16,-13 6 1-16,-7 6-2 16,-6 6-2-16,-8 12 0 15,1 6 0-15,6 12 3 16,1 0 2-16,6 0-5 0,0 19 1 16,14-7 1-16,0-6 1 15,6 0 1-15,7-12 0 16,1-6 0-16,6-6 0 15,6-6 2 1,15-6 1-16,6-6 1 16,7-12 2-16,6-6-3 15,1-6-2-15,-1-6 2 0,1-12 0 16,-7 0-1-16,0 6 1 16,-7 0-2-16,-7 0-1 15,-7-6 1-15,1 0-1 16,-7 0 0-16,0 0 2 15,-7 0 3-15,0 5 2 16,0-5 1-16,0 6 0 0,0-6-4 16,0 6-3-16,0 0 0 15,0 0 1-15,0 0-3 16,0 0 0-16,0 6 3 16,0 0 1-16,6-6 1 0,-6 12 2 15,0 0-3-15,7 0-2 16,-7 0 0-16,0 6-1 15,7 0 0 1,-7 0 2-16,0 0-3 16,0 0 0-16,0 0 1 15,0 6 0-15,0 0 0 16,0 0 0-16,0 0-3 16,0 0 2-16,0 0-1 15,0 0-2-15,0 12 0 16,7 12 0-16,-7 18 5 0,0 30 1 15,0 0-3-15,6 24 1 16,1 13-2-16,0-1 0 16,0-18 2-16,6-6 2 15,1 1-1-15,-1-1 2 16,1 6-2-16,-1-6-1 16,-6 6 1-16,0-17-1 15,-7-13 0-15,0-6 0 0,0-6 0 16,-14-6 2-16,-6 0-1 15,-14-6 2-15,-20-6-2 16,-14-5-1-16,1-7 1 16,13-18-1-16,-1 0 0 15,15-12 0-15,6 0 0 16,7-7 2-16,7-5-3 0,13-12 0 16,7-12-1-16,20-6 0 15,7 0 0-15,14 0-2 16,-1 6-2-16,8 6-1 15,-8 11-25-15,-6 1-11 16,-7 18-104-16,-20 12-46 0</inkml:trace>
        </inkml:traceGroup>
        <inkml:traceGroup>
          <inkml:annotationXML>
            <emma:emma xmlns:emma="http://www.w3.org/2003/04/emma" version="1.0">
              <emma:interpretation id="{DED781EC-AA36-4466-9D3F-64836377C642}" emma:medium="tactile" emma:mode="ink">
                <msink:context xmlns:msink="http://schemas.microsoft.com/ink/2010/main" type="inkWord" rotatedBoundingBox="20734,4375 22216,3878 22561,4906 21079,5404">
                  <msink:destinationLink direction="with" ref="{49E6C900-73E7-4BA5-9234-846989D068B3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2" timeOffset="70547.1107">112 24 36 0,'-13'-6'16'0,"13"6"-8"0,0-6 6 0,0 6 12 0,0 0 3 15,-7 0 5-15,0 0-3 16,7-6-1-16,-6 6-2 16,-1 0 2-16,0 0-7 15,0-6-2-15,0 6-12 16,1 0-1-16,-1 0-1 0,0 0-1 0,0 0 1 16,1 0-9-16,-1 0 0 15,0 0 0-15,0 0 3 16,7 0 0-16,0 0 2 15,0 0 9-15,0 0 4 32,14 0-1-32,-1 0-1 0,8 0-8 15,-1 0-4-15,0 0-1 16,7 0-1-16,-6 0 2 16,-1 6 1-16,0-6-4 15,1 0 1-15,-1 6 0 16,0 0 2-16,-6-6-1 15,-1 6 2-15,1-6-18 16,-1 0-6-16,1 0-45 16,6 6-18-16,0 0-7 15</inkml:trace>
          <inkml:trace contextRef="#ctx0" brushRef="#br2" timeOffset="73783.8036">153 66 192 0,'-14'-12'71'0,"14"6"-38"0,-13 6-19 0,13 0 22 16,0 0-5-16,-7 0-1 15,0 0-12-15,7 0-4 16,0 0-8-16,0 0-2 0,0 0 2 16,0 0-5-16,0 0-3 15,-6 6-2-15,6 6 3 16,0 12 2-16,0-6 2 16,0-6-4-16,6 0-1 15,8 0 3-15,-1-6 1 16,8-6 4-16,-1-6 1 15,0-6 5-15,1 0 5 0,-8 0 0 16,-6-6-1-16,-7-6-6 16,-7 12-4-16,-6 0-3 15,-1 0-3-15,-6 6 1 16,-1 0-1 0,8 6-3-16,-1 0 2 15,1 6-1-15,6 6-2 0,0 0-48 16,7 6-20-16,0 6-24 15,7-6-45 1,7-6 39-16</inkml:trace>
          <inkml:trace contextRef="#ctx0" brushRef="#br2" timeOffset="73318.7907">-91 246 192 0,'-6'-12'74'0,"12"6"-40"0,-12 0-16 0,6 6 23 16,0 0-19-16,0 0-7 0,0 6-12 15,-7 0-4-15,0 6 0 16,-6 6 0-16,-8 0 1 0,1 7 0 16,-14-1 2-16,7 0-1 0,0 6-1 15,0 12 1-15,7-6-1 16,-1 0 6-16,8-6 6 15,6 0-4-15,0-6-2 16,14-6-3-16,7 0-3 16,6-6 5-16,7-6 1 15,0-6 0-15,0-6-1 16,0-18-3-16,7-12 1 16,-7 0 0-16,-7 0 1 15,-6-6 9-15,-1 0 3 16,-6 0-7-16,-7 0-5 15,0 5-3-15,-7 7 1 0,1 6-3 16,-8 6 0-16,1 12-6 16,-8 12 0-16,-6 12-59 15,0 0-25-15,7 0-27 16</inkml:trace>
          <inkml:trace contextRef="#ctx0" brushRef="#br2" timeOffset="72335.6424">-727 132 176 0,'-6'-6'66'0,"6"6"-36"0,0 0-9 16,0 0 25-16,0 0-11 16,0 0-2-16,0 0-13 15,6 0-5-15,1-6-8 16,0 0 2-16,7 0 3 0,6 0 3 16,0 0 0-1,7 0-7-15,0-6-5 16,7 6-2-16,0 0 1 15,0 0-1-15,0 0 2 0,-7 0-4 16,0 6 0-16,-7 0 1 0,0 0 2 16,-6 0-14-16,-7 0-7 15,-7 0-56-15,0 0-26 16,-7 6-12 0</inkml:trace>
          <inkml:trace contextRef="#ctx0" brushRef="#br2" timeOffset="72873.9899">-686 96 144 0,'-27'-18'55'0,"27"18"-30"0,-7 0 4 0,7 0 23 15,0 0-13-15,0 0-2 16,0 0-20-16,0 0-5 0,0 0-8 16,-7 12-5-16,1 0-2 0,-1 6 2 15,0 6 0-15,0 6-2 16,1 0 2-16,-1 0 1 15,0 0 0-15,0 0 0 16,1 1 0-16,6-7-3 16,0 0 2-1,0 0 3-15,0-6-1 16,0-12-1-16,0-6 5 16,13 0 1-16,-6 0 11 15,6-6 4-15,-6-6-11 0,7 0-3 16,-8 0-5-16,8 0 1 15,-7 0 7-15,0 0 3 16,-1 6-9-16,1 0-1 16,0 0-5-16,0 6 0 15,-1 0 0-15,-6 0 0 32,0 0 0-32,7 12 0 0,0 0 2 15,0 6 0-15,-7 0 0 16,0 12 0-16,-7 12 0 15,0 0 2-15,-6 0-1 16,-1 0-1-16,1 0 1 16,-8-6 1-16,1 0-1 15,-7-6 2-15,0-5 0 16,0-7 3-16,6-6-1 16,1 0 0-16,7-6-10 15,-1-6-4-15,1 0-55 0,6-6-25 16,7-6-31-1</inkml:trace>
          <inkml:trace contextRef="#ctx0" brushRef="#br2" timeOffset="74171.3964">397-72 204 0,'-7'-12'77'0,"7"0"-42"0,0 0-15 16,0 12 27-16,7 0-7 16,-7 0-1-16,6-12-9 0,-6 0-4 15,0 5-14-15,7 1-1 0,-7 0 0 16,7 0 0-16,-7 0 1 16,0 6-9-16,0-6-1 15,0 6-4-15,0 0-2 16,0 12-2-16,-7 6 1 15,0 1 5-15,-6 11 4 16,-8 24-3-16,-12 30-1 0,-15 48 0 16,-6 7 0-16,0-13 2 15,7-24 3-15,-1-6-7 16,8-18 0-16,6-5 0 16,7-13 1-16,7-12 1 0,-1-6 2 15,8-12 1-15,-1-6 3 16,1-12-3-16,6-6 0 31,0-6-43-31,0 0-20 16,7-6-63-1,14 0-53-15,6-6 67 16</inkml:trace>
          <inkml:trace contextRef="#ctx0" brushRef="#br2" timeOffset="74491.1369">444 481 252 0,'-14'-6'96'0,"14"-18"-52"0,-6 12-23 15,6 12 30-15,-7 0-31 16,-7 18-10-16,1 12-8 16,-1 0-2-16,1 6 0 15,-1 0 0-15,-6 0 0 0,13 0 0 16,0-6 0-16,1-6 0 0,6-6 2 15,0-18 14-15,6 0 7 16,8-6 0-16,-1-6-2 16,1-6 2-16,-7 0 2 15,-7 0-11-15,-7 0-5 16,-7 6-6-16,1 0-3 16,-7 12-37-16,-1 12-15 0,-6 6-113 15,-13 12-54 1,-8-6 109-16</inkml:trace>
        </inkml:traceGroup>
      </inkml:traceGroup>
      <inkml:traceGroup>
        <inkml:annotationXML>
          <emma:emma xmlns:emma="http://www.w3.org/2003/04/emma" version="1.0">
            <emma:interpretation id="{A0F9F5E8-74E5-4EC7-8E5E-A93F73218733}" emma:medium="tactile" emma:mode="ink">
              <msink:context xmlns:msink="http://schemas.microsoft.com/ink/2010/main" type="line" rotatedBoundingBox="16594,4692 18644,4692 18644,5413 16594,5413"/>
            </emma:interpretation>
          </emma:emma>
        </inkml:annotationXML>
        <inkml:traceGroup>
          <inkml:annotationXML>
            <emma:emma xmlns:emma="http://www.w3.org/2003/04/emma" version="1.0">
              <emma:interpretation id="{C5B46825-38B3-4BC2-8851-C6E05EA02DEC}" emma:medium="tactile" emma:mode="ink">
                <msink:context xmlns:msink="http://schemas.microsoft.com/ink/2010/main" type="inkWord" rotatedBoundingBox="16594,4692 18644,4692 18644,5413 16594,541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869.3999">-3832 824 264 0,'0'-6'99'0,"0"0"-54"0,0 0-24 0,0 6 30 0,7 0-14 15,0-6-1-15,-1 0-10 16,1 0-4-16,7 0-12 31,-8 0-2-31,1 6 2 0,0-6 0 16,-7 6 4-16,7 0-9 0,-7 0-3 15,0 0 0-15,0 0 1 16,0 0-4-16,0 0 1 16,0 0 0-16,0 0 0 15,0 0 2-15,0 0 1 16,13 6-4-16,-6-6 1 0,7 0-2 15,-8 6 0-15,1-6 2 16,7 0 0-16,-14 0 2 16,6 6 1-16,-6-6-1 15,0 0 1-15,0 0-4 16,0 0 0-16,0 0 1 16,0 12 2-16,-6 6-1 15,-8 0 2-15,-6 6-4 16,-7 0 0-16,0 7 1 15,-7 5 0-15,-7 12-3 0,1 0 2 16,6 0 1-16,0 0 2 16,7-12-1-16,7-6-1 15,6-12 3-15,1-6 0 32,6-6 1-32,7-6 0 0,7-12-18 15,6-6-5-15,7-6-84 0,1-6-34 16,-1-12-14-1</inkml:trace>
          <inkml:trace contextRef="#ctx0" brushRef="#br0" timeOffset="-1362.956">-3906 650 312 0,'-7'-6'115'0,"0"-6"-62"0,0 18-24 15,7-6 36-15,0 0-33 0,0 6-9 16,0-6-11-16,0 0-1 15,0 6-6-15,0-6-3 0,0 0 1 16,0 6-2-16,0 6-1 0,-6 6 3 16,-1 0 0-1,-7 6-1-15,-6 6-2 0,0 0 1 16,-7-6 1-16,0 0-3 16,-7 0 0-16,0 0 3 15,7 1 3-15,0-1 4 16,7 0 5-16,-1-6-6 15,1 0-2-15,6-6-3 16,1 0 0-16,-1 0-2 16,1-6-1-16,6 0 1 15,0 0-1-15,1-6 0 16,-1 0 2 0,0 0-8-16,7 0-3 15,0 0-37-15,7-6-15 16,6 0-53-16,14-6-22 15,7 6 3-15</inkml:trace>
          <inkml:trace contextRef="#ctx0" brushRef="#br0" timeOffset="-1746.4073">-4373 794 208 0,'-7'0'79'0,"7"-12"-42"0,0 12-12 16,0 0 25-16,0 0-3 16,0 0-1-16,7-6-1 15,0 0-1-15,-1 0-24 16,1-6 4-16,0 6 3 0,0 0-6 15,-1-6-2-15,-6 0-9 16,0 0-4-16,0 6-3 16,0 0 0-16,0 6-4 0,0 0-2 15,0 0-1-15,-6 0 3 16,-1 12-2-16,-7 6 1 16,-13 6 2-16,-6 6 0 15,-8 0-3-15,-6 0 2 16,-1 6 1-16,1 1 0 15,6-1 0-15,7-6 0 16,7 0 0-16,0-6 2 16,7-6-3-16,7 0 0 0,-1-6 3 15,0 0 1-15,8-6 3 16,-1-6 1-16,0 0-19 16,7-6-6-16,7 0-54 15,13-6-20-15,14 0-54 16,13 0-43-1,8-30 79-15</inkml:trace>
          <inkml:trace contextRef="#ctx0" brushRef="#br0" timeOffset="-2186.9069">-5009 590 132 0,'-20'-24'52'0,"13"30"-28"0,0-12-28 32,0 0 118-32,1-6-34 15,-1 0-14-15,0 6-15 0,0 0-32 16,1 12 4-16,-8-12 1 0,0 6-1 15,1 6-2-15,-1 0-5 16,-6 0-2-16,0 0 0 16,6 0 2-16,1 0-3 15,-1 0 0-15,7-6-7 16,1 0-2-16,-1 6 0 0,0-6 0 16,7 0-2-16,0 0-2 15,0 0-2-15,7 6 1 16,6 6 3-16,8 0 1 15,6 0-1-15,7-6 1 32,6 0-2-32,8 0-1 15,-8 0 3-15,8 0 0 0,12-6-1 16,15 0-2-16,13 0-2 0,7 0 1 16,-8 0 3-16,-12-6 1 15,6 6-6-15,0 0 0 16,0 0 3-16,1 0 4 15,-15 0-3 1,1 0-1-16,0-6-2 16,6 0 0-16,7 0 4 15,7 6 1-15,-7 0 3 16,1 0 1-16,-15 0-1 16,-13 6-1-16,-6-6-3 15,-15 0 1-15,1 0-2 0,-7 0-1 16,0 0 1-16,-6 0 1 15,-8 0-1-15,1 0-1 16,-1 0-13-16,-6-6-6 16,-7 6-56-16,-34 0-160 31</inkml:trace>
        </inkml:traceGroup>
      </inkml:traceGroup>
    </inkml:traceGroup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0:44.83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73F28E6-298E-4AEA-9496-B88410038308}" emma:medium="tactile" emma:mode="ink">
          <msink:context xmlns:msink="http://schemas.microsoft.com/ink/2010/main" type="writingRegion" rotatedBoundingBox="8354,1858 12472,1717 12492,2303 8374,2444"/>
        </emma:interpretation>
      </emma:emma>
    </inkml:annotationXML>
    <inkml:traceGroup>
      <inkml:annotationXML>
        <emma:emma xmlns:emma="http://www.w3.org/2003/04/emma" version="1.0">
          <emma:interpretation id="{328C64DE-B60B-4125-9883-359C2D3E0FF3}" emma:medium="tactile" emma:mode="ink">
            <msink:context xmlns:msink="http://schemas.microsoft.com/ink/2010/main" type="paragraph" rotatedBoundingBox="8354,1858 12472,1717 12492,2303 8374,24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D005573-ADEB-4E07-A740-A94A00258D41}" emma:medium="tactile" emma:mode="ink">
              <msink:context xmlns:msink="http://schemas.microsoft.com/ink/2010/main" type="line" rotatedBoundingBox="8354,1858 12472,1717 12492,2303 8374,2444"/>
            </emma:interpretation>
          </emma:emma>
        </inkml:annotationXML>
        <inkml:traceGroup>
          <inkml:annotationXML>
            <emma:emma xmlns:emma="http://www.w3.org/2003/04/emma" version="1.0">
              <emma:interpretation id="{26A79F44-638E-4C63-87C1-0006418910BA}" emma:medium="tactile" emma:mode="ink">
                <msink:context xmlns:msink="http://schemas.microsoft.com/ink/2010/main" type="inkWord" rotatedBoundingBox="8354,1858 12472,1717 12492,2303 8374,2444">
                  <msink:destinationLink direction="to" ref="{0A4D1200-43AB-4374-B4F5-0F231ACFEF2E}"/>
                  <msink:destinationLink direction="with" ref="{B618454D-333E-455C-8D70-A92EE7F62CA0}"/>
                </msink:context>
              </emma:interpretation>
            </emma:emma>
          </inkml:annotationXML>
          <inkml:trace contextRef="#ctx0" brushRef="#br0">3877 108 76 0,'-14'-6'30'0,"8"6"-16"0,6-6 3 0,0 6 16 0,0 0 5 16,0 0 4-16,0 0-1 0,-7 0-1 16,0 0 1-16,0 0-1 15,1 0-22-15,-1 0 7 0,0 0 3 16,0 0-2-16,0 0 2 15,1 0-7-15,6 0-1 16,0 0-5-16,0 0-1 0,0 0 3 16,0 0 1-16,0 0-3 15,0 0 1-15,0 0 0 32,0 0-1-32,0-6-5 15,-7 6-2-15,7 0-4 16,-7-6-1-16,0 6 1 15,1 0 0-15,6-6-2 0,0 6 1 0,0 0-2 16,0 0 2-16,0 0-7 16,0 0-1-16,0 0-1 15,0 0 4-15,0 0 1 16,0 0 1-16,0 0-3 16,0 0 2-16,0 0 1 15,0 0 0-15,0 6-3 16,0 6 2-16,0 0 1 15,0 0 2-15,6 0-3 16,1 0 0-16,0 6 1 0,0 0 0 16,-1 0 0-16,1 6 0 15,0 12 0-15,0-6 0 16,0 6 0-16,-1 1 0 16,-6-1 0-16,7-6 0 15,-7-6 0-15,0 0 2 16,0-6 1-16,7-6 1 15,-7-12 4-15,7-6 3 0,6-12-2 16,1-12 0-16,-1-6-5 16,7 0-3-16,-6-7 0 15,0 7 1-15,-1 0-1 32,1 6 2-32,-1 0-4 15,1 6-2-15,-1 0 4 0,-6 0 1 16,0 6 0-16,6-6-2 15,1 0-2-15,-7-6 1 16,-1 6 1-16,1 0 0 0,0 0-3 16,0 6 2-16,-1 6-1 15,-6 0-2-15,0 6 3 16,7 0 0 0,-7 6 1-16,0 0 0 15,7 12-3-15,-7 6 0 16,0 6 2-16,7 12 0 15,-7-6-2-15,0 0 0 16,6 0 2-16,-6 6 0 0,7 0 1 16,0 0 2-16,0 6-3 15,0-6 0-15,-1 0 1 16,1 1 0-16,0-7 0 16,0 0 2-16,-1-6 1 0,1-6 1 15,-7-6-2-15,0 0 1 16,0-12 0-16,14-12 3 15,-1-12-3-15,7-12-2 16,8-6 0 0,5-1 1-16,1 7-3 15,0 0 0-15,-7-6 3 16,0 6 1-16,-7 6-1 16,1 0-2-16,-8 0 1 15,1 0-1-15,-7 0 0 16,-1 6 0-16,1 6 0 0,-7-6 0 15,0 6-5-15,0 6 1 16,7 0 4-16,-7 5 2 16,0 1-5-16,7 6-2 15,-7 0-1-15,13 19 2 16,1 11-1-16,-1 6 4 16,-6 0-2-16,0 6 1 0,-1 6 4 15,1 6 1-15,0 0-8 16,7 6-2-16,-1-12 8 15,1-11 6-15,-1-7-1 16,1-12-1-16,-1-6 0 16,1-18-1-16,-1-12-2 15,1-6-2-15,-1-7 1 16,1-5 1 0,-1 0 1-16,1 6 1 15,-7-6-2-15,-7 12 1 0,0-6-2 16,0-6-1-16,0 0 1 15,0 0-1-15,0 6-3 16,0 0 2-16,0 6 1 16,0 0 0-16,0 12-3 15,0 0 0-15,0 5-1 0,0 1 0 16,0 6 0-16,0 0 3 16,0 0 0-16,0 6 1 15,-7 1 0-15,7-1 0 16,0 0 0-16,0 0 0 15,0 0 0-15,0 0 0 16,0-6-3-16,0 6 0 16,0-6 2-16,0 12 2 15,0-12 0-15,0 12 2 16,7 0-7-16,-1 0 1 16,1 0 3-16,7-6 4 15,-1 6-3-15,1-6-3 16,-1 6-2-16,1-6 3 15,-1 6 0-15,1-6 3 16,-1 0-1-16,1 0-1 0,0-6 1 16,6 0-1-16,0 0 0 15,0 0 0-15,1 0 0 16,-1 0 0-16,-6 0 0 16,6 0 2-16,-7 6-3 15,1-6 0-15,-1 0 1 0,1 0 0 16,-1 0 0-16,1 0 0 15,6 0 2 1,1 0 1-16,6 0-4 16,0 0-1-16,7-6 1 15,-1 6 0-15,8-6 3 16,0 6 1-16,-1 0-1 16,1 0-2-16,-1 0 1 15,1 0-1-15,-7 0-3 16,0 6 0-16,-7-6 4 15,0 0 1-15,0 0-3 16,0 0 1-16,0 0 0 0,7 0 2 16,0 0-3-16,-1 0 0 15,1 0 1-15,0 0 2 16,0 0-1-16,6 0-1 16,-6 0 1-16,-7 0-1 15,-6 6-3-15,-1-6 2 16,0 6 1-16,1-6 0 15,-1 0-3-15,0-6 2 0,7 0 3 16,7 6 1-16,0 0-1 16,6 0-2-16,8-6-2 15,-8 6 1-15,8 0 1 16,-8 0 2-16,1-6-1 16,0 6-1-16,-8 0-2 15,1 6-1 1,0 0 4-16,-7-6 1 0,0 0-3 0,0 0 1 15,7 0 0-15,0 0 2 16,0 0-1-16,6 0-1 16,1 0 1-16,-1 0-1 15,1 0 0-15,-7-6 2 16,-7 0-3-16,0 6 0 0,0-6 1 16,-7 6 0-16,1 0-3 15,-1 0 2-15,7 0 1 16,0 0 0-16,0 0 0 15,7 0 2-15,0 0-3 16,6 0 0-16,1-6 1 16,6 6 0-16,-6 0 2 15,0 0 1-15,-1 0-6 32,-6 0 0-32,0 0 1 0,-7 0 1 15,0 0 3-15,0 0 1 16,-7 0-1-16,1 0-2 15,-8 0 1-15,1 0-1 16,-1 0 0-16,1 0 2 16,-1 0-1-16,-6 0 2 15,6 0-2-15,-13 0-1 16,14-6 1-16,-14 6-1 16,0 0 0-16,0 0 2 15,7-6-28-15,-7 0-9 16,0 6-109-16,-21 0-45 15,-33-6 33-15</inkml:trace>
        </inkml:traceGroup>
      </inkml:traceGroup>
    </inkml:traceGroup>
  </inkml:traceGroup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0:18.59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52C85EB-B251-4F21-B912-6BACFF009652}" emma:medium="tactile" emma:mode="ink">
          <msink:context xmlns:msink="http://schemas.microsoft.com/ink/2010/main" type="writingRegion" rotatedBoundingBox="7014,3520 3315,7614 1464,5941 5163,1848"/>
        </emma:interpretation>
      </emma:emma>
    </inkml:annotationXML>
    <inkml:traceGroup>
      <inkml:annotationXML>
        <emma:emma xmlns:emma="http://www.w3.org/2003/04/emma" version="1.0">
          <emma:interpretation id="{8F9FFF30-6DCD-4AB9-BF23-7509E3BFCEF5}" emma:medium="tactile" emma:mode="ink">
            <msink:context xmlns:msink="http://schemas.microsoft.com/ink/2010/main" type="paragraph" rotatedBoundingBox="5394,1931 5528,5217 4651,5253 4517,19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A1E14BC-7CAE-4B8F-9DD4-987A14ECA489}" emma:medium="tactile" emma:mode="ink">
              <msink:context xmlns:msink="http://schemas.microsoft.com/ink/2010/main" type="line" rotatedBoundingBox="5394,1931 5528,5217 4651,5253 4517,1967"/>
            </emma:interpretation>
          </emma:emma>
        </inkml:annotationXML>
        <inkml:traceGroup>
          <inkml:annotationXML>
            <emma:emma xmlns:emma="http://www.w3.org/2003/04/emma" version="1.0">
              <emma:interpretation id="{535A1179-3ABD-46E2-A5A2-893D97A33904}" emma:medium="tactile" emma:mode="ink">
                <msink:context xmlns:msink="http://schemas.microsoft.com/ink/2010/main" type="inkWord" rotatedBoundingBox="5394,1931 5528,5217 4651,5253 4517,1967">
                  <msink:destinationLink direction="with" ref="{B618454D-333E-455C-8D70-A92EE7F62CA0}"/>
                </msink:context>
              </emma:interpretation>
            </emma:emma>
          </inkml:annotationXML>
          <inkml:trace contextRef="#ctx0" brushRef="#br0">663 318 112 0,'0'-18'44'0,"0"12"-24"0,7-6 1 0,-7 12 17 15,0 0 6-15,0-6 3 16,0 6-3-16,0 0-1 16,7-6-23-16,-7 0 8 0,0 0 5 0,0 0-11 15,0 0-2-15,0 0-8 16,0 0-2-16,0-12-9 15,0 12 0-15,0-6-1 16,0 0 0-16,0 6 11 16,0-6 5-16,0 6-4 15,0-6-2-15,0 0-3 16,0 6-2-16,0 0 1 16,0 0 3-16,0 0-2 15,0 0-2-15,0 0 0 16,0-6-1-16,0 6-5 0,0-6 1 15,0 0-5-15,0 0 1 16,-7 0 2-16,7 6 3 16,0 0-2-16,0 0 0 0,0 0-1 15,0 0 0-15,0 6 2 16,0 0 0-16,0-6 0 16,0 6 0-16,0 0-3 15,0 0 0-15,7 12-1 16,-7-12 3-16,0 12-2 15,7 0 1-15,-1-6 2 16,1 6 0-16,0 0-3 16,0-6 2-16,-7-6 1 15,6 12 2-15,1 0-3 16,0 0 0-16,-7 0 3 0,7 0 1 16,-1 6-4-16,1 0 1 15,-7 0 0-15,0 0 0 31,0 0 0-31,0 6 0 0,7-6-3 0,0 6 2 16,-7 0 1-16,0 0 2 16,7 1-3-16,-7-1 0 15,0 0 1-15,0 0 0 16,0 0 0-16,6 0 0 0,-6-6 0 16,0 6 2-16,0 0-3 31,7 0 0-31,-7 0 1 15,0 6 0-15,0-6 0 0,0 0 2 16,0 0-1-16,0 0-1 16,0-6-2-16,0 0 1 15,0 0 1-15,0 1 2 16,7-1-1-16,-7 0-1 16,0 0 1-16,7-6-1 0,-7 0-3 15,0 0 2-15,0 0 1 16,6 0 2-16,1 0-3 15,0 0 0-15,-7 0 1 16,7 0 2-16,-7-6-1 16,0 6-1-16,0-12 1 15,0 0-1-15,0 12-3 16,6 0 2-16,-6 0 3 16,0 0 1-16,7-6-4 15,-7 6-1-15,0 0 1 16,7 0 0-16,-7-6 3 15,0 6 1-15,0-6-1 0,0-6 1 16,0 0-2-16,0 0-1 16,-7 6 1-16,7-6 1 15,0 0-3-15,0 0 0 16,0 6 3-16,0 0 1 16,-7 0-1-16,1 0-2 15,-1-6 1-15,7 6-1 16,-7 0 0-16,0 0 0 0,1-6 0 15,-1 0 2-15,0 0 1 32,0 0 1-32,-6 0 0 15,-8 0 2-15,1 0 3 0,0 0 2 16,0 0-5-16,-1 0-2 16,8 0-4-16,-1 6-1 15,1 0 1-15,-1-6 0 16,1 0 0-16,-1 0 0 15,1 0-3-15,6 0 2 16,0 0 1-16,0 0 2 16,1 0-1-16,-1 0-1 15,0 0 1-15,0 0-1 0,0 0 2 16,1 0 1-16,-1 0-1 16,-7 0 1-16,1 0-2 15,-1 0-1-15,1-6-2 16,-1 6 1-16,1 0 1 15,-1-6 0-15,1 6 0 16,6-6 0-16,-7 6 2 16,8 0 1-16,-1 0-6 15,0 0 0-15,0-6 3 16,1 6 2-16,-1-6-3 16,0 6 1-16,7 0 0 15,-7 0 0-15,7 0-3 0,-6 0 2 16,-1 0 1-16,0 0 0 15,0 0 0-15,0 0 2 16,1 0-3-16,-1 0 0 16,7 0 1-16,0 0 2 15,0 0-3-15,0 0-2 16,0 0-3-16,0 0 1 16,0 0 3-16,0 0 1 0,0 0 1 15,13 6 0-15,-6 0 0 16,0 0 0-16,0 0 0 15,0 0 0-15,-1 0-3 16,1 0 2-16,0 0 1 0,0 6 0 16,-1 0 0-16,-6 0 0 15,0 0 0-15,0 1 2 16,0 5-1-16,0 0-1 16,0 12-2-16,-6-6 1 31,-1 0 3-31,0 6 1 15,0 0-1-15,-6-6 1 0,6 0-4 16,-7 0 0-16,1-6 1 16,6 0 2-16,-6-6-1 15,-1 0 2-15,1 0-4 16,6 0 0-16,-7 0 1 16,1 0 2-16,-1 0-1 0,1-6-1 15,6 6 1-15,-7-6-1 0,1 6 0 16,-1-6 0-16,8 6-3 15,-1-6 2-15,-7 7 1 16,7-1 2-16,-6 12-3 16,-1 0 0 15,8 0 1-31,-1-6 0 16,0 0 2-16,0 0-1 0,1-6-1 15,-1 0 1-15,0 0-1 16,0-6-3-16,7 0 2 15,0-6-1-15,0 0-2 16,0 6 0-16,0-6 3 16,7 6 2-16,7 0 4 0,6 0-4 15,7-6-3-15,7 0 3 16,6 0 1-16,8 0 0 16,6-6 1-16,0-6 0 15,0 6 3-15,-7 0-8 16,-6 0 0-16,-7 0 0 0,0-6 1 15,-7 6 1-15,0 0 0 32,0 0 0-32,-7 0 2 0,0 6-3 0,1-6 0 15,-1 6 1-15,-6 0 0 16,-1 0 0-16,1 0 0 16,-8 0 0-16,8-6 0 15,-14 6 2-15,13 0 1 0,-6-6 1 31,0 0 0-31,0-6-5 16,0 6 1-16,-7-6 2 16,6 6 1-16,-6 0-4 15,0-6 1-15,0 6 0 16,0 0 2-16,0 0-3 16,0 0 0-16,0 0 1 15,0 0 2-15,0 0 1 0,0 0 1 16,0 0-5-16,-6-7 1 15,6 7 0-15,-7 0 0 16,0 0 0-16,7 0 2 16,0 0-3-16,0 0-2 15,0 6 2-15,-7 0 0 16,7 0-2-16,0 0 2 16,0 0-1-16,0 0-2 15,0 0 0-15,0 0 0 16,0 0 3-16,0 0 0 0,7 12-2 15,0 0 0-15,0 0 2 16,-1 1 2-16,1 11 0 16,-7 0-1-16,7 0 1 0,-7 6-1 15,0 0 0-15,7 0 0 16,-7 0 0-16,6 0 0 16,-6 0-3-16,0 0 2 15,7 0 1-15,-7-6 2 0,7 0-1 16,-7-6-1-16,0 0 1 15,0-6-1-15,7 0 0 16,-1 1 0-16,-6-1 0 16,7 0 2-16,-7 0-3 15,0 0 0-15,0 0 1 16,7 6 0-16,-7 0 0 16,0 0 0-16,0 6 0 15,7 0 0-15,-7 6 0 31,0 6 0-31,0 0 0 0,0-6 2 16,0 0-3-16,0 0 0 16,0 0 1-16,0 0 0 15,7 1-3-15,-7-7 2 16,0 0 3-16,0 0 1 16,0 0-1-16,0-6-2 15,0 0-2-15,6 6 1 16,1 0 1-16,-7-6 0 0,0 6 0 15,7-6 0-15,-7 6 0 16,7 0 0-16,-7-6-3 16,6 12 2-1,-6 6 3-15,0 0-1 16,0 1-1-16,7-7 1 16,-7-6-1-16,0-6 0 15,0 0 0-15,0 0 0 0,0-6 0 16,0 6 0-16,0-6 2 15,0 6-3-15,0 0-2 16,-7 0 2-16,7 0 2 16,0-6 0-16,0 0 2 15,0 0-2-15,0 0 2 16,0 0-4-16,0-6 0 16,0-6 3-16,-6 6 3 0,-1-6-24 15,0 0-10-15,0-6-100 16,1-12-42-16,-1-30 30 15</inkml:trace>
        </inkml:traceGroup>
      </inkml:traceGroup>
    </inkml:traceGroup>
    <inkml:traceGroup>
      <inkml:annotationXML>
        <emma:emma xmlns:emma="http://www.w3.org/2003/04/emma" version="1.0">
          <emma:interpretation id="{228EB608-6CCF-46FD-8D15-E91F06CD2E09}" emma:medium="tactile" emma:mode="ink">
            <msink:context xmlns:msink="http://schemas.microsoft.com/ink/2010/main" type="paragraph" rotatedBoundingBox="5185,3734 2415,6800 1464,5941 4235,287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82C023B-1599-4C44-BCF2-18DDB2784354}" emma:medium="tactile" emma:mode="ink">
              <msink:context xmlns:msink="http://schemas.microsoft.com/ink/2010/main" type="line" rotatedBoundingBox="5185,3734 2415,6800 1464,5941 4235,2875"/>
            </emma:interpretation>
          </emma:emma>
        </inkml:annotationXML>
        <inkml:traceGroup>
          <inkml:annotationXML>
            <emma:emma xmlns:emma="http://www.w3.org/2003/04/emma" version="1.0">
              <emma:interpretation id="{C36D99D2-AD42-4F27-BA65-9BCF67E95593}" emma:medium="tactile" emma:mode="ink">
                <msink:context xmlns:msink="http://schemas.microsoft.com/ink/2010/main" type="inkWord" rotatedBoundingBox="5103,3660 4477,4354 3674,3628 4301,2935">
                  <msink:destinationLink direction="with" ref="{9967A161-1A5F-4D41-B798-C9F1CB9B2C75}"/>
                </msink:context>
              </emma:interpretation>
            </emma:emma>
          </inkml:annotationXML>
          <inkml:trace contextRef="#ctx0" brushRef="#br0" timeOffset="1197.9847">-196 1263 116 0,'-13'-18'44'0,"13"12"-24"0,-7 0 1 15,7 6 17-15,0-6-3 16,-7-1 0-16,0 1 4 0,1 0 2 15,6 0-21-15,0 0 4 16,-7 0 3-16,7 0 0 0,-7 0 2 31,0 0-8-31,0 0-2 16,1 0 0-16,-1 0 2 0,0 0-9 16,0 0-4-16,1 0-5 15,-1 0 0-15,0 0-2 16,7 0 2-16,0 0-2 15,0 0-1-15,0 0 1 0,0 0 1 0,0-6-1 16,0 0 2-16,0 6 4 16,7 0 6-16,0-6-7 15,-1 6-1-15,-6 0-5 16,0 0-1-16,0 0 3 16,0 0 1-16,0 0-4 15,0 0 1-15,0 0 2 16,0 6 1-16,0 0-4 15,0 0-1-15,0 0-2 16,0 0 0-16,0 0 0 16,0 0 3-16,7 12-2 15,7 6 1-15,-8 0 2 16,1 0 0-16,7 0 0 0,-7 6 0 16,6 12-3-16,-6 6 2 15,0 1 1-15,-1 17 2 16,1-6-3-16,0 0 0 15,0 0-1-15,-1-6 0 16,8-6 2-16,-7 6 2 16,-1-6-1-16,1 7-1 15,-7-13 3-15,0 6 0 16,0 6-1-16,0-6-2 16,0 0-2-16,0 0-1 15,0-6 2-15,7-6 2 16,-7 0-2-16,7-6 0 0,0 0 3 15,-7 7 3-15,0-1-7 16,6 0-3-16,-6-6 5 16,0 6 1-16,0-6 1 31,0 6-2-31,0-6 1 0,0 6 1 0,0-12-3 31,0 6 0-31,0-6 1 16,0-6 2-16,0 0 1 0,0-6 3 15,0-6-3-15,0 0 0 16,0 0 1-16,0 0 0 16,-6-6-9-16,-1-6-4 15,0-6-92-15,-7-6-42 16</inkml:trace>
        </inkml:traceGroup>
        <inkml:traceGroup>
          <inkml:annotationXML>
            <emma:emma xmlns:emma="http://www.w3.org/2003/04/emma" version="1.0">
              <emma:interpretation id="{239F0A4D-E3FC-470B-80CD-EA5F66E4E100}" emma:medium="tactile" emma:mode="ink">
                <msink:context xmlns:msink="http://schemas.microsoft.com/ink/2010/main" type="inkWord" rotatedBoundingBox="4240,4781 2415,6800 1464,5941 3289,3922"/>
              </emma:interpretation>
            </emma:emma>
          </inkml:annotationXML>
          <inkml:trace contextRef="#ctx0" brushRef="#br0" timeOffset="7791.2296">-2814 4257 192 0,'-20'-12'74'0,"13"12"-40"0,-7-6-13 0,14 6 25 0,-6 0-15 16,6 0-3-16,0 0-1 15,0 0 2-15,0 0-15 16,0 0-1-16,0 0-2 0,-7 0 5 16,7 0 4-16,0 0-1 15,0 0 0-15,0 0-1 16,0 0-2-16,0 0-2 16,0 0-1-16,0 0-3 15,0 0-1-15,0 0-5 16,0 0-3-16,0 0-3 0,0 0 1 15,0 0 1-15,0 0 0 16,0 0 0-16,0 0 0 16,0 0 2-16,7 0 1 15,6 0-4-15,1 0 1 16,-1 0-2-16,1 0 0 16,-1 0 2-16,1 0 0 0,-1 0 2 15,8 0 1-15,-8 0-4 16,7 0-1-16,1 0-2 15,-1 0 3-15,0 0 2 32,-6 0 4-32,6 0-4 15,7 0-1-15,-13 6 0 0,-1 0 2 16,1-6-3-16,-1 0-2 16,1 0 4-1,-1 0 1-15,1 0-3 16,-1 0 1-16,1 6-2 0,-1-6 0 15,8 6 4-15,-8 0 1 16,8 0-4-16,-8 0 1 16,1-6 0-16,-1 0 2 15,1 6-1 1,6-6-3-16,-6 0 1 16,-1 0 1-16,-6 0 2 0,6 0-3 15,-13 0 0-15,14 0 1 16,-7 0 2-16,6 0-3 15,-13 0 0-15,14 0 1 16,-1 0 2-16,1 0-1 16,-1 0 2-16,1 0-4 15,-7 0 0-15,6 0 1 16,-6 0 0-16,-7 0 0 16,0 0 0-16,7 0 0 15,-7 0 0-15,6 0 0 16,1 0 0-16,-7 0 0 15,7 0 2-15,0 0-3 16,-7 0 0-16,0 0 3 16,0 0 1-16,0 0-4 0,0 0 1 15,0 0 0-15,0 0 0 16,0 0 0-16,0 0 0 16,0 0 0-16,0 0 0 15,0 0-3-15,0 0 2 16,0 0 1-16,0 0 2 15,0 0-1-15,0 0 2 16,0 0-2-16,0 0 2 0,0 0-4 16,0 0-2-16,0 0 4 15,0 0 3-15,0 0-1 16,0-6-2-16,0 0 0 16,0 6 1-16,0 0-1 15,0-6-1-15,0 0 1 16,0 0-1-16,0 0 0 15,0 0 0-15,0 0 0 16,0 0 2 0,0 0-3-16,0 0 0 15,0 0 1-15,0 0 2 0,0 0-3 16,0 0 0-16,0 0 1 16,0-6 0-16,0 6 0 15,0-6 0-15,0 0 0 16,0-6 0-16,0 6 0 15,0 0 2-15,0-6-3 0,0 0 0 0,0 0 1 16,0 0 0-16,0 0 0 16,0 0 0-16,0 0 0 15,-7 0 2-15,7 6-3 16,0-6 0-16,0 0 1 31,-7 0 0-31,7 0 0 16,0-6 2-16,0 5-1 0,-7 1-1 15,7 0 1-15,-6 0-1 16,6 0-3-16,0 6 2 16,0 0 1-16,0 0 0 15,0 0 0-15,0 0 0 16,0 0 0-16,0-6 2 16,0 0-1-16,0 6-1 0,0-6-2 15,0 0 1-15,0 0 1 16,0 0 0-16,0 6 0 15,0-6 0-15,0 0 0 16,0 0 0-16,6 0 0 16,-6 6 0-16,0 0 0 15,0 0 0-15,7 0 0 16,-7 0 0-16,7 0 0 16,-7-1 2-16,0 1-3 0,0 0 0 15,7 0-1-15,-7 0 0 16,0 6 2-16,0 0 2 15,0-6-1-15,0 6-1 16,0-6-2-16,-7 0 1 16,7 6 1-16,0-6 0 15,0 6 0-15,0-6 2 0,0 6-1 16,0 0-1-16,0 0 1 16,0 0-1-16,0 0 0 15,0 0 0-15,0 0 0 16,0 0 2-16,7 0-1 15,-7 0-1-15,0 0-2 16,0 0 1 0,0 0 1-16,0 0 0 15,0 0 0-15,0 0 0 16,0 0 0-16,0 0 0 16,6 0 0-16,-6 0 0 0,0 0 0 15,0 0 0-15,0 0 0 16,0 0 2-16,0-6-3 15,0 6 0-15,0 0 1 16,0-6 0-16,0 0-3 16,0 6 2-16,0 0 1 15,0 0 2 1,0-6-1-16,0 6-1 0,0 0 1 0,0-6-1 16,0 0-3-16,0 0 2 15,0 0 1-15,0-1 0 16,0 7 0-16,0 0 2 15,0 0-3-15,0 0 0 16,0 0 1-16,0 0 2 16,0 0-1-16,0 0 2 15,0 0-4-15,0 0-2 0,0 6 2 16,0-6 2-16,0 0-2 16,0 6 0-16,0-6 3 31,0 6 1-31,0 0-6 0,0-6 0 15,0 6 3-15,0 0 2 16,0 0 0-16,0 0-2 16,0 0-2-16,0-6-1 15,0 6 2-15,0 0 0 16,0 6-2-16,0-6 2 16,0 0-1-16,0 0-2 0,0 0 3 15,0 0 2-15,0 0-2 16,0 0 0-16,0 0-1 15,0 0 0-15,0 0 2 16,7 0 0-16,0 0 0 16,7 0 2-16,-8 0-1 15,8 0 2-15,-7 0-4 16,6 0-2-16,1 0 2 0,-8-6 2 16,1 6 0-16,7 0-1 15,-7 0 1-15,6 0-1 16,-13 0 0-16,14 0 0 15,-8 0-3-15,1 0 0 16,7 0 4-16,-1 0 1 16,1 0 0-16,-8 0-2 15,8 0 1-15,0 0 1 16,-1 0-3-16,1 0 0 0,-1 0 1 16,1 0 2-16,6 0-3 15,0 0-2-15,1 0 2 31,-1 0 2-31,0 0 0 0,-6 0-1 0,6 0 1 16,-7 0-1-16,1 0-3 16,0 0 2-16,-1 0 1 15,7 0 0-15,-6 0 0 0,-1 0 2 16,1 0-1-16,-1 0-1 16,1 0 1-16,0 0 1 15,-1 0-3-15,1 0 0 16,-8 0-1-16,1 0 0 15,7 0 2-15,-1 0 0 16,1 0 0-16,-1 0 2 16,1 6-3-16,-1-6 0 31,1 0 1-31,-1 0 2 16,1 0-3-16,-1 0 0 15,1 0 1-15,0 6 2 0,-1-6-1 16,1 0-1-16,6-6 1 15,-7 6-1-15,8 0 0 16,-8 0 0-16,1 0 0 16,-1 0 0-16,1 0 0 15,-1 0 0-15,1 6 0 16,-7-6 0-16,6 0 0 16,1 6 2-16,-8-6-3 0,8 0 0 15,-7-6 1-15,0 6 2 16,-1 0-1-16,8-6-1 15,-1 6 1-15,1 0-1 16,-1-6-3-16,1 0 2 16,-1 0-1-16,1 6 0 15,0 0 2-15,-8 0 2 16,8 0-1-16,-1 0 2 16,1 0-4-16,-1-6 0 15,8 0-1-15,-1 0 0 16,0 0 2-16,1 6 0 0,-1 0 2 15,7-6 1-15,-7 6-1 16,1-6-2-16,-1 6-2 16,-7 0 1-16,1 0 1 15,-1 0 0-15,1 0 0 16,0 0 2-16,-1 0-3 16,1 0 0-16,-1 0 1 0,1 6 0 15,-1-6 0 1,1 0 0-16,-1 0-3 15,1 0 2-15,-1 0 1 16,-6 0 2-16,0 0-3 16,6 0 0-16,-6 6 1 15,7-6 0-15,-8 6 2 16,1-6 1-16,0 0-4 16,0 0 1-16,-1 0-2 0,1 0 0 15,-7 0 2-15,0 0 2 16,7 0-3-16,7 0-2 15,-8 0 4-15,8 0 1 16,-7 0 0-16,-1 0-2 16,1 0 1-16,0 0-1 15,6 0 0-15,-13 0 0 16,7 0-3-16,0 0 2 0,0-6 1 16,-7 6 2-1,0 0-1-15,0 0-1 16,0 0 3-16,0 0 2 15,0 0-2-15,0 0 0 16,6 0-1-16,-6 0-2 16,0 0-74-16,-6 0-33 0</inkml:trace>
        </inkml:traceGroup>
      </inkml:traceGroup>
    </inkml:traceGroup>
  </inkml:traceGroup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2:44.50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80A3E3C-E36B-44D6-A59B-B004F653191B}" emma:medium="tactile" emma:mode="ink">
          <msink:context xmlns:msink="http://schemas.microsoft.com/ink/2010/main" type="writingRegion" rotatedBoundingBox="24720,5697 28425,6077 28251,7769 24547,7390"/>
        </emma:interpretation>
      </emma:emma>
    </inkml:annotationXML>
    <inkml:traceGroup>
      <inkml:annotationXML>
        <emma:emma xmlns:emma="http://www.w3.org/2003/04/emma" version="1.0">
          <emma:interpretation id="{EAF1CD93-10F9-445C-AE27-9D0DA42087A9}" emma:medium="tactile" emma:mode="ink">
            <msink:context xmlns:msink="http://schemas.microsoft.com/ink/2010/main" type="paragraph" rotatedBoundingBox="24720,5697 28425,6077 28251,7769 24547,73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F094FF-5FC0-48C8-9603-D7055798DB4B}" emma:medium="tactile" emma:mode="ink">
              <msink:context xmlns:msink="http://schemas.microsoft.com/ink/2010/main" type="line" rotatedBoundingBox="24720,5697 28425,6077 28251,7769 24547,7390"/>
            </emma:interpretation>
          </emma:emma>
        </inkml:annotationXML>
        <inkml:traceGroup>
          <inkml:annotationXML>
            <emma:emma xmlns:emma="http://www.w3.org/2003/04/emma" version="1.0">
              <emma:interpretation id="{8C18F64A-AAEC-4194-9427-95608EE095BE}" emma:medium="tactile" emma:mode="ink">
                <msink:context xmlns:msink="http://schemas.microsoft.com/ink/2010/main" type="inkWord" rotatedBoundingBox="24720,5697 28425,6077 28251,7769 24547,7390"/>
              </emma:interpretation>
            </emma:emma>
          </inkml:annotationXML>
          <inkml:trace contextRef="#ctx0" brushRef="#br0">647-756 192 0,'-20'6'71'0,"13"-6"-38"0,0 0-17 0,7 0 24 0,0 0-14 15,0 0-3-15,0 0-11 16,0 6-3-16,0 0-5 16,0 6 10-16,0-6 8 15,-6 12 11 1,6 1-5-16,0 5 1 16,6-6-14-16,8 0 2 15,6-6 1-15,-6 0-1 16,13 0 2-16,7-12-8 15,6 0-4-15,8 0-4 16,6 0 0-16,0 0-2 16,0-6-1-16,0 6-2 15,-13-6 1-15,-7 0-1 16,-7 0 0-16,0 0 2 16,-7 0 2-16,-6 6-1 15,-1 0-1-15,1-6 1 16,-8 6 1-16,1 0-19 0,0 0-8 15,0-6-60-15,6 0-25 16,7-6-36 0</inkml:trace>
          <inkml:trace contextRef="#ctx0" brushRef="#br0" timeOffset="1010.5514">2156-1171 216 0,'0'-30'82'0,"0"24"-44"0,0 0-14 0,0 0 27 16,0 0-15-16,0 6-4 15,0-6-12-15,0 6-2 16,7 0-11-16,0 0 5 0,-7-6 3 15,0 6 4-15,6-6 1 16,-6 0-7-16,0 6 0 16,0-6 1-16,0 0 1 15,0 0-8-15,0 6-2 0,0 0 1 16,0 0 1-16,0 0-3 16,0 0-3-16,0 0-5 15,0 0 0-15,0 6 0 16,-6 12-1-16,-15 18 4 15,1 30 0-15,-7 19 3 16,7 23 1-16,6 0-4 16,7-6-1-16,14-5 1 15,7-13 2-15,13-18-2 16,0-6 0-16,0-12 3 16,0-12 1-16,0-6 1 0,-7-11 0 15,0-7 0-15,1-6 0 16,-1 0-13-16,0-18-7 15,1-7-55-15,-1-5-26 16,0-6-52 0,1-6-30-16</inkml:trace>
          <inkml:trace contextRef="#ctx0" brushRef="#br0" timeOffset="2466.1857">2948-335 296 0,'-21'-6'112'0,"14"6"-60"0,1-6-23 15,6 0 33-15,0 0-15 16,0 0-4-16,0 0-19 16,0 0-7-16,0-6-10 15,0 6-1-15,0-6 1 0,0 6-3 16,0-6-3-16,0 0 6 15,0 0 3-15,0 0 1 16,0 0 1-16,0 0-2 16,0 0 1-16,0 0-4 0,0-6 1 15,0 6-3-15,0 0 0 16,0 0-3-16,6 6 1 16,1 6-4-16,-7 0 0 15,14 18-4 1,-1 12 3-16,1 12 1 15,-1 0 1-15,-6 6 0 16,7 0-7-16,-8 7-3 16,-6 5-1-16,0 0 1 15,0 0-3-15,0-6-2 0,-6-6-16 16,-8-6-7-16,7 0-38 16,1-17-16-16,-8-7-26 15,-6-6-51 16,-14-6 54-31</inkml:trace>
          <inkml:trace contextRef="#ctx0" brushRef="#br0" timeOffset="1428.4704">1933-1062 196 0,'-41'-24'74'0,"14"24"-40"0,0 0-2 0,20 0 27 0,-6 0-7 16,-8 0-3-16,1 6-11 15,0 0-3-15,-7 0-20 16,6 0 2-16,1 6 1 0,0 0-8 16,6 0-1-16,1 0-5 15,-1 0-1-15,8 6 5 16,-1 0 3-16,0 0-2 0,7 0 0 15,0 0-5-15,7 0-3 16,0-6 6-16,-1 0 5 16,8 0-6-16,6 0-1 15,7 0-1-15,7-6 0 16,7 0-2-16,13-6 1 16,7-6-2-16,-1 0 2 15,1-6-2-15,-6 0-1 16,-1 0 3-16,-14 0 0 15,-6 0-4-15,-7 6-1 16,0 0-2-16,-7-6 3 16,1 0-20-16,-1 6-8 15,0 0-36-15,7-6-16 0,7 0-32 0,14 0-14 32,6 0 13-17</inkml:trace>
          <inkml:trace contextRef="#ctx0" brushRef="#br0" timeOffset="3240.8758">2914-317 120 0,'0'-72'46'0,"0"48"-24"0,6-24-2 15,1 30 19-15,0-6-4 16,0-6 2-16,6 6-10 15,1-6-2-15,-7 6-14 16,-1 0 7-16,15 6 2 0,-8 0 1 16,1 0 2-16,-1-1 2 15,8 1 2-15,6 0-1 16,0 0-1-16,0 0-8 16,0 6-2-16,0 0-9 15,-7 6-2-15,0 0-2 16,-6 12-2-16,0 6-2 15,-8 0 1-15,1 18 3 16,-7 6 1-16,-7 7-1 16,-6-1-2-16,-8 6 3 0,-6-6 0 15,-13 0-1-15,-1 0 1 16,1-6-4-16,6-12 0 16,7-6 1-16,0-6 0 15,0 0 2-15,6-12 1 16,8 0-1-16,-1-6-2 15,7-6 3-15,1-6 0 16,-1 6 1-16,7-6 0 16,0 0 6-16,0 0 4 15,0 6-1-15,0 0 0 16,0 0-7-16,-7 6-2 16,7 0-4-16,0 0-3 15,-7 0 2-15,7 6 2 16,0 0 0-16,0 0-1 0,0 0-2 15,0 6-1-15,0 0 2 16,0 6 2-16,0 0-2 16,0 0 0-16,0 0 3 15,0 0 1-15,7 6-1 16,0 0-2-16,6 0 1 16,1 6-1-16,0 0 2 0,6 0 1 15,14-6-1-15,-7 1 1 16,0-1-4-16,7 0 0 15,-7 6-1-15,0 0 0 16,-7-6 2-16,7 6 0 0,-7 0 2 16,1-6 1-16,-8 0-1 15,1-6-2-15,-7-6 1 16,-1 6 1-16,-6-12 1 16,0 0 3-16,0 0-10 15,0-6-4-15,0-6-51 16,0 0-22-16,0 6-97 15,0-12-45 1,0-18 116-16</inkml:trace>
          <inkml:trace contextRef="#ctx0" brushRef="#br0" timeOffset="4030.6006">3888-521 256 0,'7'-12'96'0,"-7"6"-52"0,6 0-16 15,-6 6 30-15,0 0-17 16,7 0-4-16,7-6-17 16,-7 0-7-16,-1 0-8 15,8 0-2-15,-1 6 1 0,1 0-5 0,-1-6 1 16,8 0 0-16,-8-6 2 31,1 0 3-31,-7 0 2 16,-1 6 5-16,1-6 3 15,-7 0-6-15,0 0-3 0,0 0-3 16,-7 0 0-16,1-1-4 16,-8 1 0-16,-6 0-1 15,-1 6-2-15,1 6 3 16,0 0 0-16,-7 6-4 16,-7 6 1-16,-7 19 2 15,1-1 3-15,-1 0 0 16,1 12-1-16,-8 6-2 15,8-6 1-15,6 6 1 16,7-6 0-16,0-6 6 16,6 0 4-16,15-5 3 15,6-1 5-15,20-6 1 0,14 6 1 16,6-6-9-16,8 0-2 16,-1 0-3-16,0-6-1 15,-6-6-1-15,0 0 0 0,6-6-2 16,0-6 1-16,7 0-2 15,-6-6-1-15,-8 0-6 16,-6-6-4-16,7 6-16 16,-7-6-9-1,-1 6-52-15,1 0-23 0,7-6-58 16</inkml:trace>
          <inkml:trace contextRef="#ctx0" brushRef="#br0" timeOffset="1892.4613">3238-1243 180 0,'7'-18'68'0,"-7"18"-36"15,14 0-4-15,-14 0 27 0,7-6-4 16,-1 6 0-16,1-6-13 15,0-6-6-15,0 6-18 16,-1-6-7-16,1 0 0 0,0 0-4 16,0 0 0-16,-1 6-1 0,1 0 1 15,-7 0-2-15,0 0-1 16,0 0 1-16,0 6-1 16,-7 6-3-16,1 12 2 15,-15 0 1-15,-19 12 0 16,-21 18-3-16,-20 54 2 15,-48 55 1-15,-20 17 2 16,14-11-3-16,0-7 0 0,13-6 1 16,20-17 0-16,14-19 0 15,21-24 0-15,13-18 0 16,13-17 2-16,14-19 3 16,7-6 4-16,6-12 7 15,7-12 4-15,1-6-10 16,6 0-6-16,0-6-5 15,0 0 0-15,0 0-21 0,0 0-8 16,0-6-56-16,6 0-21 16,8 0-29-1</inkml:trace>
        </inkml:traceGroup>
      </inkml:traceGroup>
    </inkml:traceGroup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0:21.14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967A161-1A5F-4D41-B798-C9F1CB9B2C75}" emma:medium="tactile" emma:mode="ink">
          <msink:context xmlns:msink="http://schemas.microsoft.com/ink/2010/main" type="inkDrawing" rotatedBoundingBox="2901,3458 4552,3488 4550,3592 2899,3562" semanticType="underline" shapeName="Other">
            <msink:sourceLink direction="with" ref="{C36D99D2-AD42-4F27-BA65-9BCF67E95593}"/>
          </msink:context>
        </emma:interpretation>
      </emma:emma>
    </inkml:annotationXML>
    <inkml:trace contextRef="#ctx0" brushRef="#br0">-1678 1551 96 0,'-6'-6'35'0,"6"6"-18"0,0 0 0 0,0 0 16 16,0 0 9-16,0 0 4 0,0 0 0 15,0 0-1-15,0 0-25 16,0 0 13-16,0 0 6 0,0 0-14 16,0 0-6-16,0 0-9 15,-7 6-2-15,7-6-7 16,0 6-3-16,0-6 1 16,0 6 0-1,0-6 1-15,0 0 0 16,0 0-3-16,0 0 2 0,0 0 3 15,0 0 3-15,0 0 0 16,0 0 2-16,0 0-4 16,7 6 0-16,-1 0-1 15,8 0 1-15,-7 0-4 16,6 0 0-16,1 0-1 16,-1 0 0-16,1 0 4 0,-1-6 3 15,1 0 0-15,-1 0 2 16,8 6 0-16,-8-6 1 15,1 6-4-15,-1-6-3 16,1 6 0-16,-1-6-1 16,8 0 0-16,-1 0 0 15,0 0 0-15,1 0 0 16,-1 0 2-16,0 0 1 16,1 0-1-16,6-6-2 15,0 0 9-15,-7 0 6 0,7 0-5 16,-7 0-3-16,1 0-7 15,-1 0 0-15,0 6-2 16,-6 0 0-16,-1 0 4 16,1 0 3-16,-7 0-7 0,-1 0 0 15,1 0 2-15,0 0 2 16,0 0-3-16,-1 0-1 16,1 0 3-16,7 0 1 15,-1 0 0-15,1 0 1 16,-1-6-4-16,8 6 0 15,-1 0 1-15,0-6 0 16,0 6 0-16,1 0 2 16,6 0-3-16,0 0 0 15,0 0 1-15,7 0 2 16,0 0-3-16,-1 0 0 16,1 0 1-16,0 0 2 0,0 0-3 15,-7 0 0-15,0 0 1 16,0 0 0-16,-7 0 0 15,1 0 2-15,-1 0-1 16,0 6-1-16,1 0-2 31,-1 0-1-31,7-6 2 0,-7 6 0 16,0 0 1-16,1 0 0 16,-1 0 0-16,-6 0 0 15,-1 0 0-15,7 0 0 16,1-6 0-16,-8 0 2 0,1 6-3 15,-1-6 0-15,1 6 3 16,-1-6 1-16,1 0-6 0,-1 0 0 16,1 0 3-16,0 0 2 15,-14 0-3-15,6 0 1 16,1 6 0-16,-7-6 2 16,7 0 1-16,-7 0 1 15,7 0-2-15,6-6-2 16,-13 6 1-16,7-6-1 15,0 0 2-15,-1 0 3 16,1 0-24-16,0-6-10 16,0-6-102-16,-14 0-44 15,-7-6 46 1</inkml:trace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1:30.14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41FD1A1-5948-4A86-A526-6A5745C89FB9}" emma:medium="tactile" emma:mode="ink">
          <msink:context xmlns:msink="http://schemas.microsoft.com/ink/2010/main" type="writingRegion" rotatedBoundingBox="6815,5462 6662,1965 7309,1937 7461,5434"/>
        </emma:interpretation>
      </emma:emma>
    </inkml:annotationXML>
    <inkml:traceGroup>
      <inkml:annotationXML>
        <emma:emma xmlns:emma="http://www.w3.org/2003/04/emma" version="1.0">
          <emma:interpretation id="{5BAB5E57-C40F-4962-8DF5-41F97A7C6067}" emma:medium="tactile" emma:mode="ink">
            <msink:context xmlns:msink="http://schemas.microsoft.com/ink/2010/main" type="paragraph" rotatedBoundingBox="6815,5462 6662,1965 7309,1937 7461,54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18CEC38-7E67-428C-8C29-F42F2023E74F}" emma:medium="tactile" emma:mode="ink">
              <msink:context xmlns:msink="http://schemas.microsoft.com/ink/2010/main" type="line" rotatedBoundingBox="6815,5462 6662,1965 7309,1937 7461,5434"/>
            </emma:interpretation>
          </emma:emma>
        </inkml:annotationXML>
        <inkml:traceGroup>
          <inkml:annotationXML>
            <emma:emma xmlns:emma="http://www.w3.org/2003/04/emma" version="1.0">
              <emma:interpretation id="{82C4E5AF-8461-411A-AA7E-6722D72BBDF9}" emma:medium="tactile" emma:mode="ink">
                <msink:context xmlns:msink="http://schemas.microsoft.com/ink/2010/main" type="inkWord" rotatedBoundingBox="6815,5462 6662,1965 7309,1937 7461,5434"/>
              </emma:interpretation>
            </emma:emma>
          </inkml:annotationXML>
          <inkml:trace contextRef="#ctx0" brushRef="#br0">2395 860 76 0,'-7'-12'30'0,"14"12"-16"0,-7 0-12 0,0 0 9 16,7 0-5-16,0-6-1 16,0 0-2-16,6 6 0 15,-6-6 11-15,0 0 6 16,-1 0 3-16,-6 6 3 15,0 0-5-15,0 0-3 16,0-6-2-16,0 0 3 16,0 0-11-16,0 0-2 0,0-7 0 15,0 13-1-15,0-12 2 16,0 0-2-16,0 0 0 16,0 0-3-16,0-6 5 15,0 6 3 1,0 0 1-16,0 0 3 15,0 0-7 1,0 6-4-16,-6 0 0 0,-1 0 2 16,0 0 0-16,0 0 2 15,1 0-4-15,6 0-2 16,0 0 0-16,0 0-1 16,0 0 2-16,0 0 3 15,0 0-2-15,0 0-2 16,0 6-3-16,0-6 1 15,0 0 1-15,0 6 2 0,0-6 14 16,0 0 9-16,0 0-14 0,0 0-6 16,-7 0-4-16,7 0 1 15,0 0-1-15,0 0-1 16,0 0 1-16,0 0-1 16,0 0 0-16,0 0 2 15,0 0-6-15,0 0 1 16,0 6 1-16,0 0 1 15,0 0 1-15,0 0 0 16,0 0 0-16,0 0 2 16,0 0-3-16,0 0 0 15,0 0 1-15,0 0 0 16,0 0 0 0,0 0 0-16,0 0 0 15,0 0 2-15,0 0-3 0,0 0-2 16,0 0 2-16,-7 0 0 15,7 0-2-15,0 0 2 16,0 0 3-16,0 0 1 16,0 0-4-16,0 0 1 15,0 0 0-15,0 6 2 16,0-6-1-16,0 0-1 0,0 0 1 16,0 0 1-16,0 0-3 15,0 0 0-15,0 0-1 16,0 0 0-16,0 0 2 15,0 0 2-15,0 0-1 16,0 0-1-16,-7 0 1 16,0 0-1-16,1 0 0 15,6-6 2-15,0 6-1 16,-7-6 2-16,7 0-2 16,0 0 2-16,-7 0-4 15,7 0 0-15,0-6 1 16,0 0 2-16,0-6 1 0,0 0 1 15,7-6-27-15,0 6-9 16,-1 6-187 0,-6 30 88-1</inkml:trace>
          <inkml:trace contextRef="#ctx0" brushRef="#br0" timeOffset="-4198.4992">2476 1136 116 0,'-6'-6'44'0,"6"6"-24"0,-7 0-4 15,7 0 16-15,-7 0 2 16,0 0 2-16,1 0-6 16,-1-6-2-16,0 6-15 0,0-6 5 0,1 6 3 15,-1 0 0-15,0-6-1 16,0 6-4-16,0-6 0 0,1 0-3 16,-1-6 0-16,7 6-7 15,0-6-4-15,0 0 5 16,0 0 5-16,0 0-6 15,0 6-3-15,0-6-2 0,0 6 1 32,0-6-1-32,0 0 2 15,0 0 0-15,0 0 1 16,0 0 0-16,0 0 2 0,0 0-8 16,0-6 0-16,7 6 4 15,-1 0 4-15,-6-6-6 16,7 6-1-16,0-6 0 15,-7 6 2-15,7 0-2 0,0-6 0 16,-7-1 1 0,6 1 4-1,-6 0-2-15,7 6-1 16,-7 0-3-16,0 0-1 0,0 6 4 16,0 0 1-16,0 0-3 15,7 0-1-15,-7 0-2 16,0 6 0-16,7 12 0 31,-1 12 0-31,1 6 3 16,0 6 2-16,0 7 0 15,-1 5-1-15,1 0-2 0,7-6 1 16,-1-6-1-16,1 0-2 16,-1-6 7-16,-6 0 3 15,0-6-6-15,0 0-1 16,-1 0-3-16,-6 0 3 15,0 0 2-15,0 1 2 16,0-7-4-16,0 0-1 16,0 6 3-16,0-6 1 15,0-6 0-15,0 0-2 0,0 0 1 16,-6 0 1-16,6-6 1 0,-7 0 1 16,0 0-2-16,0 0-2 15,7 0-2-15,-6 0-1 16,-1 0 4-16,0 0 1 15,-6 0 0-15,-1 0 1 16,0 0-2-16,1-6-1 16,-1 0 1-1,-6 0 1-15,0 0-1 0,-1 0 2 0,1-6 0 16,0 0 1-16,0 6-5 16,-1-6-1-16,1 6 1 15,0 0 0-15,-1 0 1 16,1 0 0-16,0 0 0 15,6 0 2-15,1 0-3 32,-1 0-2-32,7 0 2 0,1 0 0 15,-1 0 1-15,0 0 0 16,0 0-3-16,7 0 0 0,0 0-1 16,0 0 0-16,0 0 3 15,0 0 0-15,14 12 3 16,-1 0 1-16,1 0-1 15,6-6-2 1,7 6 1-16,0-6-1 16,7 0 0-16,7 0 0 15,-1 0 0-15,1 0 0 16,-7 0 0-16,0 0 0 16,-7 0 0-16,0 0 0 0,0 0 0 15,-7 0 0-15,0-6 0 16,-6 0 0-16,0 6-3 15,-1 0 0-15,1-6 4 0,-14 0 1 16,6 6 0-16,-6-6-2 16,0 0 1-16,0 0-1 15,0 0 2-15,0 0 1 16,7 6-1-16,-7 6 1 16,0-6-2-16,-7 6-1 15,1 0 3-15,-1 0 0 0,-7 0-1 16,1 0 1-16,-8 0-2 15,-6 0-1 1,0-5-2-16,-6 5 1 16,-1 0 3-16,0 0 1 15,0 12-1-15,7-12-2 16,0 0-2-16,7 0 1 16,-1 0 1-16,8 0 0 0,-1 0-3 15,1-6 2-15,-1 6-1 16,1-6-2-16,6 0 3 15,0 6 2-15,0 0-2 16,1 0 0-16,-8 0 1 16,7 0 0-16,1 0 4 15,-1-6-4 1,0 0-2-16,7-6 1 16,0 0 2-16,0 0-2 15,0 0 0-15,14 6 1 16,6-6 0-16,7 0 2 15,7-6 1-15,0 0-4 0,-1 0 1 16,8 6 0-16,-7-6 0 16,0 6 0-16,-1 0 2 15,1 0-3-15,-7-6 0 16,0 6 3 0,-6 0 1-16,-1 0-4 15,0 0 1-15,1 0-2 0,-8-6-2 16,7 6 5-16,-6 0 1 15,6 0-3-15,-6 0 1 16,-1 6 0-16,-6-6 2 16,7 6-1-16,-1 0 2 15,-6 0-4-15,-7-6-2 16,7 6 4-16,-1 0 1 16,-6-6-3-16,7 12 1 15,-7 0 0-15,0-12 2 16,0 0-1-16,0 12-1 15,0-6 1-15,0 6 1 16,-7 0-1-16,1 0-1 16,-8 0 1-16,-6 0 1 15,13 0-1-15,-6-6-1 0,-1 6 1 16,0-6 1-16,1 0-3 16,-1 6 0-16,1 0 3 15,-7-6 1-15,-1 0-1 16,1 1 1-16,0-1-7 15,-1 0 1-15,1-6 3 16,7 6 2-16,-1-6 0 16,1 0 1-16,-1 6-2 15,7-6-1-15,0 0-2 0,1 0 1 16,-1 0-1-16,7 0-2 16,0 0 3-16,0 0 0 15,0 0 1-15,0 0 2 16,0 0-3-16,0 0-2 15,0 0-1 1,0 0 3-16,0 0 2 16,0 0 2-16,0 0-4 15,0 0 1-15,0 0-2 0,0 0-2 16,7 6 3-16,-1 0 0 16,-6-6 1-16,0 0 2 15,7 6-3-15,-7-6 0 16,7 6 1-16,-7-6 2 15,7 12-3-15,0 0 0 16,-1-6 1-16,-6 6 0 0,0 0 0 16,0 0 2-16,7 0-3 15,-7 6 0-15,0 0 1 16,0 6 0-16,0 0 0 0,0 6 0 16,0-6 0-16,0 6 2 15,0 0-3-15,0 0-2 16,0 0 4-16,0 0 1 15,7 1 0-15,-7-7 1 16,0 0-4-16,7 6 0 16,-7 0 1-1,0 12 0-15,0-6 0 16,0 0 2-16,0 0-3 16,0 0 0-16,0 0 1 15,0-6 2-15,0-6-3 0,0 6 0 16,0 1 3-1,0-1-1-15,0-6-1 16,0-6-2-16,0 0 1 16,0 0 1-16,0-6 0 15,0 0 0-15,0 0 2 16,0 0-1-16,0 0-1 0,0 0-2 16,0 0 1-16,0 0 1 15,0 0 0-15,0 0-3 16,0 0 2-16,0 0 3 15,0 0 1 1,0 0-4-16,0 0-1 0,0 6 1 0,0-6 2 16,0 0 0-16,0 6-1 15,0-6-2-15,0 6 1 16,0-6 1-16,0 6 0 16,0-6 0-16,0 1 0 31,0-1 0-31,0 0 2 15,0 0-1-15,0 0-1 0,0 0 1 16,0 0-1-16,0-6 0 0,0 0 2 16,0 0-1-16,0-6 2 15,0 0 0-15,-7 0 1 16,0 0 0-16,7 0 0 16,-7-12-53-1,1-12-116 1</inkml:trace>
          <inkml:trace contextRef="#ctx0" brushRef="#br0" timeOffset="16611.0402">2551 397 68 0,'-7'-18'27'0,"14"12"-14"0,-7-6 2 15,0 12 15-15,0 0-5 16,0-6-2-16,0 6 6 16,0 0 6-16,0 0-5 15,0 0-1-15,0 0-16 16,-7 0 1-16,0 0 0 0,1 0 8 0,-1 0 4 16,0-6 1-16,-6-1 3 15,-1 1-7-15,0-6-2 16,-6-6-8-16,0 0-3 15,0 0 6-15,-1 0 3 16,8 0-9-16,-1-6-6 16,1 12-2-16,-1 0 0 15,7 0-1-15,1 0-1 16,-1 6-2-16,0 0-1 16,0 0-1-16,7 0 3 15,0 6 0 1,0 0 3-16,0 0-3 0,0 0 0 0,0-6 10 31,7 0 5-31,7 0-4 16,-1-6-1-16,7 0-5 0,1-6-3 15,-1 0 0-15,0 6-1 16,-6-6-3-16,-1 6 2 16,-6 6 1-16,-7 24-3 15,0 0 2 1,-7 0 1-16,1-6 2 15,-8 0-1-15,1 0-1 16,6 0 1-16,0 0-1 16,0 0 2-16,7 0 1 15,0-12-1-15,7 6-2 16,0 0-2-16,6 0-1 0,1-6 6 16,-1 0 3-16,-6-6-3 15,0 0-2-15,-7 0 0 16,0 0 1-16,-7 0-1 15,0 0 2-15,-6-6-4 16,-7 0 0-16,-1 6 1 16,-6 6 0-16,0 6-3 15,0 0 2-15,0 0-1 16,7 0-2-16,6 0 0 0,7 0 0 16,1 0 3-16,6-6 0 15,13 6 3-15,1-6 3 16,6 0-2-16,0 0-2 15,1 0 0-15,-8 0-1 16,1 6-69-16,-8 6-28 0,-6 18-59 16</inkml:trace>
          <inkml:trace contextRef="#ctx0" brushRef="#br0" timeOffset="1598.6908">2470 342 120 0,'0'0'46'0,"0"7"-24"0,0-7-26 0,0 0 10 0,0 0-5 15,0 0 2-15,0 0-2 16,0 0-1-16,0 12 5 16,0-12 4-16,6 12-5 15,-6-12-2-15,7 6 10 16,-7-6 4-16,0 0-8 16,0 0-2-16,7 6 0 0,-7-6 8 15,0 0 5-15,0 0-9 16,0 0-6-16,0 0 0 15,0 0 1-15,0 0 11 0,0 0 5 16,0 0 0-16,7-6-1 0,0 0-8 16,-1-6-3-16,1 0 4 15,-7-7 3-15,7 1-6 16,-7 0-3-16,0 6-4 16,0 0-3-16,7 0-2 15,-7 6-1-15,0 0 4 16,0 0 1-16,0 0-3 15,0-6-1-15,0 12 1 16,0 0 2-16,0 0-2 16,0 0 0-16,0-6 3 15,0 6 1-15,0-6-1 16,0 6-2-16,0-6 1 16,0 6 1-16,0-6-3 0,0 6 0 15,0 0-1-15,0 0-2 16,0 0 0-16,-7 6 0 15,0 0 3-15,0 0 2 16,1 12 0-16,-1-6-1 16,0 0-2-16,0-6 1 15,0 0 3-15,1 0 1 16,-1 0-1-16,0-6-2 16,0 0 3-16,1 0 0 15,6 0-1-15,0 0-2 0,0-6 1 16,13 6-1-16,14 0-91 15,7 12-77 17,20 0 48-32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7:09.51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320462E-0E58-4D68-83D3-46B2B3688EF5}" emma:medium="tactile" emma:mode="ink">
          <msink:context xmlns:msink="http://schemas.microsoft.com/ink/2010/main" type="inkDrawing" rotatedBoundingBox="9034,1733 11106,1810 11103,1895 9031,1818" shapeName="Other"/>
        </emma:interpretation>
      </emma:emma>
    </inkml:annotationXML>
    <inkml:trace contextRef="#ctx0" brushRef="#br0">7 9 44 0,'-5'-5'16'0,"5"5"-8"0,0 0-1 0,0 0 9 15,0 0-6-15,0 0-1 16,0 0-1-16,0 0 0 16,0 0-4-16,0 0-3 15,0 0-3-15,0 0 1 16,0 0-1-16,0 0 0 16,0 0 2-16,0 0 0 15,0 0 0-15,0 0 2 16,0 0-3-16,0 0 0 15,0 0 1-15,0 0 2 16,0 0 5-16,0 0 4 16,-5 0-11-16,5 0-2 0,0 0 1 15,0 0 0-15,0 5-2 16,0-5 2-16,0 0 3 16,0 0 3-16,0 0 7 15,0 0 4-15,0 0-6 16,0 0-1-16,0 0-5 15,0 0-3-15,0 0 0 16,0 0 1-16,0 0-3 16,0 0 0-16,0 0 1 15,0 0 2 1,0 0-1-16,5 4-1 16,-5-4 1-16,0 0-1 15,5 5 0-15,-5-5 0 16,5 0 0-16,0 0 2 0,0 0 8 0,0 0 3 15,0 0-4-15,5 0-1 16,-5 0-4-16,-5 0-1 0,5 0 1 16,0 0-2-16,0 0 1 15,-5 0-4-15,5 0 0 16,5 0 1-16,-10 0 2 16,0 0-3-16,5 0 0 15,0 0 1-15,-5 0 0 16,10 0 0-16,0 0 0 15,-10 0 2-15,5 0 1 16,0 0-4-16,-5 0-1 0,0 0 1 16,10 0 2-16,0 0-2 15,-10 0 0-15,10 4 1 16,-5-4 0-16,0 5 0 16,5-1 2-16,-4-4-1 15,4 5 2-15,-10-5-4 16,10 4-2-16,0-4 4 15,0 0 1-15,0 0 0 16,5 0-4 0,-5 0 1-16,0 0 1 15,0 0 2-15,0-4-3 16,0 4 0-16,0 0-1 0,0 0 0 16,-5 0 2-16,-5 0 0 15,10 0 0-15,-5 0 0 16,-5 0 0-16,0 0 0 31,5 0 0-31,-5 0 0 0,5 0 2 0,5 0-1 16,1 0-3-1,-1 0 4 1,0 0 2-16,0 0-3 16,5 0-1-16,-15 0-2 15,5 0-2-15,0 0 3 16,5 4 0-16,-10-4 1 0,10 0 2 15,0 0 1-15,0 0 1 16,0 0-5-16,0 0-1 16,0-4-2-16,5 4 0 15,-5 0 3-15,5-5 2 0,0 1 0 16,1 4-1-16,-1 0 3 16,-5 0 0-16,0 0-4 15,0 0-1-15,0 0 1 31,0 0 0-31,0 0 3 0,0 0 3 0,0 0-7 16,0 0 0-16,0 0 2 16,0 0 4-16,5 0-6 15,0 0 0-15,0 0 0 16,1-5 1-16,-1 5 3 0,0 0 3 16,0 0-2-16,0-4-2 15,0-1 0-15,0 1-1 16,0-1-5-16,0 1-1 15,0 4 7-15,0 0 4 16,-5 0-7-16,0 0 0 16,1 0 2-16,-1 0 2 15,0 0-3-15,-10 0-1 16,5 0 1 0,0 0 2-16,-5 0 2 15,10 0 1-15,-10 0-5 16,5 0 1-16,0 4 0 15,5 1 0-15,0-1-3 16,0-4 0-16,0 0 2 16,0 5 2-16,0-1-2 15,0-4 0-15,0 5 1 16,0-5 0-16,0 4-3 16,0-4 2-16,0 0 1 15,1 0 2-15,-6 5 1 16,5-1 3-16,-5 1-8 15,5 4 0-15,0-5 0 0,0 5 1 0,-5-5 1 16,0 5 0-16,5-4 0 16,-5-1 0-16,5 1 0 15,-5-5 0-15,5 0 2 16,0 0 1-16,0 0-4 16,0 0 1-16,0-5 0 15,0 5 0-15,0 0 0 16,0-4 0-16,0 4 2 0,1 0 1 31,-1-5-4-31,5 1 1 0,0 4-2 0,0-5 0 16,5 1 2-16,0 4 2 15,0-5-3-15,-5 1-2 16,5 0 2-16,-5 4 2 16,1 0 0-16,-1 0-1 15,-5 0-2-15,0 0 1 16,0 0 1-16,0 0 0 15,0 0 0-15,0 0 0 16,-5 0 2-16,0 0 1 0,0 0-1 16,0 0-2-16,0 0 1 15,5 4-1-15,-5 0 0 16,5-4 0-16,0 0 0 16,5 0 0-16,0 0 0 15,1 0 0-15,-6 0 0 16,0 0 0-16,0 5-3 31,5-1 0-31,-5 1 2 0,10-1 2 0,-10-4 0 31,0 5 2-31,0-5-2 0,0 4-1 16,0-4 3-16,0 0 2 16,5 0 2-16,-5 5 3 15,0-5-7-15,0 0-2 16,1 4-1-16,-1-4 0 15,0 0 0-15,0 0 0 0,0 0 0 0,0 0 0 16,5 0 0-16,-5 0 2 16,0-4-1-16,0 4 2 15,0-5 4-15,0 5 4 32,0 0-6-32,-5 0-3 0,0 0-4 0,-5 0 1 15,0 0 3-15,0 0 1 16,0 0-1-16,5 0-2 15,0 0 1-15,0 0-1 0,-5 0 0 16,5 0 2-16,5 0 1 16,-10 0 1-16,10 5-2 15,-10-5 1-15,6 0 2 16,-1 0 4-16,0 0-2 16,0 0 1-16,-5 0-3 15,5 4 0-15,-5-4-1 16,0 0 0-16,0 0-2 15,0 0-2-15,0 0 3 16,0 0 0-16,5 0-4 16,-5 0 1-16,5 0-60 15,5 5-24-15</inkml:trace>
  </inkml:traceGroup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1:56.98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E54AEE0-7E75-40F3-BACA-4782361A67DA}" emma:medium="tactile" emma:mode="ink">
          <msink:context xmlns:msink="http://schemas.microsoft.com/ink/2010/main" type="writingRegion" rotatedBoundingBox="18920,2987 30138,3102 30066,10138 18848,10024"/>
        </emma:interpretation>
      </emma:emma>
    </inkml:annotationXML>
    <inkml:traceGroup>
      <inkml:annotationXML>
        <emma:emma xmlns:emma="http://www.w3.org/2003/04/emma" version="1.0">
          <emma:interpretation id="{D0D0F4A1-4FE2-4425-99ED-4BFC57E9CCBD}" emma:medium="tactile" emma:mode="ink">
            <msink:context xmlns:msink="http://schemas.microsoft.com/ink/2010/main" type="paragraph" rotatedBoundingBox="22838,3096 26728,3050 26729,3110 22839,315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41B7F6D-DB3B-4227-B7EB-E7AC4CD720B6}" emma:medium="tactile" emma:mode="ink">
              <msink:context xmlns:msink="http://schemas.microsoft.com/ink/2010/main" type="line" rotatedBoundingBox="22838,3096 26728,3050 26729,3110 22839,3156"/>
            </emma:interpretation>
          </emma:emma>
        </inkml:annotationXML>
        <inkml:traceGroup>
          <inkml:annotationXML>
            <emma:emma xmlns:emma="http://www.w3.org/2003/04/emma" version="1.0">
              <emma:interpretation id="{35B05BEE-57D6-4379-93CA-30C68C62C6AF}" emma:medium="tactile" emma:mode="ink">
                <msink:context xmlns:msink="http://schemas.microsoft.com/ink/2010/main" type="inkWord" rotatedBoundingBox="22838,3096 26728,3050 26729,3110 22839,3156"/>
              </emma:interpretation>
            </emma:emma>
          </inkml:annotationXML>
          <inkml:trace contextRef="#ctx0" brushRef="#br0">1804-1065 200 0,'-7'-6'74'0,"7"6"-40"0,0 0-29 0,0 0 19 15,7 0-13-15,6 0-3 16,1 0 1-16,6 0 2 31,0 0-6-31,1 0-3 0,-8 0-1 16,8 0-1-16,-8 0 2 0,7-6-1 15,-6 0-1-15,6 6 1 16,-6 0 1-16,6 0-3 16,0 0 0-16,7 0 3 15,0 0 1-15,14 0-23 16,-7 0-12-16,6 6-45 15,8 6-45-15,-1 0 40 16</inkml:trace>
          <inkml:trace contextRef="#ctx0" brushRef="#br0" timeOffset="235.8383">2561-1065 96 0,'7'-6'35'0,"7"6"-18"0,13-6-16 0,-7 6 11 16,14 0-10-16,7 0-1 15,6 0 1-15,0 6 1 16,1-12-1-16,-1 6-2 0,0 0-2 16,1 0 1-16,-8 0-1 15,1 0 0-15,-7 0 4 16,0 0 1-16,-1 0-1 16,1 0-2-16,7 0-2 15,-1 6-1-15,8 0-38 16,-1-6-17-16,14-6 24 15,-7 6 13-15</inkml:trace>
          <inkml:trace contextRef="#ctx0" brushRef="#br0" timeOffset="551.4753">3921-1095 200 0,'0'-6'77'0,"0"6"-42"0,7 0-23 0,-7 0 19 15,0 0-21-15,14 0-6 16,-1 0-4-16,7 0 1 15,1-6 0-15,6 6-1 0,7 0 3 16,6 0-7-16,-6 0 1 16,7 0-10-16,-14 0-2 15,-7 0 8-15,7 0 3 16,-7 0 1-16,7 6 2 16,-6 0 1-16,-1 0 0 0,0 0 2 15,1-6 3-15,-1 0-2 16,20 0 0-16,-6 0-1 15,27 0-2-15,27 0 1 16,-7 0 1-16,-13 0-12 16,-14 0-3-16,-20 6-58 15,-7-6-45 1,-20-18 40-16</inkml:trace>
          <inkml:trace contextRef="#ctx0" brushRef="#br0" timeOffset="-291.3814">1005-1053 136 0,'0'-6'52'0,"-6"6"-28"0,6 0-17 16,0 0 15-16,0 0-2 15,13 0 3-15,-6 0 0 16,6 0 3-16,1 0-14 16,0 0 0-16,6 0-1 0,0 0-2 0,7 0 2 15,-7 0-6-15,8 0-3 16,-1 0-1-16,0 0-1 15,-7 0 0-15,0 6 2 0,1 0-3 16,-8 0 0-16,1-6 1 16,-1 0 2-16,1 0-1 15,-1 6 2-15,-6-6-9 16,7 0-3-16,-1 6-53 16,7 0-21-16,14 0-7 15</inkml:trace>
        </inkml:traceGroup>
      </inkml:traceGroup>
    </inkml:traceGroup>
    <inkml:traceGroup>
      <inkml:annotationXML>
        <emma:emma xmlns:emma="http://www.w3.org/2003/04/emma" version="1.0">
          <emma:interpretation id="{EB8D6D2F-2CE2-4739-B0C2-0BA3FE711F71}" emma:medium="tactile" emma:mode="ink">
            <msink:context xmlns:msink="http://schemas.microsoft.com/ink/2010/main" type="paragraph" rotatedBoundingBox="22595,4134 24990,4165 24989,4206 22594,417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F0F5E76-ED44-44BC-A4B6-E4AA769D71F3}" emma:medium="tactile" emma:mode="ink">
              <msink:context xmlns:msink="http://schemas.microsoft.com/ink/2010/main" type="line" rotatedBoundingBox="22595,4134 24990,4165 24989,4206 22594,4175"/>
            </emma:interpretation>
          </emma:emma>
        </inkml:annotationXML>
        <inkml:traceGroup>
          <inkml:annotationXML>
            <emma:emma xmlns:emma="http://www.w3.org/2003/04/emma" version="1.0">
              <emma:interpretation id="{B21FCB30-A684-4A76-A611-5B88CED49EED}" emma:medium="tactile" emma:mode="ink">
                <msink:context xmlns:msink="http://schemas.microsoft.com/ink/2010/main" type="inkWord" rotatedBoundingBox="22595,4134 24990,4165 24989,4206 22594,4175"/>
              </emma:interpretation>
            </emma:emma>
          </inkml:annotationXML>
          <inkml:trace contextRef="#ctx0" brushRef="#br1" timeOffset="19593.642">755-12 120 0,'7'-12'46'0,"0"12"-24"0,6-6-17 0,-13 6 13 16,7 0-1-16,0 0 1 16,-1 0 0-16,1 0-2 0,0 0-8 15,0 0 6-15,-7 0 5 0,7 0-1 16,-1 6 1-16,8-6 5 15,-1 6 5-15,1-6-3 16,6-6-1-16,0 0-13 16,8 6-8-16,-8 0-2 15,7 0 0-15,-7 0-1 16,0 0-1-16,-6 6-10 0,0 0-4 16,-1 0-48-16,1 6-22 15,-1 0-25 1</inkml:trace>
          <inkml:trace contextRef="#ctx0" brushRef="#br1" timeOffset="19859.3425">1411 12 72 0,'-6'-12'30'0,"6"12"-16"0,0 0-3 0,0 0 10 0,0 0-9 15,0 0-2-15,0 0 5 16,0 0 2-16,0 0 5 15,6 6 3-15,8-6 2 16,-1 0 1-16,8 0-15 16,6 0 3-16,0-6 2 0,7 0-6 15,6 0-2-15,8 6-8 16,-1 0-1-16,-6 0-1 16,-1 0 0-16,-6 0 0 15,0 6 0-15,-7-6-55 16,7 6-25-16,-7 0-9 15</inkml:trace>
          <inkml:trace contextRef="#ctx0" brushRef="#br1" timeOffset="20255.568">2108 18 132 0,'7'-6'49'0,"0"6"-26"0,-7 0-14 0,13 0 14 16,1 0-11-16,6 0-2 15,0 0-4-15,7 0-1 16,0 0-3-16,7 0-4 0,0 0 1 16,7 0-17-16,-1 0-8 15,1 0 0 1,0-6-1-16,-1 6 14 0,-6 0 8 16,-7-6 6-16,0 6 22 15,-7 0 12-15,1 0-9 16,-8 0-3-16,7 0-13 15,8 0-4-15,5 0-4 16,1 0-2-16,7 0 3 0,-1 0-2 0,1 0-1 16,0 0 1-16,-1 0-1 15,1 0 0-15,-7 0 2 16,-7 0 21-16,-7 0 12 16,-7 0-14-16,-6 0-6 15,-7 0-9-15,0 0-5 16,14 0-9-16,-7 6-5 15,6 0-90 1</inkml:trace>
        </inkml:traceGroup>
      </inkml:traceGroup>
    </inkml:traceGroup>
    <inkml:traceGroup>
      <inkml:annotationXML>
        <emma:emma xmlns:emma="http://www.w3.org/2003/04/emma" version="1.0">
          <emma:interpretation id="{B8142893-D521-40A8-87C5-16FB77E4A283}" emma:medium="tactile" emma:mode="ink">
            <msink:context xmlns:msink="http://schemas.microsoft.com/ink/2010/main" type="paragraph" rotatedBoundingBox="25800,4700 24796,8397 23847,8139 24851,444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1BB9A71-644B-4C00-BFB0-EA0A24C8BAB3}" emma:medium="tactile" emma:mode="ink">
              <msink:context xmlns:msink="http://schemas.microsoft.com/ink/2010/main" type="line" rotatedBoundingBox="25800,4700 24796,8397 23847,8139 24851,4442"/>
            </emma:interpretation>
          </emma:emma>
        </inkml:annotationXML>
        <inkml:traceGroup>
          <inkml:annotationXML>
            <emma:emma xmlns:emma="http://www.w3.org/2003/04/emma" version="1.0">
              <emma:interpretation id="{8B9BB9BD-EA70-4077-AAA8-FDA969068CD4}" emma:medium="tactile" emma:mode="ink">
                <msink:context xmlns:msink="http://schemas.microsoft.com/ink/2010/main" type="inkWord" rotatedBoundingBox="25222,4543 25076,5079 24753,4992 24898,4455"/>
              </emma:interpretation>
            </emma:emma>
          </inkml:annotationXML>
          <inkml:trace contextRef="#ctx0" brushRef="#br1" timeOffset="44813.6912">3339 481 453 0,'7'-18'23'0,"0"0"-5"0,0 6 0 16,0 0 2-16,-1 0-1 15,-6 0 0-15,0 6-1 16,0 0 0-16,0 0-9 16,0 0-5-16,-6 6-6 15,-1 6-1-15,-7 6 2 16,1 12 2-16,-14 12-2 15,-7 6-2-15,-7 6 2 0,-6 0 2 16,6 0 0-16,1 0 2 16,-1-6-48-16,0-5-22 15,8-7-35-15,-1-12-14 16,-7-6 8 0</inkml:trace>
        </inkml:traceGroup>
        <inkml:traceGroup>
          <inkml:annotationXML>
            <emma:emma xmlns:emma="http://www.w3.org/2003/04/emma" version="1.0">
              <emma:interpretation id="{380F4C16-7EC8-4F78-8E3E-BB94BAFB4BB7}" emma:medium="tactile" emma:mode="ink">
                <msink:context xmlns:msink="http://schemas.microsoft.com/ink/2010/main" type="inkWord" rotatedBoundingBox="25780,4773 24796,8397 23847,8139 24832,4516"/>
              </emma:interpretation>
              <emma:one-of disjunction-type="recognition" id="oneOf0">
                <emma:interpretation id="interp0" emma:lang="" emma:confidence="1">
                  <emma:literal>x</emma:literal>
                </emma:interpretation>
                <emma:interpretation id="interp1" emma:lang="" emma:confidence="0">
                  <emma:literal>^</emma:literal>
                </emma:interpretation>
                <emma:interpretation id="interp2" emma:lang="" emma:confidence="0">
                  <emma:literal>"</emma:literal>
                </emma:interpretation>
                <emma:interpretation id="interp3" emma:lang="" emma:confidence="0">
                  <emma:literal>h</emma:literal>
                </emma:interpretation>
                <emma:interpretation id="interp4" emma:lang="" emma:confidence="0">
                  <emma:literal>1</emma:literal>
                </emma:interpretation>
              </emma:one-of>
            </emma:emma>
          </inkml:annotationXML>
          <inkml:trace contextRef="#ctx0" brushRef="#br1" timeOffset="45112.1544">3224 469 256 0,'21'-6'96'0,"-14"6"-52"0,6-12-25 0,-6 18 26 16,0 0-12-16,6 0-2 0,1 0-3 15,6 18 0-15,-7 6-15 16,1-6 3-16,6 12 8 16,14 0-6-16,-7-6-5 15,0-6-1-15,0-6-7 16,0 0-3-16,-6-6-1 16,-8 0 1-16,-6 1-30 15,-7-13-13-15,-7 6-109 16,-40 6-78-16,-21-12 87 15</inkml:trace>
          <inkml:trace contextRef="#ctx0" brushRef="#br1" timeOffset="44579.3564">3346 565 180 0,'-7'-18'68'0,"14"18"-36"0,-14-30-13 0,7 24 23 0,0 0-6 16,0 0 2-16</inkml:trace>
          <inkml:trace contextRef="#ctx0" brushRef="#br1" timeOffset="44278.0643">3177 607 228 0,'-7'-30'88'0,"7"12"-48"0,0-18-23 0,0 24 25 15,7 0-16-15,0 0-2 16,0 0-8-16,-1 0 0 15,1 0-9-15,0 0 2 0,0 6 2 16,-1 0-9-16,1 0 0 16,0 0-2-16,-7 6 0 15,0 0 0-15,14 18 0 16,-1 18-5-16,-6 24 1 16,-14 24 2-1,-20 12 3-15,-20 61 0 0,-7 47-1 16,-21 13 1-16,-20 11-1 0,-6 25-36 15,6-25-13-15,7-11-6 16,0-55-2-16,7-29-15 16,0-31-37-1,6-30 28 1</inkml:trace>
          <inkml:trace contextRef="#ctx0" brushRef="#br1" timeOffset="46545.9376">2298 3381 148 0,'-7'0'57'0,"20"6"-30"0,-19-6-3 0,6 0 24 16,0 0-17-16,0 0-8 16,0 0-9-16,0 12-4 15,0 0-6-15,0 0-1 0,0 6 1 16,6 0 11-16,1 0 5 16,7 0 3-16,-1 0 1 15,-6 0-7-15,6 0-2 16,1 0 2-16,0-6 1 0,-1-6-3 15,7-12-1-15,7 0-6 16,7-12 0-16,0 0-5 16,7 0 0-16,-7 0 1 15,-1-6 2-15,1 0-5 16,-7 0-1-16,-6-6 2 16,-8 0 3-16,1 0-4 15,-8 0-1 1,-6 0-2-16,-6 5 0 15,-8 1 2-15,1 0 0 16,-8 6 0-16,-6 6 0 16,0 6-3-16,0 6 2 0,0 0 1 15,0 6 0-15,0 6 0 16,0 0 0-16,7 0-3 16,-1 12 2-16,1-6-1 15,0 7 0-15,-1-1 0 16,1 6 0-16,0 0 2 0,-7 6 0 15,6 6 0-15,-6 0 0 16,7 6 0-16,-7 0 0 16,7 6 0-16,-1 1 2 15,15-7 5-15,-1-6 6 16,7-6-7-16,13 0-3 16,14 6 4-16,7 0 5 15,0 6 0-15,7-6 1 16,13-5-7-16,13-7-2 15,15-12 0-15,6-18 0 16,-7-12 0-16,0-12 0 16,-7-1-38-16,-6-5-14 15,-7-18-104-15,-7-30-74 16,-7-48 88-16</inkml:trace>
        </inkml:traceGroup>
      </inkml:traceGroup>
    </inkml:traceGroup>
    <inkml:traceGroup>
      <inkml:annotationXML>
        <emma:emma xmlns:emma="http://www.w3.org/2003/04/emma" version="1.0">
          <emma:interpretation id="{785E740B-F5D7-4DDC-BFDF-80CA5399ED22}" emma:medium="tactile" emma:mode="ink">
            <msink:context xmlns:msink="http://schemas.microsoft.com/ink/2010/main" type="paragraph" rotatedBoundingBox="18867,8146 30085,8260 30066,10138 18848,100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E1AE53-1E27-4A08-94F6-EA742017F7C2}" emma:medium="tactile" emma:mode="ink">
              <msink:context xmlns:msink="http://schemas.microsoft.com/ink/2010/main" type="line" rotatedBoundingBox="18867,8146 30085,8260 30066,10138 18848,10024"/>
            </emma:interpretation>
          </emma:emma>
        </inkml:annotationXML>
        <inkml:traceGroup>
          <inkml:annotationXML>
            <emma:emma xmlns:emma="http://www.w3.org/2003/04/emma" version="1.0">
              <emma:interpretation id="{FCC9158B-F53D-461F-A60E-35E5469AF080}" emma:medium="tactile" emma:mode="ink">
                <msink:context xmlns:msink="http://schemas.microsoft.com/ink/2010/main" type="inkWord" rotatedBoundingBox="18867,8146 21808,8176 21795,9446 18854,9416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1" timeOffset="53210.897">-2979 4650 637 0,'0'0'10'0,"0"0"-8"0,0 0-7 15,6 12 0-15,1 6 3 16,0 12 1-16,-7 6 1 16,0 0 2-16,0 0-3 15,-7-5 0-15,7-1 1 16,-7 0 2-16,7-6-3 0,0 0 0 16,7-6 1-16,0-6 2 15,13-6 1-15,7 0 3 16,-6 0-3-16,12-12-2 15,1 0 2-15,0-6 0 16,0-12-1-16,-7 6-2 16,0 6 1-16,-7 0 1 0,-6 0-1 15,-1 6 2-15,-6 0-7 16,-7 6 1-16,0 0-1 16,0 12 2-16,0 6-1 15,0-6 1-15,7 6 0 16,0-6 0-16,6 0 2 15,7 0 0-15,1-6 2 16,6 0 3-16,13-6-2 16,1 0-2-16,0 0 0 15,-1-6 1-15,1-12-1 0,-7-6 2 16,-1-6-2-16,-6-6-1 16,1-7 1-16,-8-17-1 15,0 0 0-15,0-6 0 16,1-6 0-16,-8 0 0 15,1-1 0-15,-1 7 0 16,1 6 0-16,-7 0 0 31,-1 12 13-31,1 6 8 0,0 6-6 0,0 6-3 16,-7 6-1-16,0 5 0 16,6 1-5-16,-6 6-4 31,0 0-4-31,0 0 1 15,0 6-1-15,0 0 0 0,7 6-3 16,-7 12 1-16,0 18 2 0,0 37 1 16,-7 35 1-16,-6 36 0 0,-1-5-9 15,1-13-2-15,-1-6 8 16,8-6 4-16,-1-5-3 16,7-13 0-16,0-18-6 15,7-18 0-15,-1-12-1 31,1-12 3-31,0-18 4 16,6-12 1-16,-6-12 1 0,0-12 0 16,6-6 2-16,-6 0 1 15,0 0-4-15,6 0 1 16,1 0-2-16,6-6 0 16,7 6 0-16,-13 0 0 0,6 6-3 15,1 6 1-15,6 6 0 16,-7 12 2-16,0 6-4 15,0 12 2-15,1 0 2 16,-8 6 3-16,1 0 0 16,-7 0 2-16,-1 6-2 15,-6 0 2-15,0 0 0 0,0-6 3 16,0-6-23-16,7 0-8 31,0-6-72-31,6-6-31 0,14 0-16 31</inkml:trace>
          <inkml:trace contextRef="#ctx0" brushRef="#br1" timeOffset="52297.7388">-2891 4746 256 0,'-28'-30'96'0,"22"30"-52"0,-15-18-7 16,15 6 36-16,-1 0-20 16,0 0-6-16</inkml:trace>
          <inkml:trace contextRef="#ctx0" brushRef="#br1" timeOffset="53677.6745">-1308 4830 272 0,'-27'12'101'0,"13"1"-54"0,1-7-17 16,13 0 31-16,-7 6-20 15,7 0-6-15,0 0-17 16,0 0-6-16,0 0-7 16,0 0-4-16,7-6 0 0,6 0 1 0,1 0 1 15,6 0 1-15,7-6 2 16,0 0-3-16,0 0 0 16,-7-12-3-16,1 6-1 15,-8-12 5-15,1 6 2 16,-1-6-2-16,-13-6-1 15,0 0-1-15,-7-1-2 16,-6 7-2-16,-7 0 1 0,-7 6-4 16,-14 12-1-16,-6 6 3 15,-7 12 3-15,-1 0-1 16,8 13-2-16,0-1-1 16,13 0 0-16,7 0 0 15,6 6 3-15,15 6 2 0,12 6 2 16,22 0-1-16,19-6 1 15,21-6-2-15,-1-18 2 16,1-6 0-16,6-12 3 16,1-12-52-16,-8-6-23 0,-6 0-47 15,-7 0-20-15,-13 0 22 16</inkml:trace>
          <inkml:trace contextRef="#ctx0" brushRef="#br1" timeOffset="54110.9852">-909 4674 260 0,'-21'-12'99'0,"8"0"-54"0,-1 6-11 16,14 6 34-16,0-6-11 15,0 6-1-15,0-6-28 16,0 6-11-16,0 0-11 31,0 0-5-31,0 0 2 0,0 0-4 0,7 12 0 16,0 6 1-16,0 0 0 15,6 12 0-15,1 6 2 16,-1 6-3-16,1-6 0 16,-1-5 1-16,-6 5 2 15,0 0-1-15,-7 6-1 16,0 6 1-16,0 0 1 16,-7 0-1-16,0-6 2 15,1-6-2-15,-1-6-1 16,0-5 3-16,-6-7 2 0,6-12 0 15,0-18 0-15,0-13-6 16,7-11 1-16,14-6 2 16,6 0 1-16,7-12-4 15,0-6-1-15,0 0-2 16,0 0 3-16,0 5 0 16,0 1 1-16,1 12-5 0,-8 6-1 15,0 12-74-15,7 18-32 16,0 0-53-1</inkml:trace>
          <inkml:trace contextRef="#ctx0" brushRef="#br1" timeOffset="54524.3881">-612 4987 312 0,'-27'0'118'0,"27"0"-64"0,-6 0-45 15,6 0 27-15,0 0-7 16,0 0 3-16,6 6-20 16,1 0-9-16,7 0-3 15,-1 0 12-15,8 0 7 0,-1-6-7 16,14 0-2-16,-1-6-4 16,8 0 1-16,0 0-2 0,-1 0 0 15,-6 0-3-15,-7-6 1 16,-7 0 0-16,-6 0 1 15,-7-12-2-15,-7 6 1 16,-7-6-2-16,-13 6-1 16,-7 0-4-16,-14 11 0 15,-6 7 0-15,-1 13-1 16,1 11 1-16,6 0 0 0,8 6 0 16,5 0 0-16,8 6 5 15,13 6 1-15,21 0 2 16,33-6 0-16,34-12-2 15,14-12 1-15,13-12-40 32,14-12-14-32,7 6-127 15</inkml:trace>
        </inkml:traceGroup>
        <inkml:traceGroup>
          <inkml:annotationXML>
            <emma:emma xmlns:emma="http://www.w3.org/2003/04/emma" version="1.0">
              <emma:interpretation id="{D7855FC7-EC3D-407F-A34E-0E321580F2CF}" emma:medium="tactile" emma:mode="ink">
                <msink:context xmlns:msink="http://schemas.microsoft.com/ink/2010/main" type="inkWord" rotatedBoundingBox="22793,8892 23249,8896 23237,10057 22782,10052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1" timeOffset="55901.4792">1053 4957 296 0,'-7'-12'112'0,"7"12"-60"0,0-6-21 0,0 6 37 0,0 0-23 15,0 0-5-15,7-6-18 16,-7 0-4-16,0 0-10 16,0 0-1-16,0 0 3 0,0 0 0 31,0 0 2-31,0 0-4 0,0 6-3 15,0 0-5-15,0 0 0 16,0 0 2-16,0 0 1 16,0 0-6-16,7 6-2 15,-1 6-1-15,1 0 4 16,0 12 1-16,6 18 1 16,-6 30 0-16,-7 24 2 15,0 13-6-15,0 17 1 16,0-18-8-16,0-12-1 15,-7-23-13-15,1-13-6 16,-1-12-22-16,0-6-6 16,-6-12-24-16,-1-12-10 15,0-6-30-15</inkml:trace>
          <inkml:trace contextRef="#ctx0" brushRef="#br1" timeOffset="56538.5678">958 5065 148 0,'0'-54'55'0,"7"42"-30"0,0-6 10 0,-1 12 27 15,8 0-7-15,-7 0-2 16,6-6-13-16,1 0-5 16,6-6-19-16,0 0-3 0,1 0 0 15,-1 0 2-15,7-7 0 16,0 1-1-16,0 6-1 15,0-6-7-15,0 6-4 16,-7 6-1-16,1 0-1 0,-1 6-3 16,0 6 2-16,-6 0 1 0,-1 12 0 15,1 6 2-15,-7 0 1 16,-7 6-1-16,0 6-2 16,-7 1 1-16,0-7-1 15,-13 0-3-15,-7 0 2 16,-7 0-1-16,-7-6-2 15,-6-6 0-15,13 0 3 32,0-6 0-32,7-6 3 15,0 0-1-15,0 0 2 0,7 0 11 16,6 0 6-16,1 0-4 16,-1 0 1-16,8 0-6 15,-1 0-1-15,0 0-6 16,0 0-1-16,7 0-3 15,0 0-3-15,0 6-1 16,0 6 3-16,7 18 0 16,7 24 1-16,6 12-3 0,14 0 0 15,13 19 6-15,0-7 3 16,1 0-6-16,-1-6-1 0,-6-6 2 31,-1-11 1-31,-6-7 0 0,-7-6-2 0,-6-12 1 31,-8-6 1-31,-6 0-1 0,-7 0 2 0,0-6-18 16,-7-12-6-16,0-6-48 16,7-12-17-16,7-12-79 15</inkml:trace>
        </inkml:traceGroup>
        <inkml:traceGroup>
          <inkml:annotationXML>
            <emma:emma xmlns:emma="http://www.w3.org/2003/04/emma" version="1.0">
              <emma:interpretation id="{490E26F6-6570-46B4-80DD-58209C47577E}" emma:medium="tactile" emma:mode="ink">
                <msink:context xmlns:msink="http://schemas.microsoft.com/ink/2010/main" type="inkWord" rotatedBoundingBox="23780,9123 24578,9132 24576,9405 23777,9397"/>
              </emma:interpretation>
            </emma:emma>
          </inkml:annotationXML>
          <inkml:trace contextRef="#ctx0" brushRef="#br1" timeOffset="56944.7104">2108 4987 192 0,'-40'-24'74'0,"26"24"-40"0,1-6 4 16,6 6 32-16,0 6-21 15,0 0-5-15,0-6-9 16,7 0 0-16,-6 0-19 15,6 0 2-15,0 0 2 0,0 0-5 16,-7 0 0-16,7 0-3 16,-7 6 0-16,7 0-2 0,0-6 1 15,0 0-6-15,0 0-3 16,14 6 1-16,13 0 0 16,7 0-1-1,6 0-2-15,14-6 3 16,-6 6 0-16,-8-6-1 15,1 0-2-15,-1 0 1 0,-6 0 1 16,-7 0-3-16,-6 0 0 16,-8 0-19-16,1 0-7 15,-1 0-43-15,-6 0-18 16,0 6-73 0,0 12-36-16,-14-18 99 15</inkml:trace>
          <inkml:trace contextRef="#ctx0" brushRef="#br1" timeOffset="57317.0688">1953 5131 228 0,'-14'0'85'0,"14"0"-46"0,7 0-10 16,-7 0 28-16,0 0-12 15,0 0-1-15,0 0-16 16,0 0-6-16,0 0-12 15,0 0-2-15,0 6-1 0,0 6 3 16,0 0 1-16,0 0-3 0,0-6 0 0,0 6-7 16,0 0-1-16,7-6 9 15,6 0 5-15,14 0-2 16,7 0 1-16,20-6-6 16,0 0-2-16,0 0-2 15,-13 0-3-15,-7 0 1 16,0 6-1-16,-1-6 0 15,1 0 2-15,-7 0-1 16,7 0-1-16,0-6-10 16,7-6-4-16,6-6-46 15,7 0-18-15,-7 6-64 16,-6 6-55 0,6 0 75-16</inkml:trace>
        </inkml:traceGroup>
        <inkml:traceGroup>
          <inkml:annotationXML>
            <emma:emma xmlns:emma="http://www.w3.org/2003/04/emma" version="1.0">
              <emma:interpretation id="{0614AE99-6395-4884-B6F0-4FECDC3E4A04}" emma:medium="tactile" emma:mode="ink">
                <msink:context xmlns:msink="http://schemas.microsoft.com/ink/2010/main" type="inkWord" rotatedBoundingBox="25158,8402 30083,8452 30066,10138 25141,10088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58884.4412">3454 4867 212 0,'-20'-6'82'0,"20"6"-44"0,-7 0-3 0,7 0 34 0,0-6-9 16,0-7 0-16,0-5-19 16,0 0-7-16,0-6-20 15,0 0 0-15,0 6 0 0,0 0-5 16,0 0-3-16,0 6-1 15,0 0 1-15,0 0-3 16,0 6-2-16,0 0-3 0,7 0 1 16,-7 6-1-16,0 0 0 15,7 18-3-15,6 12 1 16,1 18 2-16,0 0 3 16,-8 7 0-16,1 11 2 15,-7 18-4-15,0 0 0 16,0 0-21-16,-7-5-8 15,1 11-20-15,-1-18-7 16,0-12-31-16,7-18-14 16,-7-12-18-1</inkml:trace>
          <inkml:trace contextRef="#ctx0" brushRef="#br1" timeOffset="59556.4591">3421 4903 128 0,'-7'-61'49'0,"7"31"-26"0,0-12 10 16,0 30 28-16,0-6-2 15,0 0 0-15,0-12-7 16,7 6 0 0,-1-12-16-16,1 6-7 0,7 0-10 0,6 6-4 15,7 0-7-15,7 6-3 16,6 0 0-16,1 6-1 15,0 6-2-15,-1 6-2 0,1 0-2 16,-7 6-1-16,-7 0 2 16,-7 12 2-16,-6 6 0 15,-14 6 2-15,-14 6 0 16,-13 0 1-16,-14 6-18 31,-6 0-7-31,0-6-4 0,-1 6 1 16,1-6 10-16,0-11 6 15,6-7 6-15,7 0 1 16,7-6 3-16,-7 0 3 16,14-6 7-16,6-6 4 15,1-6 3-15,6 6 1 16,0 0 0-16,7-6 2 0,0 6-10 16,7 0-2-16,0 0-4 15,-7 0 1-15,13 0 2 16,-6 6 2-16,0 6-5 15,0-6-2-15,-7-6 2 16,7 12 3-16,-1-6-4 16,15 0-1-16,-8 0 0 0,7 0 0 15,7 0-2-15,7 6 1 0,7 0-4 16,6 6 0-16,1 6-1 16,-8 0 0-16,1 0 2 15,-7 0 2-15,-7 0 1 31,0 0 1-31,-7 0-2 16,-6-6-2-16,-1-6-10 16,-6-6-6-16,-7-6-32 0,0 0-11 15,0-6-65-15,0 0-25 16,0 6 12 0</inkml:trace>
          <inkml:trace contextRef="#ctx0" brushRef="#br1" timeOffset="59997.7078">4246 5294 260 0,'-7'0'96'0,"1"0"-52"0,6 0-21 0,0 0 29 16,0 0-25-16,0 0-9 0,-7 0-12 15,0 12-3-15,-7-6-1 16,1 6-2-16,-7 0 1 0,-7 6 7 15,-1 0 7-15,-5 6-5 16,-8 0-3-16,-6 6-4 16,-14 18-3-16,0 6 1 15,0 6-1-15,7 1-3 16,7-1 2-16,6-6 1 16,14-12 0-16,13-12 2 0,14-6 1 15,21-6 12-15,19-6 7 16,-6 0-7-16,27-24-1 15,7 0-8-15,-7-24-2 16,-1 0 7-16,-5-6 2 16,-15-6-4-16,-6-6-1 15,-14 5-2-15,-6-5-1 16,-14 6-3-16,-7 6-2 16,-7 6-4-16,-6 18 0 15,-7 12-9-15,-13 12-4 16,-8 6-38-16,1 12-14 0,6 12-65 15,14 0-63 1,14-6 72-16</inkml:trace>
          <inkml:trace contextRef="#ctx0" brushRef="#br1" timeOffset="60695.5982">4503 5023 240 0,'-13'-6'90'0,"6"0"-48"0,0 0-7 0,7 6 32 0,0 0-25 16,7-6-9-16,0 6-16 15,-7 0-6-15,0 0-6 16,0 0 1-16,0 0 0 0,0 0-2 16,0 0-3-16,-7 6-3 15,0 0 1-15,0 0 1 16,1 0 2-16,6 0 8 15,0 0 3-15,0-6-4 16,0 0-1-16,20 6 5 0,14-6 1 16,27-6-5-16,13 0-3 15,7 6-3-15,-6-6-3 16,-1 6 1-16,0 0 1 16,1 0-1-16,-1 0-1 15,-13 0 1-15,7 0-1 16,-21 0-3-16,-6 0 2 15,-7 0 3-15,-1-6 3 16,-6 6-4-16,-6-6-3 16,-1 6 1-16,-6 0 0 0,-1 0-26 15,1 0-11-15,-1 0-65 16,-6 6-26-16</inkml:trace>
          <inkml:trace contextRef="#ctx0" brushRef="#br1" timeOffset="61155.1132">4916 4921 264 0,'-14'-30'99'0,"8"24"-54"0,-1-6-6 0,7 6 35 15,0 0-18-15,0-6-8 16,0-1-23-16,0 1-8 15,0 0-11-15,0 0 3 0,0-6 1 16,0 0 1-16,0 0 1 0,7 0-2 16,-1-6-1-16,1 0-1 15,0 0 2-15,0 6-3 16,-1 0-2-16,-6 6-2 16,7 0 0-16,-7 6-2 15,0 0-1-15,7 0-2 16,0 24-1-1,-1 18 2-15,1 18-2 16,0 6-1-16,-7 0-4 16,0 19 0-16,0 11 2 15,7 0 1-15,-1-6 0 0,1-12 4 16,0-11 0-16,0-1 1 16,-7-12 0-16,7-12 0 15,-7-6 0-15,0-6 2 16,0-6 1-16,0-18 3 15,0 0-8-15,0 0 0 16,-7-6-31-16,0-6-13 0,0-12-60 16,0-6-25-16,35 0-17 15</inkml:trace>
          <inkml:trace contextRef="#ctx0" brushRef="#br1" timeOffset="61637.1062">6073 4800 132 0,'-34'-6'49'0,"34"12"-26"0,0-18 24 0,0 12 30 16,0 0-1-16,0 0 2 15,0-6-10-15,-7 0-5 16,0 0-35-16,7-6-1 0,0 0 1 16,0-6-7-16,0 0-2 15,0-12-7-15,0 6 0 0,7 6-3 16,-7-6 0-16,7 6-8 16,0 0-2-16,-1 6 0 31,1 0 2-31,0 6-5 15,0 0 1-15,-1 24 1 16,1 12 1-16,0 18 1 16,0 12-3-16,0 0 2 15,-7 0 1-15,0 13 0 16,0 5-5-16,0 6-1 0,0-6-4 16,0-6 1-16,0-11-4 15,0-1-2-15,0-12-18 16,-7-12-8-16,-7-6-67 15,-6-12-10 1,-7-18-6-16,-7-6 15 16</inkml:trace>
          <inkml:trace contextRef="#ctx0" brushRef="#br1" timeOffset="62262.0607">5741 5137 144 0,'14'-78'55'0,"6"48"-30"0,7-6-3 16,-13 12 23-16,6-12-10 0,7-12-2 15,0-7-8-15,0-17-2 16,7 6-12-16,-7 0-2 0,0 6 1 16,7 0 7-16,-7 5 4 15,7 7 3-15,0 6 2 16,-1 6-8-16,1 12-3 16,0 6-4-16,0 6 0 15,0 6-4-15,6 12-2 0,-6 12-2 16,-7 6-3-16,-6 0 1 15,-8 6 1-15,1 6 1 16,-14 12 1-16,-14 1-2 16,-6-1 1-16,-14 0-4 0,-7 0 0 15,-6-12-6-15,0 0 0 32,-1-12 5-32,1 0 3 15,0-6 1-15,6-6-2 16,0-6 1-16,8 0 1 15,5-6 14-15,8 0 9 16,7-6-3-16,-1 0-1 0,7 0-6 16,1 0-1-16,6 0-2 15,0 0 0-15,6 0-6 0,-6 6-4 16,14 6 1-16,6 6 0 16,0 0-4-16,8 12-1 15,-1 0 1-15,13 1 0 16,8 5 1-16,6 6 2 15,0 6-3-15,0 6 0 16,-7 0 1-16,-6 0 2 16,-7 0-1-16,-7-6-1 0,-7 1 1 15,0-7-1-15,-6 0-3 16,-7-12 0-16,-1-12-14 16,-6-6-4-16,-6-6-38 15,-1-12-14-15,0-6-59 16,0-12-26-1,28-12 40 1</inkml:trace>
          <inkml:trace contextRef="#ctx0" brushRef="#br1" timeOffset="62496.5542">6993 4445 340 0,'0'0'126'0,"0"0"-68"0,0 0-21 16,0 0 41-16,0 0-28 15,0 0-8-15,0 0-21 16,13 6-6-16,1 1-9 16,-1-1 0-16,1 0 4 0,-1 0-8 15,1 0-1-15,0 0 1 16,-1 0 1-16,-6 0-1 16,0 6-8-1,-1 0-4-15,-6-12-21 16,7 12-10-16,0 6-66 15,0 0-29-15,-14 6-28 16</inkml:trace>
          <inkml:trace contextRef="#ctx0" brushRef="#br1" timeOffset="62826.0165">6634 4987 352 0,'-27'-6'132'0,"20"6"-72"0,1 0-37 0,6 0 37 16,0 0-26-16,0 0-7 16,0 0-10-16,0-6-1 15,0 0-9-15,0 0 5 0,0 6 3 16,0-6-1-16,0 6 0 16,0 0-6-16,0 0-3 0,0 0-2 15,0 0-3-15,0 0-2 16,13 6 1-16,1 0 1 15,-8 6 2-15,1 12-3 16,-7 12-2-16,-7 12 2 16,1 6 0-16,-1 0-17 15,0-5-5-15,0-7-27 16,1 0-10-16,6-18-48 16,6-6-18-16,1-12-20 15</inkml:trace>
          <inkml:trace contextRef="#ctx0" brushRef="#br1" timeOffset="63659.9826">6607 5095 288 0,'-7'-18'110'0,"14"12"-60"0,0-6-21 0,6 6 36 16,1 0-15-16,13 0-2 15,7 0-14-15,0 0-4 16,6 0-17-16,1 6 1 0,-1 0 2 15,-6 0-8-15,-7 6-2 16,0 6-4-16,1 0-2 16,-8 6 1-16,-7 6-1 15,1 6-3-15,-14 6 2 16,0 0-6-16,-7 0-3 0,0-5-3 16,-6-1-2-16,-1 0-1 15,-6-12 2-15,13-6 6 16,0-6 4-16,1-6 3 15,6-6 3-15,6-12-3 16,8-6 0-16,13-12 3 16,-7 6 1-1,1-1 1-15,-1 7 2 16,-7 0 3-16,1 6 2 16,0 0-3-16,-1 0 0 0,-6 6-3 15,0 6 2-15,-1 6-4 16,-6 0-2-16,7 18 0 15,0 6-1-15,-7 12 0 16,0 6 0-16,0 1 0 16,0 5 0-16,0-12 0 0,7 0 0 15,-1-12 2-15,8-6 3 16,6-12-2-16,7-12 0 16,7-12-1-16,0-6-2 15,0-12 1-15,0-12-1 16,-1 6-5-16,-6-7-1 15,1 7 3-15,-8 0 3 16,0-12 1-16,-6-12 2 0,-1 0-7 16,1-12 1-1,-7-1 1-15,-1 13 1 0,-6 6 1 16,0 6 2-16,7 6 5 16,-7 0 4-16,0 12 0 15,0 5 1-15,0 7-6 16,0 6-4-1,0 6-1-15,0 12 1 16,7 18-3-16,-7 30 0 16,0 25 1-16,0 17 0 0,0 0-3 15,0 12 2-15,0 13 1 0,7 5 0 16,6-6 0-16,7 1 0 16,1-7-3-16,13-18 0 15,-7-18-3-15,0-18 1 16,0-12-6-16,-7-17-3 15,0-19-12-15,-6-12-4 16,-7-31-46-16,-7-11-18 16,-7-12-39-1,-7-12-50-15,1 6 66 16</inkml:trace>
          <inkml:trace contextRef="#ctx0" brushRef="#br1" timeOffset="63882.4346">7412 4951 192 0,'-40'-12'74'0,"26"6"-40"0,1 0 15 16,6 6 37-16,0 0-9 15,0 0 0-15,-6 0-24 16,-1 0-8-16,7 6-26 16,1 0 2-1,-1-6 2-15,7 0-1 0,13 6-1 16,21-6-5-16,14 12-2 16,19-12-8-16,42 0-4 15,19-6-12-15,1-6-6 16,-8-6-34-16,-12 6-13 15,-21-6-123 1,-21 0-76-16,-19-6 116 16</inkml:trace>
        </inkml:traceGroup>
      </inkml:traceGroup>
    </inkml:traceGroup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0:55.864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6107D03-7352-46D3-B28C-1AC44453656B}" emma:medium="tactile" emma:mode="ink">
          <msink:context xmlns:msink="http://schemas.microsoft.com/ink/2010/main" type="writingRegion" rotatedBoundingBox="13354,3110 15491,3110 15491,4445 13354,4445"/>
        </emma:interpretation>
      </emma:emma>
    </inkml:annotationXML>
    <inkml:traceGroup>
      <inkml:annotationXML>
        <emma:emma xmlns:emma="http://www.w3.org/2003/04/emma" version="1.0">
          <emma:interpretation id="{AEA690E3-1941-45CE-9258-2CACECB8FD19}" emma:medium="tactile" emma:mode="ink">
            <msink:context xmlns:msink="http://schemas.microsoft.com/ink/2010/main" type="paragraph" rotatedBoundingBox="13354,3110 15491,3110 15491,4445 13354,44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CE316A-7D56-408A-B6EC-045649D1B26A}" emma:medium="tactile" emma:mode="ink">
              <msink:context xmlns:msink="http://schemas.microsoft.com/ink/2010/main" type="line" rotatedBoundingBox="13354,3110 15491,3110 15491,4445 13354,4445"/>
            </emma:interpretation>
          </emma:emma>
        </inkml:annotationXML>
        <inkml:traceGroup>
          <inkml:annotationXML>
            <emma:emma xmlns:emma="http://www.w3.org/2003/04/emma" version="1.0">
              <emma:interpretation id="{4C4DDFCD-198C-4F2E-86AA-E124C47F22FA}" emma:medium="tactile" emma:mode="ink">
                <msink:context xmlns:msink="http://schemas.microsoft.com/ink/2010/main" type="inkWord" rotatedBoundingBox="13354,3110 15491,3110 15491,4445 13354,444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-7972-800 176 0,'-7'-18'68'0,"0"12"-36"0,7-6 2 0,0 12 29 16,0-6-12-16,0 6-3 15,0 0-21-15,0 0-8 16,0 0-12-16,0 0-1 0,0 0 4 16,0 0 5-16,0 0 5 15,0 0-1-15,7 0 0 16,0 0-6-16,6-6 0 16,1-6-4-16,-1-6 2 0,1 0-6 15,-1 0-1-15,1-6-2 16,-7 0 1-16,-1 6-2 0,-6 0 2 15,0 6-2-15,-6 0-1 16,-1 0 1 0,-7 6 1-16,1 0-3 15,-1 0-2-15,-13 0-1 16,-7 12 3-16,-13 6-2 16,-7 6-1-16,0 18 3 15,-7 24 2-15,0 6 0 16,0 0-1-16,7 12-4 15,13 1 0-15,8-1 0 0,12-6-1 16,15-6 8-16,12-6 5 16,15-6 2-16,6-17 2 15,20-7 0-15,14-6 2 16,7-12-7-16,-8-12-2 16,1-6-3-16,-7-6-2 0,-6 6 1 15,-8-12 1-15,-6 6-36 16,-7 0-15-16,0 0-79 15,0 0-34-15,0-1 22 16</inkml:trace>
          <inkml:trace contextRef="#ctx0" brushRef="#br0" timeOffset="378.9866">-7614-493 184 0,'0'-36'71'0,"0"18"-38"0,0 12 12 15,0 6 36-15,0 0-6 16,0 0-1-16,0 0-25 15,0 0-10-15,0 0-22 16,0 0-11-16,14 0-2 0,-1 6 3 16,1 6 6-16,6 0-7 15,0-6-3-15,1 0-2 16,-1 0-1-16,0 0 2 0,1 6 3 16,-8 0-2-16,1 0-2 15,-1-6-27-15,-6-6-12 16,-7 0-74-16,0 0-32 15,0 12-5 1</inkml:trace>
          <inkml:trace contextRef="#ctx0" brushRef="#br0" timeOffset="728.6872">-7763-108 340 0,'-20'0'129'0,"13"0"-70"0,1 0-42 0,6 0 33 16,0 0-17-16,0 0-4 0,0 0-10 16,0 0-4-16,0 0-9 15,0 0 0-15,0 0 4 0,6 0-4 16,1 0 2-16,7-6 4 16,-1 0 2-16,1 0-5 15,-1 0-1-15,1 0-4 16,-7 0-3-16,-1 0 0 15,1 18-4 1,0 0 0-16,0 0 2 16,-7 6 0-16,0 6 3 0,0 6 1 15,0 6-1-15,-7 6-2 16,0-6-10-16,0 7-6 16,1-13-17-16,6-6-6 15,0-6-43-15,0-6-18 16,0-12-26-1,0-6-47-15,6 0 58 16</inkml:trace>
          <inkml:trace contextRef="#ctx0" brushRef="#br0" timeOffset="1643.8378">-7607-18 196 0,'0'-24'74'0,"7"12"-40"0,0 0 4 16,-1 12 34-16,8-6-8 15,6 0-1-15,0 0-15 16,1 0-6-16,6-6-23 15,-7 0-3-15,0 6 1 0,-6 0-9 16,-1 0-4-16,1 12-3 16,0-6-1-16,-1 6 0 0,-6 0 0 15,-7 6 0-15,0 6 2 16,0 6-1-16,0 6 2 16,-7 6-2-16,0 0 2 15,1 0-4-15,-1 7 0 16,0-13-8-16,0-6-2 15,0-12 1-15,7-6 4 16,0-12 5-16,7-6 3 16,0-12-3-16,7-6-1 15,-1-13 1-15,1 13 2 16,-1 0-2 0,14 0-2-16,-7 6 4 15,-6 6 3-15,6 0 5 0,-6 0 2 16,-1 6 3-16,1-6 4 15,-1 0-6 1,1 0-6-16,-1 0-4 16,1 0-1-16,0 0-1 15,-8 12 0-15,1 0 0 16,0 0-3-16,0 0 0 16,-7 6-1-16,0 12 3 0,0 6-2 15,0 0 1-15,0 0 2 16,0 12 0-16,0 6 0 15,0 6 0-15,6 6-3 16,1 0 2-16,7 6 1 16,6-11 0-16,0-7 2 15,1-12 1-15,-1-12-1 16,0-12 1-16,7-12 2 16,0-12 4-16,0-6-9 15,7 0-2-15,-7-13-1 16,0 13-2-16,-6-6-1 15,-1-12-1-15,-7-12 4 16,-6-18 1-16,0-6-1 0,-7 5 2 16,0 7 1-16,0 6 2 15,-7 6-1-15,7 12-1 16,-7 6 1-16,7 6-1 16,0 11 2-16,0 1 1 15,0 12-6-15,0 12 0 16,0 12-4-16,0 19 2 15,0 23 3-15,0 18 3 0,-6 18-2 16,-1-6 0-16,0 0 1 16,7 7 0-16,7-1 2 15,6 0 1-15,8-12-1 16,6 1-2-16,0-25 1 16,0-12 1-16,7-12 1 15,-7-6 1-15,0-18-9 0,-7-12-4 16,-6-6-37-16,-8-6-17 15,-6-12-41-15,-6 0-17 32,-1-6-12-17</inkml:trace>
          <inkml:trace contextRef="#ctx0" brushRef="#br0" timeOffset="1882.0212">-6890-301 240 0,'-27'0'90'0,"20"0"-48"0,1 0 6 15,6 0 39-15,0 7-21 16,0-7-8-16,0 0-20 16,0 6-7-16,0 0-18 15,0-6 1-15,0 0 0 0,13 12 4 16,7-6 3-16,14-6-9 16,20-6-2-16,14-12-4 15,6 5-1-15,-6 1-17 16,-14 0-4-16,-6 6-38 0,-8 0-16 15,1 0-104 1,-7 0-73-16,-1-6 104 16</inkml:trace>
        </inkml:traceGroup>
      </inkml:traceGroup>
    </inkml:traceGroup>
  </inkml:traceGroup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0:30.48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3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D0A43C46-D9DD-46B3-8EA0-C88D07B59E2A}" emma:medium="tactile" emma:mode="ink">
          <msink:context xmlns:msink="http://schemas.microsoft.com/ink/2010/main" type="writingRegion" rotatedBoundingBox="539,4236 30473,3873 30643,17954 709,18317"/>
        </emma:interpretation>
      </emma:emma>
    </inkml:annotationXML>
    <inkml:traceGroup>
      <inkml:annotationXML>
        <emma:emma xmlns:emma="http://www.w3.org/2003/04/emma" version="1.0">
          <emma:interpretation id="{2D028FA7-CB34-4A1C-8326-341653A6BF72}" emma:medium="tactile" emma:mode="ink">
            <msink:context xmlns:msink="http://schemas.microsoft.com/ink/2010/main" type="paragraph" rotatedBoundingBox="4650,4830 8219,4027 8565,5565 4996,636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B7204A9-6765-4113-A7CC-301A4D630828}" emma:medium="tactile" emma:mode="ink">
              <msink:context xmlns:msink="http://schemas.microsoft.com/ink/2010/main" type="line" rotatedBoundingBox="4650,4830 8219,4027 8565,5565 4996,6368"/>
            </emma:interpretation>
          </emma:emma>
        </inkml:annotationXML>
        <inkml:traceGroup>
          <inkml:annotationXML>
            <emma:emma xmlns:emma="http://www.w3.org/2003/04/emma" version="1.0">
              <emma:interpretation id="{3E9C9730-52D6-4484-B167-C3993785CC0D}" emma:medium="tactile" emma:mode="ink">
                <msink:context xmlns:msink="http://schemas.microsoft.com/ink/2010/main" type="inkWord" rotatedBoundingBox="4732,5196 7532,4566 7796,5738 4996,636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-16443 1088 176 0,'0'-12'68'0,"-13"6"-36"0,13 0-2 16,0 6 26-16,0 0-6 15,0-6-2-15,0 0-12 16,0 6-5-16,0-6-17 15,0 0-2-15,0 0 1 0,0 6-1 16,0-6 1-16,0 6-5 16,0 0-3-16,0 0-2 15,0 0 0-15,-7 0-7 16,7 6 1-16,-13 6 3 0,-8 6 2 16,-6 6 0-1,0 24-2-15,-7 1 1 16,-6 5-1-16,-1 6 0 15,-6 0 0-15,-1 0-3 16,8-6 2-16,-1-6 1 16,7-12 2-16,7-6-1 15,7-6-1-15,7-5 1 0,-1-1-1 16,7-6 0-16,0-6 2 16,7-6 1-16,0 0 1 15,14-6-42-15,6 0-17 16,7-6-47-16,7-19-18 15,14-11 6 1</inkml:trace>
          <inkml:trace contextRef="#ctx0" brushRef="#br0" timeOffset="-465.5503">-16693 1004 172 0,'0'-12'66'0,"0"18"-36"0,0-6-13 15,0 0 22-15,0 0-2 16,0 0 0-16,0 0-9 16,0 0-3-16,-7 0-14 15,1 0 4-15,-1 0 5 0,-7 0-2 16,-6 0-1-16,0 0-9 15,-1 0-5-15,1 0 4 16,-7 0 3-16,7 0 1 16,-1 0 3-16,1 0-3 15,7 0-1-15,-1 0-4 16,1 0 1-16,6 0 2 16,0 0 2-16,0 0-1 15,0 0 1-15,1 0-2 16,6 0 2-16,0 0-4 0,0 0-2 15,0 0-2-15,0 0-3 16,20 0 1-16,14 0-1 16,6 0 0-16,8 0 0 15,-8 0 0-15,8 0 0 16,6 6 0-16,0 0 0 16,7 0 2-16,-7-6 1 0,0 6 1 15,-7 0 2-15,-6-6-1 16,6 0 2-16,1-6-4 15,19 0 0-15,-6 0 1 16,7 0 0-16,-7 0-5 0,0 0-1 31,-7 6 3-31,-14-6 3 16,-6 6-3-16,0 0-1 0,-7 0 0 16,-7 0 2-16,-6 0-1 15,0 0 2-15,-8 0 0 16,1 0 1-16,0 0-13 15,-7 0-4-15,0 0-56 16,-7 0-22-16,-6 6-63 16,-21 12-54-16,0 6 84 15</inkml:trace>
          <inkml:trace contextRef="#ctx0" brushRef="#br0" timeOffset="436.4216">-16213 1106 220 0,'-13'-12'85'0,"13"6"-46"0,-7 0-17 0,7 6 28 0,0 0-11 15,0-6 0-15,0 0-16 16,0 0-4 0,0 6-11-16,0-6 4 0,0 0 1 15,0 0-2-15,0 6 1 16,0 0-5-16,0-6 1 16,0 6-5-16,0 0-2 0,0 0 0 15,0 0 1-15,0 0-1 16,0 0-1-16,0 12 1 15,-7 6 1-15,-6 6-1 16,-7 18-1-16,-8 7 1 16,1 5-1-16,-6 0 0 15,-1 0 2-15,0 0-3 16,7-6 0-16,0 0 1 16,6-12 2-16,1-6 1 15,7-6 1-15,-1 0 0 16,7-11 2-16,-6-7-1 15,6 6 0-15,7-12-3 16,-7 6 1-16,1 0-2 16,-1-12-1-16,7 6-21 0,0-6-11 15,0-6-57-15,13-1-22 16,14-17-29 0</inkml:trace>
          <inkml:trace contextRef="#ctx0" brushRef="#br0" timeOffset="779.0454">-15888 1016 288 0,'0'-12'107'0,"0"6"-58"0,7 6-35 16,-7 0 26-16,0 0-18 16,7 0-4-16,-1 0-9 0,1 0-1 0,-7 0-5 15,0 0 0-15,0 0 1 0,0 0-2 16,0 0 1-16,0 0-4 15,0 0 0-15,0 12 5 16,-13 6 5-16,-8 18 1 31,-12 12 2-31,-8 25 5 16,0-1 3-16,1 6-10 16,-1 0-3-16,7 0-3 15,7-12 0-15,0-12-2 16,7-11 1-16,0-7-2 0,6-12 2 15,7-12-2-15,1-12 2 16,6-12-75-16,0-12-31 16,6-24-63-1</inkml:trace>
          <inkml:trace contextRef="#ctx0" brushRef="#br1" timeOffset="71944.8647">-15110 1058 140 0,'-20'-12'52'0,"13"6"-28"0,0 0-8 0,7 6 16 16,0 0-2-16,0 0 0 15,0 0-9-15,0-6-2 16,0 6-11-16,0-6 1 0,0 6 4 15,0 0-3-15,0 0 2 16,0 0-1-16,0 0 1 16,-6 0 2-16,6 0 4 15,0 0-6-15,0 0 1 16,0 0-2 0,0 0 1-16,0 0-6 15,0 0-4-15,0 0-1 16,0 0-1-16,0 0 0 15,0 0 2-15,0 0-3 16,6 0 0-16,8 0 3 0,-1 0 1 16,8 0-1-16,-1 0-2 15,7 0 1-15,7-6 1 16,6 0 1-16,1 6 1 16,0 0-2-16,-1 0 1 0,1 0-2 15,-1 0-1-15,-6 0-2 16,0 0 1-16,0-6 1 15,0 6 2-15,0 0-1 16,6 0 2-16,1 0-2 16,6 0-1-16,-6 0-4 15,-1 0 0-15,-6 0 2 16,0 6 3-16,0-6 2 16,-7 0 1-16,-7 6-5 0,-6 0-1 15,-1-6 3-15,1 0 1 16,-1 0 0-16,-6 0-2 15,-7 0-2-15,7 0-1 16,-7 0 4-16,0 0 3 16,0 0-3-16,0 0-1 15,7 6-46-15,-1 6-20 16,-6 0-74 0</inkml:trace>
          <inkml:trace contextRef="#ctx0" brushRef="#br1" timeOffset="72406.1371">-14724 1046 176 0,'7'-12'66'0,"-7"6"-36"0,6 0-18 15,-6 6 21 1,0 0-4-16,7 0 3 0,0-6-12 16,0 6-4-16,-7 0-9 15,0 0-3-15,0 0 2 0,0 0-3 16,0 0 0-16,0 0-3 16,0 0-1-16,-7 6 1 15,0 0 0-15,-6 6 0 0,-8 6 0 16,1 6 0-16,-7 12 0 15,-7 12 0-15,-7-5 0 16,1-1 0-16,6-6 2 16,7 0 12-16,0-6 6 15,7-6-8-15,-1-6-4 16,8-6-5-16,-1 0 0 16,8 0 4-1,-1-6 6-15,0 0-5 16,0-6-2-16,7 0-3 15,0 0-3-15,0 0-8 16,7-6-5-16,7 0-64 0,13-12-28 16,6-6-16-1</inkml:trace>
          <inkml:trace contextRef="#ctx0" brushRef="#br1" timeOffset="72908.287">-14535 1064 184 0,'-13'-12'68'0,"6"12"-36"0,-7 6-15 0,14-6 22 15,0 0-7-15,0 0-1 16,0 0-11-16,0 0-2 16,0 0-11-16,0 0 0 0,0 0 3 15,0 0-2-15,0 0 1 0,7 0-8 16,-7 0 0-16,0 0 1 15,7 0 1-15,-7 0-4 16,7 0 1-16,-7 0 0 16,0 0 2-16,0 0 1 15,0 0 1-15,0 0-5 16,0 0-1-16,0 0 3 16,0 0 1-16,0 12 0 0,0 0-2 15,-7 12-2-15,0 12-1 16,-6 0 2-16,-1 7 2 15,-6 5 0-15,-7-6 2 16,0 12-2-16,-7-6-1 16,7 0 3-16,0-12 0 15,0-6-4-15,6 0-1 16,1-6 1-16,7-6 2 16,-1-6 11-16,7-6 4 15,0-6-7-15,7 0-3 16,7 0-6-16,0-18-3 15,7 0-25-15,6-6-9 16,0 0-56-16,0-6-25 0,14 0 13 16</inkml:trace>
          <inkml:trace contextRef="#ctx0" brushRef="#br1" timeOffset="73379.1817">-14325 1185 180 0,'0'-7'68'0,"0"7"-36"0,0 0-9 16,0 0 24-16,0 0-18 15,0 0-3-15,7 0-12 16,6-6-4-16,1 0-5 16,-1 0-4-16,1-6 2 0,-1 6-4 0,1 0 0 15,-1-6 1-15,-6 6 0 16,0 0 0-16,0 0 0 15,0 0 6-15,-7 6 6 16,6 0 5-16,-6 0 2 16,0 0-4-16,0-6-1 15,0 6-6-15,0 0-3 16,0 0-7-16,0 0-1 16,0 0 1-16,0 0 1 15,0 18 1-15,-6 12 0 0,-8 6 0 16,-6 7 2-16,-7 5-3 15,-7 6 0-15,7 6 14 16,-7-6 8-16,7 0-12 16,0-12-7-16,6-6-2 15,1-6 1-15,7-12 13 16,-1 7 6-16,1-13-6 16,6 0-3-16,7-6-6 15,-7-12-2-15,0 0-8 16,1-6-4-16,6 0-70 15,0-19-32-15,0 1-39 16</inkml:trace>
        </inkml:traceGroup>
        <inkml:traceGroup>
          <inkml:annotationXML>
            <emma:emma xmlns:emma="http://www.w3.org/2003/04/emma" version="1.0">
              <emma:interpretation id="{CC896EAA-572A-4BB5-86E4-CB8CCC772FD3}" emma:medium="tactile" emma:mode="ink">
                <msink:context xmlns:msink="http://schemas.microsoft.com/ink/2010/main" type="inkWord" rotatedBoundingBox="6408,4435 8219,4027 8474,5162 6663,556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73899.4967">-14941 992 132 0,'-6'-12'49'0,"6"12"-26"0,0 0-1 0,0 0 20 16,0 0-5-16,0 0-2 15,-7 0-17-15,0 0-6 16,0 6-8-16,-6 0 4 0,-1 6 4 15,-6 0 7-15,0 6 3 16,-7 6-11-16,-1 6-7 31,8 0 11-31,0 6 6 16,0-12-10-16,6 1-6 0,1-7 8 16,6 0 3-16,0-6-8 15,0 0-2-15,0-6 0 16,7 0 3-16,0-6-2 15,0 0-2-15,0 0-11 0,0-6-4 16,7 0-79-16,7 0-33 0,6 0-6 16</inkml:trace>
          <inkml:trace contextRef="#ctx0" brushRef="#br1" timeOffset="56222.0643">-14237 276 176 0,'-14'-12'68'0,"14"6"-36"0,-13-6-9 0,20 6 26 15,-7 0-7-15,0 0 0 16,0-6-11-16,0 0-4 16,0 0-15-16,0 0 1 0,6 0 3 0,-6 6 1 15,0 0-1-15,7 0-4 16,-7 0 0-16,0 0-5 15,0 0 1-15,7 0-3 16,-7 0 2 0,0 0-4-16,7 0 0 15,-7 6-3-15,0 0-1 16,0 0-1-16,0 0 0 16,6 6 0-16,1 12-2 15,0 6 3-15,0 6 2 16,0 12-2-16,-1 18 0 15,1 13 1-15,0 5 2 0,-7-6-1 16,0-6-1-16,0-6 1 16,0 0 1-16,0-11-1 15,0-13 2-15,0 0-18 16,0-6-4-16,0-6-40 0,-14-6-14 16,1 0-22-16,-1 0-6 15,1-6 4 1</inkml:trace>
          <inkml:trace contextRef="#ctx0" brushRef="#br1" timeOffset="57116.5446">-14298 391 52 0,'-7'-54'22'0,"7"42"-12"0,0-6 3 0,0 11 11 16,7 1 7-16,-7-6 4 15,0 6 5-15,0-6 2 0,0 0-5 16,7 0 0-16,-7 0-21 16,0 0 6-16,7-6 5 0,-1 0-4 0,1 0 1 15,0 0-2-15,0-6-2 16,6 0-2-16,1 0-1 16,-1 6-7-16,-6 0-2 15,0 6 0-15,0 0 0 16,-1 6-4-16,1 0-3 15,0 0-3-15,0 0 1 16,-1 0 1-16,1 6 0 16,7 0 0-16,-1 0 0 15,1 0-3-15,-1 0 0 16,1 0 4 0,-1 0 1-16,1 0 0 15,-1 0-2-15,1 6 1 16,-1 0-1-16,-6 0 0 15,0 6 0-15,-7 0 4 0,0 0 2 16,0 0-5-16,0 6 0 16,-7 6-1-16,-6-6 0 15,-1 6 2-15,1 0 3 16,-1-6 0-16,1 0 2 16,-1 0-4-16,0-6-2 15,1 0 0-15,-1 0-1 16,8-6-3-16,-8 0 2 15,7-6 1-15,1 0 0 16,-1 0 13-16,0 0 6 16,0 0-9-16,1 0-3 15,6 0-1-15,-7 0 1 16,7 0-1-16,0 0-1 0,0 0-3 16,0 0-2-16,0 0-2 15,0 0 1-15,0 0 1 16,0 0 0-16,0 0 0 15,0 0 0-15,7 12 0 16,-7 0 0-16,6 0 0 16,1 1 0-16,0 5 0 15,6 0 2-15,1 0 1 0,-1 12 1 16,8-6-5-16,-1 12 1 16,7 0 0-16,0-6 2 15,0 0-1-15,0 0-1 16,0-6 1-16,0 0 1 15,-6-6 3-15,-1 0 2 16,-7 0-1-16,1 0 1 16,0-6-4-16,-8-6 0 15,-6-6 1-15,0 0 0 0,0 0 0 16,0 0 2-16,0 0-1 16,0 0 0-16,0 0-43 15,0 0-17-15,0-6-71 16,0 6-32-16,0 0 14 15</inkml:trace>
          <inkml:trace contextRef="#ctx0" brushRef="#br1" timeOffset="57925.7125">-13405 896 144 0,'-13'0'55'0,"19"0"-30"0,-6 0-27 0,0 0 9 15,0 0 12-15,0 0 10 16,0 0-4-16,0-6-2 16,7 6-13-16,0-6 9 0,-7 0 4 15,0 0 0-15,0 0 0 0,0 0-1 16,0 6 1-16,0-6-4 15,0 6-2-15,0-6-3 0,-7 0-1 16,7 6-7-16,-7 0-2 16,1-6 2-16,-1 6 1 15,0-6 1-15,0 6 2 16,-6 0-5 0,-1 0-1-16,1-6-4 15,-1 0-3-15,1 6 2 16,-1 0 0-16,1 6 1 15,-1 0 0-15,0 0-3 0,1 0 0 16,-1 6-1-16,1 0 3 16,-1 0 2-16,1 0 4 15,-1-6-7-15,1 0 0 16,-8 6 4-16,8 0 6 16,-1-6 0-16,1 6 3 15,-1-6-6-15,8 0-1 16,-1 6-2-16,0 0 1 0,0-6 0 15,7 0 1-15,0 0-2 16,0 6 1-16,7-6 2 16,0 0 4-16,0 6-2 15,6-6 1-15,1 0-1 16,-1 0 1-16,7-6-2 0,1 0 1 16,-1 0-4-16,-6 0-2 15,-1-6 0-15,1 0 1 16,6-6-1-16,0 0 2 15,-6 6-2-15,6 0 2 16,-6 0-2-16,-1-6 2 16,1 6-2-16,-1-6 2 15,1 6-2-15,-1 0-1 16,1-6 3 0,-1 6 2-16,-6 0 7 0,0 0 2 15,-7 0-7-15,-7 0-2 16,-6-6-3-16,-1 0-2 15,0-6 1-15,-6-6 1 16,7 6-1-16,-1 0-1 16,1 6-72-16,-8 6-34 15,-19 12-81-15</inkml:trace>
        </inkml:traceGroup>
      </inkml:traceGroup>
    </inkml:traceGroup>
    <inkml:traceGroup>
      <inkml:annotationXML>
        <emma:emma xmlns:emma="http://www.w3.org/2003/04/emma" version="1.0">
          <emma:interpretation id="{F77945CB-4818-470F-B5F1-05D15DD908DD}" emma:medium="tactile" emma:mode="ink">
            <msink:context xmlns:msink="http://schemas.microsoft.com/ink/2010/main" type="paragraph" rotatedBoundingBox="2558,9149 6255,9246 6211,10920 2514,1082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EEFB9DC-F294-44B5-AEAF-953266A3E66C}" emma:medium="tactile" emma:mode="ink">
              <msink:context xmlns:msink="http://schemas.microsoft.com/ink/2010/main" type="inkBullet" rotatedBoundingBox="4962,10054 5384,10065 5364,10843 4941,10831"/>
            </emma:interpretation>
            <emma:one-of disjunction-type="recognition" id="oneOf2">
              <emma:interpretation id="interp2" emma:lang="" emma:confidence="0">
                <emma:literal>-</emma:literal>
              </emma:interpretation>
            </emma:one-of>
          </emma:emma>
        </inkml:annotationXML>
        <inkml:trace contextRef="#ctx0" brushRef="#br2" timeOffset="164624.4333">-16882 6122 200 0,'0'-42'77'0,"0"30"-42"0,0-6 3 0,6 12 32 16,1 0-19-16,7-6-6 0,-1 0-7 15,8-1 1-15,-1 1-22 16,0 0-5-16,0-6-4 0,1 0 2 15,-1 6 4-15,7-6-10 16,0 6-2-16,0 6-2 16,-7 6 0-16,1 12-3 15,-8 0 5 1,1-6 0-16,-7 6 0 16,-7 0-2-16,-7 0 1 15,-7 0 1-15,1 6-1 16,-1 0-1-16,1 1-4 15,-1-1 0-15,-6-6 2 16,0 0 3-16,-1 0-2 0,1-6 0 16,6-6 1-16,1 0 2 15,-1-6 1-15,1 0 1 16,-1 0 6-16,1 0 6 16,6 6-8-16,0 0-2 15,1 0-6-15,6 0-3 16,0 0-1-16,13 12 0 15,1 12 0-15,6 12 3 16,0 6 4-16,0 6 3 16,8 6-2-16,-1 0-1 15,0 0 1-15,0-6 0 16,0 1-5-16,0-1 1 16,-7-12 2-16,0-6 1 15,1-6-1-15,-8-6 1 0,1 0-15 16,-7-6-7-16,-7-12-48 15,0 6-18-15</inkml:trace>
      </inkml:traceGroup>
      <inkml:traceGroup>
        <inkml:annotationXML>
          <emma:emma xmlns:emma="http://www.w3.org/2003/04/emma" version="1.0">
            <emma:interpretation id="{1B6676A7-8F84-45F3-BB30-2BFAD970AC31}" emma:medium="tactile" emma:mode="ink">
              <msink:context xmlns:msink="http://schemas.microsoft.com/ink/2010/main" type="line" rotatedBoundingBox="2558,9149 6255,9246 6211,10920 2514,10823"/>
            </emma:interpretation>
          </emma:emma>
        </inkml:annotationXML>
        <inkml:traceGroup>
          <inkml:annotationXML>
            <emma:emma xmlns:emma="http://www.w3.org/2003/04/emma" version="1.0">
              <emma:interpretation id="{E9A90EF9-E734-479F-87B0-24897ADDB4DA}" emma:medium="tactile" emma:mode="ink">
                <msink:context xmlns:msink="http://schemas.microsoft.com/ink/2010/main" type="inkWord" rotatedBoundingBox="2558,9149 6255,9246 6211,10920 2514,10823"/>
              </emma:interpretation>
            </emma:emma>
          </inkml:annotationXML>
          <inkml:trace contextRef="#ctx0" brushRef="#br2" timeOffset="164093.2863">-16639 6032 272 0,'-40'-12'101'0,"26"12"-54"0,-6 0-4 0,13 0 38 16,0 0-27-16,-6 0-8 0,-1 0-18 16,7-6-9-16,1 6-10 15,-1 0-4-15,0-7 1 0,0 7 1 16,1 0 1-16,-1 0 2 15,0-6 1-15,7 0 1 16,0 0 0-16,-7 6-2 16,7-6-1-16,0 6-5 15,0 0-3-15,0 0 0 16,0 0 1-16,0 0-1 16,0 0-1-16,0 0-4 15,0 0-2-15,0 12 0 16,0 7 4-16,0 23 1 15,0 30 3-15,7 6-10 16,0 12-2-16,0 0 0 16,6-11 1-16,-6-13 1 15,6-12 0-15,-6-12-15 16,0-6-5-16,-7-12-19 16,0 0-6-16,-7-12-37 15,0-12-18-15,1-6-24 16</inkml:trace>
          <inkml:trace contextRef="#ctx0" brushRef="#br2" timeOffset="165087.1164">-15847 6044 304 0,'-14'-12'112'0,"14"12"-60"0,0 0-14 16,0 0 39-16,0 0-31 0,0 0-13 15,0 0-20-15,7 0-9 16,0 0-3-16,0 0-1 0,6 0 2 16,1 0-3-16,-8-6-2 15,1 6 4-15,0-6 1 16,-7 6 0-16,7 0 1 0,-7-6-2 15,0-1 2-15,0 7 0 16,-7-6 1-16,-7 0-2 16,1 0-2-16,-7 6-2 15,-8 0 1-15,-5 0-1 16,-15 0 0-16,1 6 0 16,0 6-2-16,-1 13 3 15,1 11 2-15,-7 12-5 16,0 18 1-1,-1 6-4-15,15 6 2 0,13 6 3 0,13-5 1 16,14-13 3-16,21-6 3 16,6-12 0-16,13-12 0 15,41-12-1-15,21-18 0 16,6-12-5-16,0-18 1 16,-6-12-101-16,-7 0-45 15,-21 0-14 1</inkml:trace>
          <inkml:trace contextRef="#ctx0" brushRef="#br2" timeOffset="162979.7078">-17938 5929 276 0,'-61'12'104'0,"34"-12"-56"0,-13 0-30 0,33 0 28 16,0 6-13-16,-6-6-2 15,6 6-14-15,0-6-5 16,0 0-7-16,7 6-4 0,0-6 2 16,0 0 4-16,14 6 6 15,6-6 2-15,14 0 0 16,7 6-3-16,13-6-2 15,0 6-4-15,0-12 1 16,7 6-4-16,6 0 0 16,1 0-3-16,0 0-1 0,-7 0 3 15,-7 0 1-15,-7 0-1 16,-6 0 1-16,-7 0-42 16,-7-6-16-16,-7-6-49 15,0 0-20-15,-13 0-11 16</inkml:trace>
          <inkml:trace contextRef="#ctx0" brushRef="#br2" timeOffset="163306.0233">-17593 5683 184 0,'-34'-42'71'0,"28"24"-38"0,-8-12 12 0,7 18 34 16,1-1-12-16,-1 1-1 15,7 0-21-15,0 6-5 16,0 0-23-16,0 0-8 0,-7 0-4 15,7 6-6-15,0 0-1 16,0 0-2-16,0 30 3 16,0-5 0-16,-7 23 1 15,1 12 0-15,-1 0 2 16,7-6-3-16,0-6 0 16,7 0 1-16,6-6 0 0,7 6 0 15,1-5 2-15,6-7 1 16,-7-6 1-16,7-6-2 15,-7-6 1-15,7-6 0 16,1-12 1-16,-1-6-51 16,6-6-22-16,8 0-48 15,0-12-19-15,6-18 18 16</inkml:trace>
          <inkml:trace contextRef="#ctx0" brushRef="#br2" timeOffset="163671.7262">-16632 5119 244 0,'13'-24'93'0,"-6"18"-50"0,0-12-8 0,0 12 34 16,0 0-13-16,-1 0-5 15,8 6-21-15,-1 0-8 16,-13 0-13-16,0 0-4 0,0 0 1 16,0 0-3-16,0 0 0 15,-6 12-1-15,-8 12 1 16,-6 12-2-16,-7 24-1 15,-21 13 1-15,-26 41 1 16,-14 18-1-16,-7-6-1 16,7 19-2-1,0 5 1-15,0-5-1 16,0-7 0-16,14-18 4 16,6-11 1-16,14-31 1 15,14-18 0-15,6-12-5 16,7-12 1-16,6-18 2 15,1-18-3 1,7-12-39-16,13-12-16 16,6-6-51-16,21-6-22 15,7-6-3 1</inkml:trace>
          <inkml:trace contextRef="#ctx0" brushRef="#br2" timeOffset="162634.0545">-19081 6056 160 0,'-41'-18'63'0,"28"18"-34"0,-1-6-12 0,14 6 20 0,-7 0-2 15,1 0 2-15,-1 0-5 16,0 0 0-16,0 0-18 15,1 0 5-15,-1 0 4 0,0 0-3 16,-6 6-2-16,-1 0-2 16,1 6 3-16,-1 0-2 15,0 0 1-15,1 0-3 16,6-6-1-16,0 0-4 0,1 0-1 16,-1 0-5-16,7-6-1 15,0 0-1-15,13 0-2 16,8 0 7-1,13 0 3-15,13 0-3 0,14 0 1 0,6 0-7 16,-6 0-1-16,0 0 0 31,-7-6 0-31,7 0 0 0,-7 6 0 16,0-6 2-16,-13 0 1 16,0 6 1-16,-14-6 0 15,-7 6-7-15,-6 0-2 16,-1 0-49-16,1 0-19 15,-14 0-80 1,13 12-58-16,1-18 86 16</inkml:trace>
        </inkml:traceGroup>
      </inkml:traceGroup>
    </inkml:traceGroup>
    <inkml:traceGroup>
      <inkml:annotationXML>
        <emma:emma xmlns:emma="http://www.w3.org/2003/04/emma" version="1.0">
          <emma:interpretation id="{62D22695-073D-469E-8B9D-A01024F9E8C1}" emma:medium="tactile" emma:mode="ink">
            <msink:context xmlns:msink="http://schemas.microsoft.com/ink/2010/main" type="paragraph" rotatedBoundingBox="3076,10207 30545,9874 30575,12294 3106,126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81F06D6-2529-47AF-B2CB-D378BBE9DA2C}" emma:medium="tactile" emma:mode="ink">
              <msink:context xmlns:msink="http://schemas.microsoft.com/ink/2010/main" type="line" rotatedBoundingBox="3076,10207 30545,9874 30575,12294 3106,12627"/>
            </emma:interpretation>
          </emma:emma>
        </inkml:annotationXML>
        <inkml:traceGroup>
          <inkml:annotationXML>
            <emma:emma xmlns:emma="http://www.w3.org/2003/04/emma" version="1.0">
              <emma:interpretation id="{33EBFA01-C5D2-4261-B888-EF99DCBB847D}" emma:medium="tactile" emma:mode="ink">
                <msink:context xmlns:msink="http://schemas.microsoft.com/ink/2010/main" type="inkWord" rotatedBoundingBox="3087,11121 4243,11107 4255,12077 3099,12091"/>
              </emma:interpretation>
            </emma:emma>
          </inkml:annotationXML>
          <inkml:trace contextRef="#ctx0" brushRef="#br2" timeOffset="162013.6">-18696 7128 176 0,'-33'-6'66'0,"33"6"-36"0,-7-6 4 16,7 12 29-16,-7-6-12 0,7 0-5 31,-7 0-18-31,7 0-7 0,0 0-12 0,0 0 0 0,0 0 2 16,0 0 0-16,0 0 3 15,0 0-5-15,0 0-3 32,0 0 5-32,0 0 5 15,14 12-8-15,-1-6-4 16,8 6 3-16,-1 0 5 0,7 0-2 15,14 0 0-15,-1-6-6 16,8 0-3-16,-8-6 2 0,1-6 0 16,-1-6 1-16,1 0 0 15,0-6-2-15,-8 0-2 16,-6 0 1-16,1 6 1 16,-8-6 1-16,0 6 1 15,-6 0 0 1,-8 0 2-16,1 0-3 0,-7 0-2 0,-7 0 2 15,1 0 0-15,-1 6-4 16,0 0 1-16,-6 0 0 31,6-6 2-31,-7 0-3 16,1 12-2-16,6-12 2 0,-7 12 2 16,1 6-2-16,-1 0-2 15,-6-6 2-15,0 12 0 16,-7 6-2-16,-7 18 0 15,-7 18-1-15,-6 24 3 16,0 7-2-16,6 5 1 16,14 6 2-16,0-6 2 15,13 0-3-15,14-11 0 16,21-19 3-16,19-6 3 16,14-6-2-16,21-12 0 0,26-12 1 15,21-18 2-15,-7-6-1 16,7-6 0-16,-14 0-14 15,-6-6-7-15,-21-6-55 16,-14-6-26-16,-26 0-74 16</inkml:trace>
        </inkml:traceGroup>
        <inkml:traceGroup>
          <inkml:annotationXML>
            <emma:emma xmlns:emma="http://www.w3.org/2003/04/emma" version="1.0">
              <emma:interpretation id="{5417DE3E-8E99-49F6-866B-EBAE3C47AB0F}" emma:medium="tactile" emma:mode="ink">
                <msink:context xmlns:msink="http://schemas.microsoft.com/ink/2010/main" type="inkWord" rotatedBoundingBox="6570,10905 7239,10897 7244,11282 6575,1129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2" timeOffset="166354.9056">-15191 7062 172 0,'-20'-12'66'0,"13"0"-36"0,0 12 7 0,7 0 28 16,0 0-15-16,0 0-6 15,0 0-14-15,0 0-7 16,0 0-13-16,-7 0 2 0,1 0 2 15,-1 6-1-15,7-6 0 16,0 6-1-16,-7 0 0 16,7 6 0-16,-7 0 2 15,1-6-5-15,6 0-3 16,0-6 1-16,0 0 0 16,6 12-1-16,1 0 1 31,0-6 5-31,6-6 4 0,8 0-4 15,13-6-2-15,6 0-5 16,14 0-4-16,0 0 0 16,7 6 1-16,-7 0-1 15,-6 0-1-15,-1 0 1 0,-6 0-1 0,-7 0-3 32,-7 0 2-32,0 0-32 15,-7 0-15-15,7 0-73 16,-7 0-32-16,7 12 9 15</inkml:trace>
          <inkml:trace contextRef="#ctx0" brushRef="#br2" timeOffset="165948.1989">-15184 6761 208 0,'-21'-12'79'0,"21"0"-42"0,-6 24-8 0,6-12 28 0,0 6-20 16,0-6-9-16,0 12-10 15,0-6-4-15,0 0-8 16,0 6-6-16,-7 0-1 0,0 0 10 16,7 7 3-16,-7-1 3 0,7-6 1 15,-6 0 3-15,6 0 2 31,-7 0-9-31,0 0-2 0,7 0-2 0,-7 0 0 16,7-6-4-16,0-6-1 16,0 0-1-16,7 6 1 15,0 0 0-15,6 0 3 16,1-6-3-16,6 0-2 16,7-6 2-16,14 6 2 0,-1 0-2 15,1 0-2-15,0 0-3 16,-1 0 1-16,1-6 1 15,-7 6 0-15,-1-6 2 16,-5 0 1-16,-1 0-1 16,-7 6-2-16,0-6-19 15,-6 6-10-15,-7-6-54 16,-1 0-23-16,-12 0-44 16</inkml:trace>
        </inkml:traceGroup>
        <inkml:traceGroup>
          <inkml:annotationXML>
            <emma:emma xmlns:emma="http://www.w3.org/2003/04/emma" version="1.0">
              <emma:interpretation id="{113A5473-E500-41AE-938F-34D2F016A242}" emma:medium="tactile" emma:mode="ink">
                <msink:context xmlns:msink="http://schemas.microsoft.com/ink/2010/main" type="inkWord" rotatedBoundingBox="7687,10151 10175,10121 10202,12363 7714,12393"/>
              </emma:interpretation>
            </emma:emma>
          </inkml:annotationXML>
          <inkml:trace contextRef="#ctx0" brushRef="#br2" timeOffset="167309.8754">-13432 6930 116 0,'0'6'46'0,"-7"0"-24"0,7 0-13 15,0-6 16-15,0 0-5 16,0 0-2-16,0 0-2 16,0 0 0-16,0 0-8 15,0 0-1-15,0 0 0 0,0 0 1 16,0 0 0-16,0 0 2 16,0 0 4-16,0 0 1 0,0 0 3 15,0 0-4-15,0 0 0 16,0 0-6-16,0 0-3 15,0 0 4-15,0 0 4 16,0 0-5-16,0 0-2 0,0 0 10 16,0 0 4-16,0 0-6 15,0 0-1-15,0 0-3 16,0 0-1-16,0 0-8 16,0 0 0-16,0 0-1 15,0 0 0-15,0-6 0 16,0 6 2-16,0-6-3 15,0 0 0-15,0 6 1 0,0-6 2 32,0 0-10-32,0 0-4 0,0-6-93 15,14 0-84-15,-1-6 55 32</inkml:trace>
          <inkml:trace contextRef="#ctx0" brushRef="#br2" timeOffset="167776.8867">-13168 6076 320 0,'-34'-30'121'0,"27"30"-66"0,-6 0-33 15,13 0 33-15,0 0-14 16,-7 0-3-16,7 0-16 15,-7-6-4-15,0-1-10 16,7 1 1-16,-6 6 4 0,6-6-3 0,0 0 0 16,0 0-2-16,-7 0 0 15,7 0 0-15,0 0 2 16,0 6-3-16,0-6 1 16,0 0-5-16,0 6 0 15,0-6-3-15,0 6-1 16,0 0 1-16,0 0 0 0,0 0-3 15,0 0 0-15,0 0-1 16,7 6 0-16,6 12-2 16,1 12 1-16,-1 13 5 15,1 17 4-15,-1 6-3 0,1 6-3 16,-1-6 1-16,1 12 2 16,-7-17 0-16,-1-1 2 15,1-18-2-15,0-6-1 16,0-6-8-16,-7-6-5 31,0-6-26-31,0 0-10 0,0-6-70 16,-34 0-107-1</inkml:trace>
          <inkml:trace contextRef="#ctx0" brushRef="#br2" timeOffset="168298.7795">-14000 6797 220 0,'-41'-12'85'0,"28"6"-46"0,-1 0 5 15,14 6 36-15,-7 0-17 0,1-6-6 0,6 6-20 16,-7 0-8-16,7 0-17 0,-7-6-5 0,0 12-1 16,0-6-5-16,1 6-1 31,-1 0 0-31,0 0 2 15,0 0-1-15,7 0-1 16,-6 0 1-16,6 0-1 16,0 0 0-16,0 0 2 0,0-6-1 0,0 7-1 31,0-7 1-31,0 6-1 0,0 0-3 0,0 0 2 16,0-6-1-16,6 12 0 15,8-6 2-15,13 0 2 16,14 0-1-16,19-6-1 15,22-6 1-15,-1 6 1 16,20-6-1-16,14 0 2 0,-6-6-4 31,6 0 0-31,6-1 1 0,8 7 2 0,-7-6-3 16,-14 6 0-16,-20 0 1 16,-14 0 2-16,1 0-1 31,-28 6-1-31,-6 0 1 15,-14 0 1-15,-7-6-1 16,0 6-1-16,-6-6-17 16,-7 6-6-16,-1-6-51 0,-6 6-19 15,-20 0-67 1</inkml:trace>
          <inkml:trace contextRef="#ctx0" brushRef="#br2" timeOffset="169133.9136">-13351 7080 180 0,'-20'-12'68'0,"6"6"-36"0,1 6 15 15,6 0 35-15,7 0-21 16,0 0-10-16,0 0-22 16,0 0-6-16,0 0-13 15,0 0 2-15,0 0 4 0,0 0 1 16,-7 6-1-16,7-6-6 15,0 0-4-15,0 0-1 16,0 0 1-16,0 0-1 0,0 0 0 16,-6 6-1-16,6-6 0 15,0 0 4-15,13 6 3 16,1-6-4-16,6 6 1 16,0-6-5-16,7 0-2 15,0 0 0-15,-6 0-1 16,6 0 0-16,-7 6 0 15,0-6 0-15,-6 6 2 16,-1-6-3-16,1 0-2 16,-14 0 4-16,0 0 1 15,0 0-3-15,7 6 1 16,-1 0 2-16,-6 6 3 16,0 6-4-16,-6 6-1 15,-15 6 0-15,1 7 2 0,-14 5-8 16,-6 0-1-16,-1 0 2 15,0 0 0-15,1-12 0 16,6-6 4-16,7-6 0 16,7 0 3-16,-1-6-1 15,8 0-1-15,-1-6 3 16,8 0 0-16,-1 0-4 16,0-6 1-16,0 0 0 15,0 0 0-15,7 0-3 16,0 0 0-16,0 0 4 15,0 0 3-15,0 0-3 16,0 0-1-16,0 0-2 16,0 0-2-16,0 0 3 15,14 0 0-15,0-6 1 0,6 0 0 16,0-6 0-16,0 0 0 16,1-6 0-16,6 0 0 15,0 0 0-15,0 0 0 16,0 0 2-16,0 6 1 15,-7-6-4-15,7 12-3 16,0 6-1 0,-6 12 3-16,-1 12 1 15,0 0 1-15,7 0 0 16,0 6 2-16,7 0 1 16,7 0-1-16,13-18 1 15,20-12 2-15,8-12 2 16,-8-12-1-16,14-18-1 0,-7-18-52 15,-6-6-22-15,-8 6-120 16</inkml:trace>
          <inkml:trace contextRef="#ctx0" brushRef="#br2" timeOffset="196641.759">-11923 7688 368 0,'-14'-24'137'0,"7"18"-74"0,1 0-73 0,6-6 101 16,0 6-41-16,0-6-15 15,0-1-12-15,6 1-16 16,1 6-2-16,0 0-1 0,0 0-2 16,6 0 1-16,1 0 0 15,6 6 1-15,0-6 0 16,1 6 2-16,6-6-1 16,0 0 0-16,-7 0-1 0,0 6 0 15,1 0-2-15,-8-6-2 31,1 6 1-31,-1 0 1 0,-6 0 1 16,0 0 1-16,0-6 0 16,-1 0 0-16,1 0 0 15,-7 6 2-15,0 0-1 16,0 0 0-16,0 0-6 16,0 0 1-16,-7 6-2 15,-13 18 0-15,-21 24 2 16,-26 19 2-16,-8 11-30 0,-26 6-11 15,-34 30-95-15,-41 19-40 16,-7-1-3 0</inkml:trace>
        </inkml:traceGroup>
        <inkml:traceGroup>
          <inkml:annotationXML>
            <emma:emma xmlns:emma="http://www.w3.org/2003/04/emma" version="1.0">
              <emma:interpretation id="{CD25D084-3A52-4467-B2DD-2F83ABD133D8}" emma:medium="tactile" emma:mode="ink">
                <msink:context xmlns:msink="http://schemas.microsoft.com/ink/2010/main" type="inkWord" rotatedBoundingBox="10873,10198 13987,10161 14015,12495 10901,12532"/>
              </emma:interpretation>
            </emma:emma>
          </inkml:annotationXML>
          <inkml:trace contextRef="#ctx0" brushRef="#br2" timeOffset="177735.9368">-10117 6304 292 0,'-13'-30'110'0,"13"24"-60"0,-14-6-23 0,14 6 32 0,0 0-16 15,-7-6-4-15,7 6-12 16,-7-6-5-16,1 0-12 16,-1 0-2-16,7 0 2 0,0 0-2 15,0-6 1-15,0 6-3 32,0 0-1-32,0-6-3 15,0 0-2-15,0 6 1 16,7 0 1-16,-7 0-1 15,6 0 2-15,1 5-2 16,-7 1 2-16,0 0-4 16,0 6 0-16,0 0-4 0,7 6 1 15,0 19 0-15,0 29 2 16,-7 30-1-16,0 36 1 16,0 25 2-16,-7-19 2 15,7 6-1-15,0 7-1 0,7-7 1 16,6-18-1-16,1-12 0 15,-1-5 0-15,-6-13 0 16,0-18 0-16,-1-18-3 16,1-6 2-16,0-12 1 15,0-6 2-15,6-24 3 16,1 0-22 0,6-12-8-16,0-6-43 15,7-6-19-15,7-6-58 16,0 0-47-1,7 0 80-15</inkml:trace>
          <inkml:trace contextRef="#ctx0" brushRef="#br2" timeOffset="180062.6306">-7878 6858 244 0,'-20'-18'93'0,"13"6"-50"0,1 5 0 16,6 1 40-16,0 0-21 15,0 0-8-15,0 0-25 16,0-6-8-16,6 0-13 16,1 0-5-16,0 0 0 0,0 0 4 15,6 6 4-15,-6 0-4 16,0 0 1-16,-1 0-5 16,1 0 0-16,-7 6-1 0,0 0-2 15,0 0 1-15,0 0-1 16,0 0 0-16,0 18 0 15,-7 6 0-15,-6 18 0 32,-7 7 0-32,-7 23 0 15,-21 48 0-15,-19 36 0 16,-8 19-9-16,1-13-2 16,-1-17-1-16,1-1 0 0,-1-12 7 15,15-23 4-15,5-19 2 16,15-18 2-16,13-18 0 15,0-18 3-15,6-12-3 16,8-18-2-16,6-12-3 16,0-12-1-16,7-6-25 15,7-6-11-15,7 0-51 16,6 0-20-16,0 6-35 16</inkml:trace>
          <inkml:trace contextRef="#ctx0" brushRef="#br2" timeOffset="180381.343">-7986 7694 324 0,'-7'0'123'0,"7"0"-66"0,0 6-42 0,0-6 31 16,0 12-21-16,-6 6-3 15,-1 0-10-15,-7 12 0 16,1 0-7-16,-1 0-1 0,8 0 2 15,-1-6-3-15,7 0 0 16,7-12 5-16,6 0 5 16,1-6 2-16,6-12 0 15,0-6-1-15,-6-6 1 0,-1 0 3 16,1-6 1-16,-7 6-6 16,-7-6 0-16,-7 6-13 15,0 0-2-15,-7 12-12 0,-6 6-7 16,-7 18-50-16,0 0-21 15,-7 0-98 1</inkml:trace>
          <inkml:trace contextRef="#ctx0" brushRef="#br2" timeOffset="177213.3">-10821 6821 132 0,'-13'-6'49'0,"6"6"-26"0,0-6-1 15,7 12 23-15,-6-6-3 16,-1 0 2-16,0 0-7 15,0 0-2-15,1 0-20 16,6 0 4-16,-7 6 4 0,0-6-3 16,7 0-2-16,-7 0-4 15,-6 7-1-15,6-7-3 0,0 6-1 16,0 0-1-16,1 0 2 16,-1 0-3-16,7 0 1 15,0 0-3-15,-7-6 2 16,7 0-4-16,0 6 0 15,0-6 1-15,0 0 2 16,0 0-1-16,0 6 2 16,0-6-2-16,0 6 2 31,0-6-6-31,7 6 1 16,-7-6 3-16,7 12 0 15,-7-12 0-15,0 0-3 16,13 12 1-16,1-12-2 15,13 12 2-15,0-12-2 16,7 6 2-16,13-6 2 16,14 0 2-16,0-6-1 15,6 6-1-15,8 0-6 0,-1 0 1 16,1 0 0-16,-8 0 0 16,-12-6 2-16,-1 0 1 15,-7-6-1-15,0 6-2 16,1-6 1-16,-8 6-1 15,1 0 0-15,6-6 2 16,1 0-1-16,-8 0-1 0,1-1 1 16,-7 7 1-16,-7 0-3 15,0 0 0-15,-7-6-26 0,-6 6-11 16,-1-6-72-16,-6 0-28 16,-7 0-11-1</inkml:trace>
          <inkml:trace contextRef="#ctx0" brushRef="#br2" timeOffset="179058.0292">-9488 7279 268 0,'0'-18'101'0,"0"12"-54"0,0 0-6 0,0 6 36 0,0 0-17 16,0 0-5-16,0 0-23 15,7 0-8-15,0 0-14 16,0 0-2-16,-1-6 2 0,1 0 0 15,7 0 2-15,6-7-6 16,7 1-2-16,7 0-2 16,6 0-2-16,8 6 1 15,6 0 1-15,-14 0-1 16,1 6-1-16,6 0-4 16,-13 6 0-16,0 6 4 15,0 0 2-15,-7 6-3 16,0 7-1-16,-7-1 1 15,1 6 2-15,-8 6 0 16,-6 0-1-16,-7 12 1 0,-7 6 1 16,0 6-1-16,-6 6-1 15,-1-5 1-15,1-1-1 16,-1 0-3-16,7-6 0 16,1-12 4-16,-1-6 1 15,7-6-3-15,0-12-1 16,7 0 3-16,6-6 1 31,8-6 0-31,6-6-2 0,13-6 3 16,1-12 0-16,-1-6-1 15,8-6-2-15,-8-6 1 16,-6-6 1-16,-7-12 1 16,-6 6 1-16,-8 0-2 15,-13 0 1-15,-7-7-2 16,-6 7 2-16,-8 6-4 15,-6 6-2-15,-13 12-1 16,-1 18 3-16,1 6-16 16,6 12-3-16,7 0-39 15,6 6-16-15,8 6-60 16,13 12-25-16,20 0 30 16</inkml:trace>
          <inkml:trace contextRef="#ctx0" brushRef="#br2" timeOffset="178460.9003">-9474 7465 212 0,'7'6'79'0,"-7"-6"-42"0,6-6-1 0,-6 6 30 16,0-6-2-16,0 0 1 15,0 0-14-15,0 0-7 0,0-6-24 16,0 0-4-16,0 0 1 0,0 0 0 15,0-6 1-15,0 0-9 16,0 0-5-16,0 0-1 16,0 0 2-16,0 0-2 15,0 0-2 1,0 0 0-16,0 0-1 0,0 5-3 0,0 7 2 16,0 0-1-16,0 6-2 15,0 6-4-15,0 13 0 16,0 11 8-16,0 12 7 0,0 6-5 15,0 6-1-15,0 0-6 32,0 0 1-32,0-12 4 15,0-6 2-15,0-5 2 0,0-7 0 0,7-6-2 16,-7-6-2-16,0-12 7 16,7-6-6-1,0 0 0-15,-1-6-1 31,1 0 2-31,0-6-3 0,6 5 0 0,-6 1-1 32,0 6 0-32,0 0 2 0,-1 0 0 0,1 0-5 15,7 0 1-15,-1 6 2 0,1 0 1 16,-7 6-2-16,6 6 0 16,1 12 2-16,-8 13 2 31,1-1-2-31,-7 6 0 15,0 6 1-15,-7-6 0 0,1-6 0 16,-1-6 0-16,-7 0 2 16,-6 0 1-16,7-6-15 15,-1 0-4-15,0-6-38 16,-6-5-16-16,0-1-51 16,0-18-23-16,13-19 16 15</inkml:trace>
          <inkml:trace contextRef="#ctx0" brushRef="#br2" timeOffset="179636.0388">-8209 7068 280 0,'0'-24'104'0,"0"18"-56"0,-7 0-8 15,7 6 38-15,0 0-20 16,0-6-9-16,0 6-22 16,0 0-7-16,0 0-12 15,0 0-7-15,0 0-2 0,0 0 1 16,0 0 0-16,-7 6-3 15,-6 6 0-15,-1 6 2 16,1 6 0-16,-8 6-2 16,8 0 2-16,-1 6 1 15,8 0 2-15,-1-5-1 16,7-1-1-16,0-6 1 0,13-6 1 16,8-6-1-16,-1-6 2 15,7-12 0-15,0-6 1 16,-7-6 0-16,1-6 2 31,-8 0 1-31,-6 0 1 16,-7-1-2-16,-7 7-1 15,-6 0-3-15,-1 0-2 16,-6 6-2-16,0 0 1 16,-7 12-4-16,-1 12 1 15,1 6-5-15,0 6 1 16,0 0-27-16,7 1-9 15,0-1-40-15,6-6-14 0,7-6-25 16,7-12-40-16,27 0 58 0</inkml:trace>
        </inkml:traceGroup>
        <inkml:traceGroup>
          <inkml:annotationXML>
            <emma:emma xmlns:emma="http://www.w3.org/2003/04/emma" version="1.0">
              <emma:interpretation id="{9E0369D4-BB4B-41E8-BD0A-49205966A4BD}" emma:medium="tactile" emma:mode="ink">
                <msink:context xmlns:msink="http://schemas.microsoft.com/ink/2010/main" type="inkWord" rotatedBoundingBox="14489,11086 15078,11079 15081,11329 14492,11336"/>
              </emma:interpretation>
            </emma:emma>
          </inkml:annotationXML>
          <inkml:trace contextRef="#ctx0" brushRef="#br2" timeOffset="183607.9963">-7289 6918 192 0,'-14'12'74'0,"8"-18"-40"0,-1 12-22 16,7-6 21-16,0 0-4 16,0 6 1-16,0-6-9 15,0 0 0-15,0 6-12 16,-7 0 10-16,7 0 7 16,0 0 1-16,-7 0 2 15,-6-6-8-15,13 0-2 16,0 0-5-16,-7 6 1 15,7-6-6-15,0 6-3 16,0 0-3-16,0-6-3 16,0 0 3-16,0 0 0 15,0 0-1-15,20 0 1 16,-6 6-4-16,20 0 2 16,6-6 4-1,1 0-2-15,6 6 0 16,-6-6 5-16,-1 6 3 0,-6-6-6 15,0 0-1-15,-7 0-2 16,0 0-2-16,0 0 3 16,-6 0 0-16,-1 0-1 15,7-6-2-15,-7 6 1 16,1 0-1-16,-1-6-9 16,-7 6-2-16,1-6-51 15,-7 6-24-15,-7 0-212 16,0 12 162-1</inkml:trace>
          <inkml:trace contextRef="#ctx0" brushRef="#br2" timeOffset="184136.145">-7167 7128 204 0,'-14'-12'77'0,"14"6"-42"0,-7 6-12 16,7 0 24-16,0 0-13 15,0 0-2-15,0 0-17 16,0 0-4-16,0 0-7 16,0 0-3-16,0 0 2 0,0 0-2 15,-6 6-1-15,-1 6 1 16,0-6 10-16,0 0 7 15,1 0 6-15,6-6 3 16,0 0-8-16,0 0-1 16,0 0-5-16,0 0 2 15,0 0-8-15,0 0-4 16,0 0 0-16,6 6 0 16,8 0-1-16,-1 0 1 0,8-6-2 15,-1 0 2-15,7 0-2 16,0 0-1-16,0 0 1 15,0 0-1-15,-6 0 0 16,-1 0 0-16,-7 0-3 16,1 0 2-16,0-6 1 31,-1 0 0-31,7 0 0 0,1 0 2 16,-1 0-1-16,0 0-1 15,-6 0 3-15,-1 0 0 16,1 0-1-16,-1 0-2 15,1 6-70-15,-1 0-30 16,8 6-65 0</inkml:trace>
        </inkml:traceGroup>
        <inkml:traceGroup>
          <inkml:annotationXML>
            <emma:emma xmlns:emma="http://www.w3.org/2003/04/emma" version="1.0">
              <emma:interpretation id="{2657736B-8D7D-42B4-B703-053DA717A478}" emma:medium="tactile" emma:mode="ink">
                <msink:context xmlns:msink="http://schemas.microsoft.com/ink/2010/main" type="inkWord" rotatedBoundingBox="15549,10953 18328,10920 18342,12063 15563,12097"/>
              </emma:interpretation>
            </emma:emma>
          </inkml:annotationXML>
          <inkml:trace contextRef="#ctx0" brushRef="#br2" timeOffset="185011.3481">-5875 7128 168 0,'-14'-36'66'0,"14"24"-36"0,0 0-4 0,0 6 23 15,0 0-9-15,7 0-3 16,-7 0-4-16,0 0-1 16,0 6-17-16,0 0-5 0,0 0 1 15,0 0-5-15,0 0 2 16,0 0-3-16,-7 0 0 16,1 0-3-16,-1 0 1 15,-7 0 4-15,1 0 6 16,-1 6-9-16,-6 6-5 15,-7 0 1-15,0 6 1 0,-7 0-2 16,0 6 0-16,0 12 1 16,-6 6 0-16,6 7 0 31,7-1 0-31,7 0 11 0,-1 6 5 16,8 0-11-16,6-12-2 15,7-6 2-15,14-12 1 16,6 0 6-16,20-12 5 15,8-18-9-15,6-12-2 16,-7-12-2-16,-6-6 0 16,-1-6-5-16,-6-6 1 15,0-6 9-15,-7 6 3 0,-6 0 1 0,-8 6 2 16,-6 5-8-16,-7 7-2 16,0 0-3-16,-7 6 1 15,0 6-4-15,1 6 0 16,-1 6-6-16,-7 0 0 31,1 6-65-31,-8 12-29 0,8 12-75 16</inkml:trace>
          <inkml:trace contextRef="#ctx0" brushRef="#br2" timeOffset="185464.3873">-5530 7561 192 0,'-20'0'74'0,"13"6"-40"0,0-18 15 0,7 12 37 15,0 0-13-15,0 6-5 16,0-6-22-16,0 0-6 16,0 0-23-16,0 0-6 0,0 0 0 15,0 0-5-15,0 0 2 16,14 6-5-16,6-6-2 15,-6 6 0-15,-1 0-1 16,-6 0 0-16,0-6 2 0,-1 6-1 16,1-6-1-16,-7 0 1 15,0 0 1-15,0 0-3 16,0 0-2-16,0 0-31 16,0 0-13-16,0-6-66 15,14-24-105 1</inkml:trace>
          <inkml:trace contextRef="#ctx0" brushRef="#br2" timeOffset="186088.4212">-4644 7032 212 0,'-20'-30'79'0,"20"24"-42"0,-7 0 5 0,7 6 34 15,7-6-21-15,0 0-8 16,0 0-20-16,-1-6-7 16,1 6-11-16,0-6-6 0,0 6-2 15,-1 0-1-15,-6 6 2 16,7 0 8-16,-7 0 3 0,0-6-4 0,0 6-3 16,0-6 3-16,0 6 4 15,-7-6-7-15,1 6-1 16,-1-6-1-16,-7 0 2 15,1 0-1-15,-1 0 0 16,-6 6-3-16,0 0-2 16,-1 0-2-16,1 6-1 15,0 0 2-15,-1 6 0 16,1 6 1-16,0-6 0 16,-7 12 0-16,-7 6 0 15,-7 18-3-15,1 18 0 16,-1 6 2-16,7 1 0 15,7-1 1-15,7 0 2 0,6-6-1 16,8-12-1-16,12-6 3 16,15-18 0-16,6-12 1 15,7-11 0-15,-1-14-2 16,1-11-2-16,-7-6 3 16,0 0 0-16,-6-6 3 15,-8 0 1-15,-6-6-1 16,-7 0-1-16,0-6-3 15,0 6-2-15,-7 6 1 16,-6 6-1 0,-14 6-5-16,-7 12 1 0,-7 18-27 0,-6 18-9 15,0 6-37-15,6 18-16 16,7 0-39 0,21 0-44-16,6 0 69 15</inkml:trace>
          <inkml:trace contextRef="#ctx0" brushRef="#br2" timeOffset="187244.6593">-4265 6966 200 0,'7'-12'77'0,"0"6"-42"0,-7 6 7 0,0 0 37 16,0 0-15-16,0-6-2 16,0 0-20-16,0 6-8 31,0-6-20-31,6 0-4 0,-6 0-3 0,7 0-1 16,-7 0-1-16,7-6-3 0,0 6 1 15,-1 0-4-15,-6 0 0 16,0 0 7-16,0 0 4 15,7 0-5-15,-7 0-1 16,0 0-2-16,-7 0 1 16,1 0-4-16,-1 0 0 15,0-1 1 1,0 7 0-16,-6 0-3 16,-1 0 2-16,-6 0 1 15,0 13 2-15,-7-1-6 16,0 6 1-16,0 0 3 15,-7 0 2-15,7 0 0 16,0 0-2-16,6 0 1 0,1 6 1 16,7 0-3-16,6 0 0 15,7 0-1-15,13 0 0 16,8-6 2-16,-1 0 0 0,7-6 2 16,7-6 1-16,0-6-1 15,-7 0 1-15,0-6-2 16,0-6 2-16,-7 0-2 15,-6 0 2-15,-1-6 0 0,-6 6 1 16,6-6-5-16,-13 6 1 16,0 0 0-16,0 6 0 15,0-6 0-15,0 6 0 16,0-6-3 0,0-6 2-16,-6 6 3 15,6 0-1-15,0 0 2 16,0-6-2-16,0 6-1 31,0 0-2-31,0 0-1 16,0 0 6-16,0 0 5 0,0 0-4 15,0 6-2-15,0-7-1 16,0 7-1-16,0 0-3 16,0 0 0-16,0 0 2 15,0 0 0-15,0 0 1 0,0 0 0 16,0 0 0-1,0 6 2-15,0 0-3 16,0 0 0-16,0-6 1 16,0 6 0-16,0 0-3 15,6 24 0 1,1 6-1-16,0 7 3 16,-7 5 2-16,0 18-2 0,0 24 0 15,0 18 1-15,0 7 2 16,0-1-1-16,0 0-1 15,7-18 3-15,-1-11 0 16,1-7-4-16,0-18 1 0,0-12 0 16,-7-6 0-16,7-12 2 15,-7-6 1-15,0-6 1 16,0 0 0-16,-7-12-5 0,0 0 1 16,0-6-31-16,-6-6-14 15,6 0-46-15,0-6-17 16,21-12-49-1</inkml:trace>
          <inkml:trace contextRef="#ctx0" brushRef="#br2" timeOffset="188125.8596">-3812 7020 240 0,'-13'-12'90'0,"13"6"-48"0,-7 6-14 16,7 0 30-16,0-6-6 15,0 6-1-15,0 0-9 16,-7-6-1-16,1 6-23 16,-1-6-6-16,0 0-1 0,0 6-1 15,1 0 4-15,6 0-3 16,0 0-1-16,0 0-2 15,0 0 0-15,0 0 0 0,0 0 0 16,6 0-2-16,-6 0 1 16,7 0-2-16,-7 0 2 15,7 0-2-15,0 0 0 16,-1 0-6-16,8 0 1 16,-1 0 0-16,1 0 0 15,-1 0 0-15,1 0 2 16,6 0-1-16,-6 6-1 31,-1 0-2-31,1 0 1 16,-7 0 1-16,-7-6 0 0,0 12 0 15,0 0 2-15,-7 6-1 16,-7 6-1-16,1 0-10 16,-14 12-4-16,6 0-2 15,1 0 2-15,0 1 6 16,6-7 2-16,1-6 4 15,-1 0 1-15,1-6 1 16,6-6 2-16,0-6 1 16,7-6 1-16,0-6-2 15,0-6-2-15,7 0-2 16,0-6 1-16,0 0-1 0,-1 0 0 16,1 0 4-16,0 0 1 15,0-7 1-15,6 7 2 16,1-6 1-16,-1 6 1 15,7 0-2-15,1 0-1 0,6 0-3 16,-7 6 1-16,0 0-4 16,1 6 0-16,-1 0 1 15,0 0 0-15,1 0-3 16,-1 6 2-16,0 0 1 0,1 0 0 16,-1 6 0-16,-7 6 2 15,1 12-3-15,-14 6 0 16,-7 12 1-16,-6 12 2 15,-8 1-1-15,-6-1-1 16,-7 0 1-16,1 18-1 16,-1-18 0-16,0 0 0 31,0-6 0-31,-7-11 0 16,8-7-3-16,6-6 0 0,0-12-5 15,6-6 0-15,8-12-23 16,6-12-7-16,7-18-57 15,7-13-26-15,13-5-41 16</inkml:trace>
        </inkml:traceGroup>
        <inkml:traceGroup>
          <inkml:annotationXML>
            <emma:emma xmlns:emma="http://www.w3.org/2003/04/emma" version="1.0">
              <emma:interpretation id="{8982E0AE-5BD2-448E-AAA2-B4EA7A298F62}" emma:medium="tactile" emma:mode="ink">
                <msink:context xmlns:msink="http://schemas.microsoft.com/ink/2010/main" type="inkWord" rotatedBoundingBox="18774,10835 20092,10819 20107,12021 18789,12037"/>
              </emma:interpretation>
            </emma:emma>
          </inkml:annotationXML>
          <inkml:trace contextRef="#ctx0" brushRef="#br2" timeOffset="189006.6662">-2946 7128 152 0,'-13'-6'57'0,"6"0"-30"15,-6 0 1-15,13 6 25 0,-7-6 1 31,0 0 3-31,0 0-9 0,1 0-5 0,-1 0-24 16,0 0 6-16,0-6 5 0,0 6-3 0,1-6-1 16,-1 6-10-16,7 0-3 15,-7 0-1-15,7 0 0 32,-7 0-2-32,7 0 1 15,0 0-4-15,0 0 1 0,0 0-1 16,0 0 1-16,0 0-2 0,0 0 1 15,7 0-4-15,-7 0-2 16,7 0 0-16,0 0-1 16,-1-6 2-1,1 0-1-15,0 6 2 32,0-6-4-32,0 6-2 0,-1 6 2 15,-6 0 0-15,0 0-2 16,7 12 0-16,7 0-1 15,-8 12 3-15,1 18-2 16,-7 24 1-16,0 18 0 16,0 1 0-16,0 5-3 15,0 0-1-15,0-12 0 0,0-12 2 16,0-6-12-16,0-11-4 16,0-7-11-16,0-12-4 0,0-6-5 15,-7-6-3-15,1 0-29 16,-1-12-14-16,0 0-12 15,-6-6-33 1,-1-12 41-16</inkml:trace>
          <inkml:trace contextRef="#ctx0" brushRef="#br2" timeOffset="189737.8815">-3040 7369 116 0,'6'-60'44'0,"-6"30"-24"0,7-24 7 15,0 29 21-15,-7-5-10 16,0 0-2-16,7 0-4 15,-7-6 2-15,0 0-18 16,0 0 8-16,7 0 4 0,-7 6-9 0,0 0-1 16,0 0-1-16,6 0-2 15,1 5-1-15,0 1-1 16,0 0-1-16,6 6 0 16,1-6 0-16,-1 6 0 15,1-6-4-15,-1 12 0 16,8 6-5-16,-8 0 0 15,1 6-3-15,-1 6-1 16,1 6 1-16,-1 12 0 16,1 0 0-16,-8 6 2 15,1 0-1-15,0 7-1 16,-7-7 3-16,0 0 0 16,0-6 1-16,-7 0 0 15,0-6-2-15,-6-6-2 0,6 0 1 16,-6 0 1-16,-1-6-1 15,1 0-1-15,-1 0 1 16,1-6 1-16,-1 0 1 16,0 0 1-16,1-6-5 15,-1 0-1-15,1 0 12 16,-7 0 9 0,6 0-2-16,1 0-5 15,-1 6-2-15,7-6 2 16,0 6 5-16,1 0-5 15,-1 0 1-15,7 0-8 0,0 0-3 16,0-6-1-16,0 6-1 16,0 0-3-16,7 6 2 15,6 6 1-15,8 0 0 16,-1 6 0-16,0 6 2 31,0 6-3-31,7 6 0 16,-6 12 1-16,-1 0 2 0,0 7-3 15,1-7 0-15,-1-6 1 16,-7 0 2-16,1 0 1 16,0-6 1-16,-1-6-5 15,-6-6-1-15,0 6 3 16,-1-6 3-16,-6-6-12 0,0 0-29 16,0-6 0-1,0-12-50-15,14-18-140 31</inkml:trace>
          <inkml:trace contextRef="#ctx0" brushRef="#br2" timeOffset="190293.8651">-2127 6984 316 0,'-7'-12'121'0,"7"12"-66"0,7-6-29 16,-7 6 36-16,0 0-20 16,0 0-6-16,0 0-17 15,7 0-5-15,0 0-8 16,-7 0-4-16,13 0 1 0,1 0-2 0,-8 0-1 16,8-6 1-16,-7 0 1 15,-1 0-1-15,1 0-1 16,-7 0 1-16,0-6 1 15,-7 0 1-15,7 0 1 0,-6-6-5 16,-1 6 1-16,-7-6 0 16,1 6 2-16,-1-7-1 15,1 7-1-15,-1 6 1 16,-6 6-1-16,-7 6-5 16,-7 6 1-16,-7 7 2 15,-6 11 1-15,-7 0-2 31,0 6 2-31,7 18 1 16,6 24 2-16,7 6 1 0,14 7 1 16,20 5 4-16,20 6 3 15,21-12 2-15,20-12 5 16,-1-11-4-16,1-7 0 0,7-12-4 16,0-12-1-16,-1-12-8 15,-6-12 0-15,-7-12 1 16,0 0 1-1,-13-6-10-15,-7-6-5 16,-7-6-25-16,0-6-9 16,0 0-66-16,-7-24-28 15,7-18-24 1</inkml:trace>
        </inkml:traceGroup>
        <inkml:traceGroup>
          <inkml:annotationXML>
            <emma:emma xmlns:emma="http://www.w3.org/2003/04/emma" version="1.0">
              <emma:interpretation id="{1A84DB0D-BDAE-46E0-AF3C-D5C9105DB974}" emma:medium="tactile" emma:mode="ink">
                <msink:context xmlns:msink="http://schemas.microsoft.com/ink/2010/main" type="inkWord" rotatedBoundingBox="22372,10708 23412,10696 23422,11457 22382,11469"/>
              </emma:interpretation>
            </emma:emma>
          </inkml:annotationXML>
          <inkml:trace contextRef="#ctx0" brushRef="#br2" timeOffset="151499.0486">1154 6557 120 0,'7'24'46'0,"-7"-24"-24"0,7-12 9 0,0 24 26 15,6-6-4-15,1-6 1 16,-1 12-15-16,-6-12-6 0,6 6-19 16,1-6 2-16,-7 6 2 0,-7-6-2 15,0 0 1-15,0 0-1 16,0 0 0-16,0 0-2 16,0 0-1-16,0 0-5 15,0 0-3-15,0 0 4 16,0 0 4-16,0-6-7 15,0 6-1-15,6 0 6 16,-6 0 2-16,7-6-6 16,0 0-4-16,-7 0 4 15,0 6 5-15,0-6-6 16,0 0-3-16,-7 0-2 16,0 0-1-16,1 0 0 0,-8 0 2 15,1 0-3-15,-1 0 0 31,1 0 1-31,-8 6 0 16,1 0 0-16,-7 6 0 16,-7 0-3-16,0 12 0 0,0 0 2 15,1 6 0-15,-8 0 1 16,-6 6 0-16,-1 6 0 16,1 6 0-16,0 0 0 15,-1 0 0-15,1-5 0 16,6-1 0-16,7 0 0 15,7 0 0-15,7 6 0 16,7 0 0-16,19 0 0 16,21 6 0-16,21 0 2 0,13-5 3 0,6-7 2 15,21-12 1-15,0-18-4 16,0-12-1-16,0-12 1 16,0-6 0-16,7-7-13 0,-7 1-7 15,-7 6-60-15,-7 6-27 31,-20-6-71-15</inkml:trace>
        </inkml:traceGroup>
        <inkml:traceGroup>
          <inkml:annotationXML>
            <emma:emma xmlns:emma="http://www.w3.org/2003/04/emma" version="1.0">
              <emma:interpretation id="{6B3789C7-4808-44BA-A30A-8239E8567156}" emma:medium="tactile" emma:mode="ink">
                <msink:context xmlns:msink="http://schemas.microsoft.com/ink/2010/main" type="inkWord" rotatedBoundingBox="23906,10899 24533,10891 24537,11160 23910,11168"/>
              </emma:interpretation>
            </emma:emma>
          </inkml:annotationXML>
          <inkml:trace contextRef="#ctx0" brushRef="#br2" timeOffset="152267.2035">2095 6731 184 0,'-14'0'68'0,"7"0"-36"0,1 0-15 15,6 0 20 1,0 0-10-16,0 0-3 15,0 0-6-15,0 0-1 0,0 6-9 16,0-6 6-16,0 6 3 0,0 6 4 16,0 0 2-16,0-6-1 15,0 6-2-15,0-6-4 16,0 6-2-16,0-6-2 16,0 0 2-16,6 7-3 15,1-7-1-15,7 0 2 16,6 0 3-16,7-6-8 15,0 6-2-15,14-6-3 16,-8 0-2-16,-5 0-2 16,-1 0-1-16,-7 0 4 0,0 0 1 15,0 0 0-15,1 0 1 16,-1 0-4-16,0 0-2 16,1-6 4-16,-1 6 1 15,0 0 0-15,1 0-2 16,-8-6-21-16,1 0-9 15,-1 0-67-15,1-1-26 16,-8 1-21 0</inkml:trace>
          <inkml:trace contextRef="#ctx0" brushRef="#br2" timeOffset="152579.1706">2223 6978 208 0,'-13'-6'79'0,"13"6"-42"0,0 0-1 16,6 0 32-16,-6 0-14 15,0 0-6-15,0 0-13 16,14 0-5-16,-14 0-16 16,13 0 0-16,-13 0 0 0,0 0-1 15,7 6 0-15,7-6-5 0,-1 6 0 16,1-6 1-16,-1 6 2 15,8 0-1-15,-1-6-1 16,14 0-5-16,6 0-3 16,15-6-3-16,-1 0 1 15,-7 0-10-15,-6 6-3 16,-8 0-77-16,-6 0-32 16,-6 6-43-1</inkml:trace>
        </inkml:traceGroup>
        <inkml:traceGroup>
          <inkml:annotationXML>
            <emma:emma xmlns:emma="http://www.w3.org/2003/04/emma" version="1.0">
              <emma:interpretation id="{6737F52B-7B98-40AA-86A4-870834FD4177}" emma:medium="tactile" emma:mode="ink">
                <msink:context xmlns:msink="http://schemas.microsoft.com/ink/2010/main" type="inkWord" rotatedBoundingBox="25180,10675 26352,10661 26372,12303 25200,12318"/>
              </emma:interpretation>
            </emma:emma>
          </inkml:annotationXML>
          <inkml:trace contextRef="#ctx0" brushRef="#br2" timeOffset="154182.148">3969 6755 224 0,'0'-6'85'0,"0"6"-46"0,0-6-24 0,0 0 26 15,6 0-7-15,-6 0 3 0,7-6-10 16,0 0-2-16,-7 6-14 16,0 0 7-16,7-6 2 0,-7 0-4 15,0-6 1-15,0 0-1 16,0 6-1-16,-7-12-3 15,-7 6-5 1,1 0-1-16,-7 0-7 16,-7 6-1-16,-7 0 1 0,-7 6 0 15,-6 0-2-15,-7 6 2 16,13 0 1-16,-13 30 0 16,7-6-3-16,6 18 2 15,0 6-1-15,1 6 0 16,-1 0 2-16,14-6 0 0,-7 1 0 31,21-7 0-31,-1 0 0 16,14-6 0-16,7 0 11 0,7-6 5 15,13-6-6-15,6-6-1 16,28-6-1-16,20-12 0 16,14 0-4-16,-7-6-1 15,7-6-8-15,0 0-4 16,-1 0-42-16,-6 6-18 0,-7-6-25 15,-6 0-7-15,-14 0 26 16,-7 0 13-16,-14-6 40 16,-12 6 20-16,-8-6 57 15,-7 6 24-15,1 0-5 0,-7 0-2 16,-7 0-20-16,0 6-8 16,0 0-19-16,0 0-5 31,0 0-14-31,0 0-4 15,0 0-2-15,-7 6 2 0,7-6-3 16,0 6-2-16,0 0 2 16,0 0 0-16,-7 0 1 15,0 6 0-15,1 0 0 16,-1 6 2-16,-7 6-1 16,1 0 2-16,-14-6-2 15,-7 6 2-15,-7 0-4 16,-6 6-2-16,-7 6 4 15,6 12 1-15,8 6 0 16,6-6-2-16,7 0 1 16,7-5-1-16,6-7 0 15,7 0 2-15,1-6-1 16,12-6 2-16,15-6-2 0,6-12 2 16,13-12-2-16,1-6 2 15,0-12-2-15,-1 0-1 16,-6-7 1-16,0 7 1 15,-7 0 8-15,-7 0 3 16,0 6 0-16,-6 0 0 16,-1 0-1-16,1 6 0 15,-7-6 0 1,0 0-4-16,-7 0-3 0,0 0 0 16,0 6 1-16,0-6 3 15,0 0-2 1,0 0 1-16,0 6-3 15,0 5 0-15,0-5-3 16,0 12-2-16,0 0-2 16,0 0 1-16,0 0-1 15,0 6 0-15,0 0 0 0,0 30-2 16,0 13 3 0,-7-1 0-16,0 30 1 0,0 24 0 15,7 30 2-15,0 7-3 16,0-1-2-16,7-12 2 15,0-17 0-15,-7-13-2 16,0-12 0-16,0-6-5 16,-7-12-2-16,0-5 5 15,-13-7 2-15,-14-12-2 16,-20-18-1-16,-7-12 0 16,0-12 2-16,7-6 4 15,0-6 4-15,7 0-3 16,13-6-3-16,13-6 3 15,15-13 1-15,12-5-5 16,22-6 0-16,19-6-1 0,14 0 2 16,0 0-17-16,0 0-7 15,-1-1-55-15,1-5-22 16</inkml:trace>
        </inkml:traceGroup>
        <inkml:traceGroup>
          <inkml:annotationXML>
            <emma:emma xmlns:emma="http://www.w3.org/2003/04/emma" version="1.0">
              <emma:interpretation id="{DCF5001B-9E28-45FC-A6F0-9B4445F8C03C}" emma:medium="tactile" emma:mode="ink">
                <msink:context xmlns:msink="http://schemas.microsoft.com/ink/2010/main" type="inkWord" rotatedBoundingBox="27009,10331 30550,10288 30566,11584 27025,11627"/>
              </emma:interpretation>
            </emma:emma>
          </inkml:annotationXML>
          <inkml:trace contextRef="#ctx0" brushRef="#br2" timeOffset="154937.7332">5254 7044 152 0,'-13'-12'57'0,"19"6"-30"0,-6 0-3 0,0 6 22 0,0 0-3 16,0-6-1-16,0 0-1 15,0 0 1-15,0 6-23 16,-6 0 5-16,6 0 3 0,0 0-6 16,0 0 0-16,-7-6-10 15,0 6-2-15,0 0-5 16,0 0-3-16,1 0 2 0,-1 6 0 16,0-6-4-16,0 6 1 15,1-6 9 1,6 6 5-16,0-6-6 15,0 0-2-15,6 6 2 16,8 0 5-16,13 0-3 16,7-6 2-16,13 0-5 15,7 0 1-15,21-6-5 0,19 0 0 16,8 0-1-16,-7 6-2 16,-7-6 1-16,0 0-1 15,-7 0 0-15,-14 6 0 16,-12 0 0-16,-8 0 0 15,-7 0 0-15,-12 0 0 16,-8 0-7-16,0 0-3 16,-6 0-21-16,-14 0-10 15,-7 0-44-15,0 0-19 16,-6-12-44 0</inkml:trace>
          <inkml:trace contextRef="#ctx0" brushRef="#br2" timeOffset="155391.1485">5619 6797 570 0,'0'-12'65'0,"0"0"-34"16,-6-6-10-16,6-6-7 0,0-6-3 15,0 6-1-15,0-6-4 16,0 6-1-16,0 6-3 16,0 0 1-16,0 6 0 15,0 0 1-15,6 6-5 16,-6 0-1-16,7 0-4 0,-7 0 1 16,0 6 3-16,7 18 1 15,0 12 1 1,-1 18 0-16,1 12 2 15,-7 0-3-15,0 0 0 16,0 13 1-16,0 5 0 16,7 0-3-16,0 0 2 15,0-6 1-15,-1-11 2 16,1-13-1-16,0-6-1 16,-7-12 1-16,0 0 1 15,0-12 1-15,0 0 3 16,0-6-5-16,0-12-1 15,-7-6-24-15,0 0-10 0,7-12-46 16,0-6-21-16,14-12-64 16</inkml:trace>
          <inkml:trace contextRef="#ctx0" brushRef="#br2" timeOffset="155031.5926">5660 6834 244 0,'-27'-6'90'0,"20"-1"-48"0,0 1-9 16,7 6 31-16</inkml:trace>
          <inkml:trace contextRef="#ctx0" brushRef="#br2" timeOffset="155934.4368">7101 6581 288 0,'0'-18'107'0,"0"18"-58"0,0 0-18 0,0 0 37 16,7 12-32-16,-7-12-9 15,0 6-17-15,0-6-5 0,7 0-3 16,-1 0-2-16,8-6 1 0,-1 0 1 15,1 0 1-15,-1 0-1 16,1-6-2-16,-7 0 5 16,0 0 1-16,6 0-5 15,-6-6 0-15,0-6 1 16,-7 0 3-16,0-1-2 16,-7 1-2-16,-7 0 0 15,1-6-1-15,-8 12-5 0,-12 12 1 16,-15 6 0-16,-19 18 2 15,-21 18 1-15,6 6 1 16,8 19 0-16,0 11 0 16,6 12-3-16,7-12 2 15,14-6-1-15,13-5-2 16,20-7 0-16,14 0 3 16,7-6 13-16,13-6 7 15,21-6-7-15,27-12-2 16,13-6-2-16,0-6 2 15,-7-6-5-15,-13-12-1 16,7 0-2-16,-14 0 1 16,0 0-44-16,-6 0-19 15,-8-6-69 1,1 0-31-16,-7-24 30 16</inkml:trace>
          <inkml:trace contextRef="#ctx0" brushRef="#br2" timeOffset="156598.2061">7433 6858 260 0,'-7'6'99'0,"7"-6"-54"0,-7 12-24 15,7-12 30-15,0 0-9 16,0 0-3-16,0 0-2 15,0 0-1-15,0 0-19 16,7 0 1-16,-7 0 2 0,13-6 0 16,1 0 0-16,-7 0 3 15,6 0 0-15,-6-12-6 0,0 5 0 16,-1 1-10-16,1 6-2 16,-7-6-3-16,0 6-2 15,7 0 1-15,-7 0 1 16,0 0-3-16,0 6-2 15,0 0-1-15,7 18 3 16,-7 6 0-16,7 13 1 16,-7-7-9-16,0 6-2 15,0 6-5-15,0 6-1 0,0 0-8 16,0-6-2-16,0 0-27 16,0-6-13-16,0-12-41 15,0-6-20-15,-7-12-2 16</inkml:trace>
          <inkml:trace contextRef="#ctx0" brushRef="#br2" timeOffset="157467.9737">7548 7026 224 0,'6'-18'85'0,"-6"0"-46"0,7 18 1 0,0-6 33 16,0 0-9-16,6-6 0 15,1 0-19-15,6-6-7 16,7 6-22-16,0-6 5 0,0 6 3 15,0 0-6-15,-6 6-3 16,-1 0-8-16,-7 18-5 16,-6 6-1-1,-7 6-4-15,-7 0 2 0,1 6-1 16,-8 6-2-16,1 0 0 16,-1 0 0-16,0 0 0 15,8-6 3-15,-1-6-2 16,0-6 1-16,0-6 2 15,7-12 0-15,0-12-3 16,7-6 0-16,7 0 2 16,6-6 0-16,0 0 3 15,7 0 1-15,0 0-4 16,0 6-1-16,1 0 1 16,-1 0 0-16,0-6 1 15,-7 6 0-15,0 6 0 0,-6 0 0 31,-1 0 0-31,1 12 0 16,-1 0-5-16,-6 12 1 16,-7 0 4-16,-7 6 0 15,1 6 0-15,-1 6-2 16,7 0 1-16,0 0 1 16,7 0 2-16,-1-6-1 15,8-6-1-15,6-12 5 16,7-12 4-16,0-12-10 15,7 0-1-15,0-6-4 16,0 0 1-16,0 0 1 16,-7 0 2-16,0-12 1 15,-7-12 3-15,0-18-1 16,-6-13 2-16,-1 1-4 0,-6-6 0 16,0 6 1-16,0 6 0 15,-7 5 2-15,6 13 1 16,1 0-4-16,0 12-1 15,0 6 7-15,0 6 4 16,-1 6-2-16,-6 0-2 16,7 6-2-16,0 6 0 15,-7 12-7-15,7 12 1 16,-7 18 1-16,0 30 1 0,-7 18 1 16,0 42 0-16,-6 1 0 15,-1-13 2-15,7 0-3 16,7 7 0-16,0-1 1 15,14-18 0-15,-1-12 0 16,1-17 0-16,-1-13 0 16,8-18 2-16,-1-18-8 15,-7-18-1-15,1-12-18 16,-14-12-7-16,0-12-40 16,-7 0-17-16,-6-7-28 15,-1-11-12-15,-6-12 19 16</inkml:trace>
          <inkml:trace contextRef="#ctx0" brushRef="#br2" timeOffset="156230.1723">7723 6250 304 0,'-33'-6'115'0,"19"6"-62"0,1 0-13 0,6 6 41 16,7-6-30-16,0 0-8 15,0 6-15-15,0-6-6 16,0 6-12-16,7 6 2 0,-1 0 4 15,1 0-6-15,7 0-1 16,-1 0-3-16,1 0-1 16,6 6-3-16,0-6 1 0,1 0-2 15,-1 0-1-15,0-6-15 16,0 0-7-16,1 0-22 16,-1 0-10-16,-6-6-64 15,-14 0-28-15,-14 6-6 31</inkml:trace>
          <inkml:trace contextRef="#ctx0" brushRef="#br2" timeOffset="157661.8571">8177 6671 188 0,'-48'-6'71'0,"42"6"-38"0,-1 6 10 0,0-6 32 15,0 6 5-15,1-6 3 16,-8 12-25-16,7 0-13 16,1 6-26-16,6 0 3 0,6 0 2 15,15 0-4-15,6 0 1 16,27-6-8-16,20-6 0 15,1-12-10-15,-1-6-4 16,0-6-29-16,1 6-10 16,-14-6-90-16,0 6-38 15,-14-6 1-15</inkml:trace>
        </inkml:traceGroup>
      </inkml:traceGroup>
    </inkml:traceGroup>
    <inkml:traceGroup>
      <inkml:annotationXML>
        <emma:emma xmlns:emma="http://www.w3.org/2003/04/emma" version="1.0">
          <emma:interpretation id="{E76AFBC2-DADB-40AD-A744-BE24BA05B330}" emma:medium="tactile" emma:mode="ink">
            <msink:context xmlns:msink="http://schemas.microsoft.com/ink/2010/main" type="paragraph" rotatedBoundingBox="8446,12530 24710,12373 24734,14880 8470,15038" alignmentLevel="4"/>
          </emma:interpretation>
        </emma:emma>
      </inkml:annotationXML>
      <inkml:traceGroup>
        <inkml:annotationXML>
          <emma:emma xmlns:emma="http://www.w3.org/2003/04/emma" version="1.0">
            <emma:interpretation id="{AF01E266-9AC1-4174-B924-7B69D2916543}" emma:medium="tactile" emma:mode="ink">
              <msink:context xmlns:msink="http://schemas.microsoft.com/ink/2010/main" type="line" rotatedBoundingBox="8446,12530 24710,12373 24734,14880 8470,15038"/>
            </emma:interpretation>
          </emma:emma>
        </inkml:annotationXML>
        <inkml:traceGroup>
          <inkml:annotationXML>
            <emma:emma xmlns:emma="http://www.w3.org/2003/04/emma" version="1.0">
              <emma:interpretation id="{33CFA17F-7F49-496E-AD88-32FB6C5F40B2}" emma:medium="tactile" emma:mode="ink">
                <msink:context xmlns:msink="http://schemas.microsoft.com/ink/2010/main" type="inkWord" rotatedBoundingBox="8454,13391 9307,13382 9311,13779 8458,13788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2" timeOffset="191609.4877">-13249 9229 132 0,'-21'-6'52'0,"8"6"-28"0,-7 0 16 16,13 0 30-16,0 0-22 0,0 0-9 16,-6 0-12-16,6 0-6 15,0 0-11-15,0 0 2 16,1 6 2-16,-1 0-7 0,0 0-2 15,0 0 6-15,7 0 2 16,0 0 5-16,0 0 3 16,0 0 0-16,7 0-1 15,7 0-6-15,6 0-1 0,0 0-2 16,7-6 3-16,0 0-7 16,0 0-2-16,7 0-5 15,7 0-3-15,20 0 2 16,6 0 2-16,8 0 0 15,-1 0 2-15,-6 0-2 16,-7 6-1-16,-7 0 1 16,-7-6 1-16,-13 6-1 15,-7-6-1-15,-7 0 3 16,-6 0 0-16,0 0-10 16,-1-6-5-16,-6 0-45 15,-7-6-20-15,-7 0-44 0,-6 6-19 16,-15 6 31-1</inkml:trace>
          <inkml:trace contextRef="#ctx0" brushRef="#br2" timeOffset="192428.5492">-13128 9482 184 0,'-13'0'68'0,"13"0"-36"0,-7 0-18 16,7 0 20-16,0 0-4 15,-7 0 2-15,1 6-9 16,-8 0-2-16,1 0-12 16,6 0 6-16,-7 0 2 0,1 0-3 15,-1 0 0-15,1 0 3 16,6-6 3-16,0 0-1 16,0 6-2-16,1-6-7 15,-1 0-4-15,0 0-1 16,0 0-1-16,1 0 0 0,6 0 0 15,0 0-5-15,0 0 1 16,0 6 0-16,0-6 2 16,0 0-1-16,0 0-1 15,-7 0-2-15,7 0 1 16,0 0-4-16,0 0-1 16,7 0-39-16,-1 0-15 15,8-6-8-15,-1 0-1 16,1 0 14-16,-1 0 7 15,8 0 22-15,-8 0 11 0,-13 6 7 16,7 0 6-16,-7 0 3 16,0 0 2-16,0 0 21 15,-7 6 8-15,7 0 2 16,-7 0 2-16,1-6-3 16,-1 6 0-16,0-6-10 15,0 0-1-15,7 0-11 16,-6 0-2-1,-1 0-5-15,7 0-3 16,0 0 0-16,0 0 1 16,-7 0 1-16,7 0 1 0,0 0 6 15,0 0 4-15,0 0-5 16,0 0-3-16,-7 0 3 16,7 0 2-16,0 0-4 15,0 0 1-15,0 0-1 16,0 0 3-1,0 0-7-15,0 0-4 16,14 6-3-16,6 0 3 16,0-6 4-16,8 6 6 15,-1 0 1-15,6 0 4 16,1 6-5-16,0 0-3 16,0-6-6-16,0 0 0 15,-7 0 0-15,0 0 0 16,-7 1 0-16,0-7 0 15,-6 0 2-15,0 0 3 16,-8 0-2-16,-6 0-2 16,0 0-14-16,7 0-6 15,7-31-177 1,-1-5 40 0</inkml:trace>
        </inkml:traceGroup>
        <inkml:traceGroup>
          <inkml:annotationXML>
            <emma:emma xmlns:emma="http://www.w3.org/2003/04/emma" version="1.0">
              <emma:interpretation id="{CBFB6378-FAF0-4BED-9E2F-E2B3E3A2B17E}" emma:medium="tactile" emma:mode="ink">
                <msink:context xmlns:msink="http://schemas.microsoft.com/ink/2010/main" type="inkWord" rotatedBoundingBox="9788,13103 12666,13075 12680,14440 9801,14468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2" timeOffset="193575.8566">-11646 9157 140 0,'7'-12'52'0,"0"12"-28"0,-1-6-6 0,-6 6 18 0,0 0-5 15,0 0-1-15,7 0-3 16,0 0-2-16,0 0-14 16,-7-6 4-16,0 6 5 0,0 0-9 15,6 0-3-15,-6 0-1 16,0 0 0-16,0 0-1 15,0 0 1-15,0 0 5 0,0 0 2 16,0 0-5-16,0 0-3 16,0 0-1-16,0 0 1 15,0 0 1-15,0 0 1 16,0 0-2-16,0 0-1 16,0 0-6-16,0 0 1 15,0 0 2-15,0 0 1 16,0 0-4-16,0 0 1 0,0-6 0 15,0 6 2-15,0 0-3 16,0 0 0-16,0 0 1 16,0 0 0-16,0 0 0 15,0 0 2-15,-6-6-3 16,-1 6 0-16,7 0 12 16,-7 0 7-16,0 0-9 15,1 0-2-15,-1 0-7 16,0 0-1-16,0 0 3 15,1 0 1-15,-8 0-4 16,0 0-1-16,1 6 1 16,-7 0 0-16,-1 0-2 0,-6 6 2 15,0 0-1-15,0 6 0 16,0 0 2-16,0 6 2 16,0 6-1-16,0 12-1 15,0 0-2-15,7 7 1 16,-1 11 1-16,1-6 2 15,6-6-1-15,8-6-1 16,-1-5 1-16,14-13 1 16,6-6 12-16,21-12 8 15,20-18-5-15,14-6-2 16,-1-12-8-16,1-7-5 16,-14-5-1-16,-6-6-1 15,-8-6 2-15,-6 6 1 16,-7-7 7-16,-13 7 4 15,-8 6-7 1,-6 6-4-16,0 6-2 16,-6 6 1-16,-15 12-6 15,-6 6 1-15,-13 12-34 16,-8 12-13-16,1 12-57 16,13 6-21-16,14 0-12 15</inkml:trace>
          <inkml:trace contextRef="#ctx0" brushRef="#br2" timeOffset="193892.4712">-11172 9548 236 0,'-21'24'88'0,"21"-18"-48"0,0 0-23 0,0-6 25 16,7 12 0-16,-7 0 4 16,7 1 1-16,0-1 1 0,-1 0-26 15,-6-12 0-15,0 0 2 0,7 6-4 16,-7-6 0-16,0 0-9 16,0 0-4-16,0 0-4 15,0 0 0-15,7 6 0 16,-7-6 1-16,13 6-31 15,-6-6-14-15,7 0-61 0,6-18-24 16,7-25-32 0</inkml:trace>
          <inkml:trace contextRef="#ctx0" brushRef="#br2" timeOffset="194467.2652">-10239 9036 380 0,'-6'-12'143'0,"12"6"-78"0,-6 6-58 0,0 0 29 16,0 0-19-16,0 0-4 15,0 0-8-15,0 0-4 16,0 0 0-16,0 0-4 0,0 0 0 0,0 0 2 16,0 0 2-16,0 0 2 15,0 0 3-15,-6 0-3 16,-1 0-2-16,-7 0 0 15,-6 0 1-15,-7 0-1 16,0 12 2-16,-7 0-4 16,0 0-2-16,-13 6 2 15,-14 6 0-15,-7 13-2 0,1 11 2 16,6 12 1-16,0 6 2 16,7 13-3-16,13-1 0 15,7 0-1-15,7-12-2 16,20-5 3-16,14-13 0 15,27-12 3-15,7-6 3 16,13-12-2-16,7-12 0 16,0-12 1-16,-7-6 0 15,-7-6 6-15,-13-6 4 0,0-6-1 16,-14 6 2-16,-7-6-4 16,-6 0 1-16,-7-1-7 15,-7 1-3-15,-13 6-4 16,-7 6 1-16,-20 12-1 15,-14 6-2-15,0 6 0 16,0 6 0-16,14 6-11 16,6 6-5-16,14 0-22 15,14 1-11 1,13-7-30-16,33-6-12 16,22-24-18-16,19-18-40 15,21-7 51-15</inkml:trace>
          <inkml:trace contextRef="#ctx0" brushRef="#br2" timeOffset="195243.6024">-9840 9048 312 0,'-40'-12'118'16,"26"12"-64"-16,1-6-28 0,6 6 34 0,0 0-17 15,0 0-2-15,7 0-15 16,0 0-7-16,0 0-10 15,0 0 3-15,0-6 1 0,0 0 0 16,0 6 0-16,-6-6-7 16,-1 0-2-16,0 0-2 15,0 0 1-15,7 0-2 16,-6 6-1-16,-1 0 1 16,0 0-1-16,0 0-3 0,-6 6 2 15,-1 0-1-15,-6 0 0 16,0 12 2-16,-7 12 0 15,0 12-3-15,0 13 2 16,6 5 1-16,8 0 2 16,-1-6-3-16,14-5 0 15,0-13 1-15,14-6 0 16,6-6 0-16,0-6 2 16,1-12-1-16,-1-12-1 15,0-12 1-15,-6 6-1 16,-1-6 2-16,1-6 1 15,-7 0-1-15,-7-7 1 16,0 1-2-16,0 0 2 0,-7 0-2 16,0 0-1-16,0 6-2 15,0 0-1-15,7 0 4 16,0 6 1-16,0 0 0 0,-6-1-2 16,6 1 1-16,0 6-1 15,0 0 2-15,0 0 3 16,0 6 0-16,0 0 0 15,0-6-1-15,0 0 2 16,0 6-5-16,0 0-1 16,0 0 0-16,0 0 0 15,0 6-3 1,0 0 2-16,0 12-4 16,6 6 3-16,-6 12 3 15,0 30-9-15,7 25-2 16,-7 17-2-16,7 7 2 15,0-1 6-15,0-11 4 16,-1-7-4-16,-6-18 1 16,7-12 3-16,-7-11 2 15,0-13 0-15,0-6 1 16,0-6-2-16,0-6 2 0,0-6-4 16,0 0-2-16,0-12-25 15,0-6-9-15,7-12-60 16,6-24-25-16,14-36-41 15</inkml:trace>
          <inkml:trace contextRef="#ctx0" brushRef="#br2" timeOffset="195884.8191">-9352 8916 312 0,'-21'0'118'0,"14"6"-64"0,-6-18-15 0,13 12 43 16,0 0-33-16,0 6-9 15,0-6-23-15,0 0-6 16,0 0-7-16,0 0-3 0,0 0 0 16,0 0-1-16,0 6 2 0,0 6-1 15,7-6-1-15,-1 6 5 16,-6-12 1-16,7 6 2 16,-7-6 0-16,14 6-4 15,-7 0-3-15,6 0 0 16,1 0 1-16,-1 0-1 15,-6 6-1-15,0 0 1 16,-7 6-1-16,0 6 0 16,-7 6 0-16,-7 7-11 15,1 5-3-15,-7 6 0 16,-1 0 1-16,1-6 5 0,0-6 5 16,-1 1 2-16,8-7 3 15,-1-6-1-15,1-6-1 16,6-6 3-16,0-6 2 15,0-12 0-15,7 0 0 16,7-12 1-16,0-6 3 16,7-6-2-16,-1-7-2 15,7 1 0-15,1 0-1 16,-1 0-2-16,7 6 1 31,-7 6-2-31,7 6 2 0,0 0-4 16,0 6-2-16,1 6 2 0,-8 6 0 15,0 18 1-15,0 18 0 16,-13 24 0-16,-7 24 2 16,-7 19-3-16,-13 17 0 15,-14-23-1-15,-6 5 0 0,-8 0 2 16,-6 7 2-16,-7-7-6 16,0-17 1-16,1-19-12 15,5-24-3-15,8-18-29 16,7-24-9-16,12-18-72 15,8-6-30-15,13-36 25 16</inkml:trace>
        </inkml:traceGroup>
        <inkml:traceGroup>
          <inkml:annotationXML>
            <emma:emma xmlns:emma="http://www.w3.org/2003/04/emma" version="1.0">
              <emma:interpretation id="{52176C64-D04D-4048-801C-43809A62C22F}" emma:medium="tactile" emma:mode="ink">
                <msink:context xmlns:msink="http://schemas.microsoft.com/ink/2010/main" type="inkWord" rotatedBoundingBox="13108,12681 16207,12651 16222,14186 13123,1421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2" timeOffset="199305.5648">-7938 8626 152 0,'-7'-6'57'0,"14"-18"-30"0,-7 12-21 16,0 12 15-16,0 0 0 16,0 0 2-16,0 0 1 0,0-6 2 15,0 6 21 1,0-12-26-16,0 6-1 0,0 0-4 15,0 0-7-15,0 0-1 16,0 0-4-16,0 0-3 16,0 6 0-16,0-6-1 15,0 6 0-15,0-6 2 16,0 0 8-16,0 6 5 16,-7 0-7-16,0-6-2 0,0 6-4 15,0 0 1-15,-6 6-2 16,-1 0 2-16,1 0-4 15,-7 0 0-15,-1 0 1 16,1 6 2-16,-7 0-1 16,0 6-1-16,-7 0 1 15,0 0-1-15,0 7 0 16,1 5 0-16,-1 0 6 16,-7 0 4-16,1 6-5 0,-1 6-3 15,-6 0-1-15,-1 1-1 16,1-1 11-16,6 6 5 15,1 18-11-15,6 19-2 16,7-1 7-16,6 0 4 16,15 13-2-16,12-1 1 15,22-6-6-15,12-5-2 16,8-13 4-16,-1-18 2 16,7-6 0-16,0-5 1 15,7-1-4-15,-7-12-3 16,0-6-2-16,-6-6 0 15,-1 0 2-15,-6-6 2 0,-8-6-3 16,-6 0-3-16,1-6-3 16,-8 0-1-16,-7-18-117 15,-13 0-76 1</inkml:trace>
          <inkml:trace contextRef="#ctx0" brushRef="#br2" timeOffset="200542.7951">-7891 9289 220 0,'-7'-66'82'0,"14"36"-44"0,-7-6-14 0,7 24 27 15,-1-6-17-15,8-1-7 16,-1 1-12-16,8-6-5 15,6 0-5-15,0-6 1 0,7 6 3 16,6 0-1-16,1 0 3 0,-1 6-6 16,1 6-1-16,0 0-2 15,-7 12 1-15,-7 6-4 16,0 6 0-16,-7 0 1 16,-7 6 2-16,-13 0 3 15,-6 0 2-15,-8 6-1 16,-13 0-1-16,-7 0-10 15,-13 6-4-15,-7 0 0 16,0 1 3-16,0-7 3 0,13-6 4 16,0-6 0-16,8 0-1 15,5-6 14-15,8-6 7 16,7 0 7-16,-1-6 3 16,1 0-8-16,6 6-1 15,0-6-15-15,0 6-5 16,7 0-1-16,7 12-1 15,7 6 6-15,6 6 4 16,7 6-3-16,7 12 1 16,13 1-1-16,7-1 1 15,0 0-4-15,-6 12-1 0,-1-6-1 16,-6-6-2-16,-7-5 1 16,-7-7 1-16,-7-6-1 15,0 0-1-15,-6 0 1 31,-8-6-1-31,-6-6-16 16,0 0-4-16,-6-6-41 0,-1 0-15 16,-7-6-51-16,8-12-20 15,12-6 23 1</inkml:trace>
          <inkml:trace contextRef="#ctx0" brushRef="#br2" timeOffset="199988.8603">-7898 9229 160 0,'-13'-18'63'0,"13"12"-34"16,-7-6 6-16,7 12 27 0,0-6-5 16,0 0 1-16,0 0-17 15,0-6-5-15,0 6-21 16,0-6 2-16,0 6 3 0,0-6-2 15,0 6 1-15,0-1-4 16,0 1 1-16,0 0 0 0,0 0-1 16,0-6-5-16,0 6-2 15,0 0 0-15,0 0 0 16,7 0-4-16,-7 0-3 16,6 0 0-16,-6 0-1 15,7 6-5-15,7 0-1 31,-1 6 3-31,7 12 1 16,1 18-1-16,-1 25 2 0,-6 11 1 16,-8 6 2-16,-6 7-1 15,0-1-1-15,-6-12-19 16,-1-5-10-16,0-13-25 16,0-6-11-16,1-12-18 15,-1-6-8-15,0-12-6 16,0-6-31-16,7-12 41 15</inkml:trace>
          <inkml:trace contextRef="#ctx0" brushRef="#br2" timeOffset="200636.4416">-6957 9446 296 0,'-7'6'112'0,"7"-6"-60"0,0 0-19 0,0 0 36 15</inkml:trace>
          <inkml:trace contextRef="#ctx0" brushRef="#br2" timeOffset="200927.9908">-6964 9452 617 0,'-7'6'28'16,"-7"6"-16"-16,1 6-10 0,-7 0-1 15,-1 0-4-15,-6 0 0 16,-7 12 2-16,1 6 0 0,-1 13-2 15,0-1 0-15,7-12 4 16,7 12 1-16,6-12-3 16,14-5-1-16,7-7 3 15,13-6 3-15,14-12 3 16,7-12 1-16,-1-12-2 16,1-6 1-16,-7-13-4 15,-7-5-2-15,-7-6 2 16,-7 6 0-16,-6 0-1 15,-7-1 1-15,-13 13-4 16,-1 0-2-16,-13 12-20 16,0 12-8-16,-7 12-50 0,0 12-23 15,14 12-42 1,7 6-23-16,6 7 86 16</inkml:trace>
          <inkml:trace contextRef="#ctx0" brushRef="#br2" timeOffset="201428.8405">-6504 9301 264 0,'-21'0'99'0,"8"0"-54"0,-7 6-9 0,13-6 38 16,-7 0-17-16,1 6-3 15,-1 0-25-15,-6-6-10 16,6 6-11-16,1 0-4 0,-1 0 0 16,1 6-2-16,-1 0-2 15,8-5 1-15,-1-1 1 0,7 6 1 16,7-6 1-16,13 0 2 15,14-6 1-15,20 0 1 16,7-6 2-16,6 0-5 16,15 0-1-16,6-6-2 15,-7-1-2-15,-7 1-2 16,-6 0 1-16,-7 6 3 16,0 0 1-16,-7 0-6 15,0 6 0-15,-7 0 3 16,-6 0 4-16,-7 0-6 15,-7 0-3-15,-7 0 0 16,-7 0 3-16,1-6-30 0,0-6-13 16,-8 0-46-16,-6-6-19 15,-6 6-44 1</inkml:trace>
          <inkml:trace contextRef="#ctx0" brushRef="#br2" timeOffset="201890.3014">-6166 9121 260 0,'-13'-19'99'0,"6"13"-54"0,0-6-17 0,7 6 30 16,0 0-13-16,0 0-1 16,0 0-10-16,-7 0-1 15,7 0-19-15,-7-6 1 0,7 6-1 0,0-6-1 16,-6 6 2-16,6 0-4 15,-7-6-1-15,7 6-2 16,0-6 2-16,0 0-5 16,0 0-3-16,7 0 1 15,-7 0 0-15,0 6-4 16,0 0-1-16,0 6-4 16,13 6 1-16,1 6-2 15,-7 6 2-15,-1 6 3 16,1 24 1-16,0 30 1 15,-7 19 0-15,7 11-3 16,-1 1 0-16,1 5 2 0,0-17 2 16,0-19 0-16,-7-18 2 15,6-6-4-15,-6-11-2 16,0-13 2-16,0-6 0 16,0-6 5-16,0 0 5 15,-6-6-5-15,-1-6 0 16,0-6-40-16,0-6-17 15,7-12-71-15,0-12-31 16,7-6 9 0</inkml:trace>
        </inkml:traceGroup>
        <inkml:traceGroup>
          <inkml:annotationXML>
            <emma:emma xmlns:emma="http://www.w3.org/2003/04/emma" version="1.0">
              <emma:interpretation id="{3D2889C7-CF74-45D0-9C06-887F141DD98B}" emma:medium="tactile" emma:mode="ink">
                <msink:context xmlns:msink="http://schemas.microsoft.com/ink/2010/main" type="inkWord" rotatedBoundingBox="16469,12531 18825,12508 18844,14440 16488,14463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2" timeOffset="202517.0243">-5192 9289 192 0,'-6'-24'74'0,"6"12"-40"0,-7 0 13 16,7 6 35-16,0 0-13 15,0-6-2-15,-7 0-19 16,0 0-6-16,0 0-23 16,1 0 0-16,-1 0-1 0,0 0-6 15,0-6 1-15,7-1-4 16,0 7 2-16,0 0-6 16,0 0-1-16,0 0-2 15,0 0 1-15,0 0-2 16,0 6 2-16,0 0-2 15,7-6-1-15,0 6 1 16,0 0 1-16,-1 0-6 0,8 6-1 16,6 6-3-16,1 12 2 15,-1 18 4-15,-7 31 1 16,-6 17 1-16,0 12 0 16,-7 13-7-16,-7 5 0 15,0-11-10-15,1-25-4 16,-8-12-16-16,1-12-6 15,-1-5-30-15,1-1-11 16,-1-12-24-16,-6-6-52 16,-7 0 47-16</inkml:trace>
          <inkml:trace contextRef="#ctx0" brushRef="#br2" timeOffset="203060.9482">-5361 9349 172 0,'14'-60'66'0,"-8"30"-36"0,8-12 7 16,-7 24 28-16,6-6-10 16,1-6-5-16,6-1-24 15,7 7-9-15,7 0-10 16,7-6-5-16,6-6-1 0,-6 6-4 0,-1 0 2 16,-6 6 1-16,0 6 0 15,-7 6-3-15,-7 6 2 16,0 6 1-16,-6 12 2 15,-1 6-1-15,-6 6-1 16,-7 0 1-16,-13 0 1 16,-8 6-1-16,-12 6 2 15,-8 6-11-15,0 1-2 16,1-7 3-16,-1 0 3 16,7-6 3-16,1-6 3 15,6-6-1-15,6-6 2 16,8-12 20-16,-1-6 9 15,7 0-4-15,1-6-2 0,-1 0-4 16,7 0-2-16,0 0-10 16,0 6-4-16,7 0-4 15,6 12 1-15,7 12 4 16,8 12 4-16,5 6-2 16,8 6 2-16,0 1-4 15,-1-7-2-15,-6 0 0 16,0 0 1-16,0-12-5 15,-7 6-1-15,0-6 2 16,-7 0 1-16,-6-5 1 16,-1-7 0-16,1 0-29 15,-8 0-12-15,1-6-46 16,0 0-20-16</inkml:trace>
          <inkml:trace contextRef="#ctx0" brushRef="#br2" timeOffset="203639.4809">-4671 9289 296 0,'-20'0'112'0,"20"0"-60"0,-7 0-30 16,7 0 33-16,0 0-16 16,0 0-5-16,0 0-4 15,7-6-2-15,0 0-15 16,-1 0-1-16,1 0 1 0,0 6-5 15,-7 0 0-15,0 0-4 16,7 6-3-16,6 6 2 0,-6 12 0 16,0 12-4-16,0 7-1 15,-7 5 3-15,0 18 3 16,0-6-1-16,-7 1-2 16,0-1-3-16,0-6 1 15,7-12-26-15,0-6-11 16,0-12-41-16,0-5-15 15,7-13-14-15,7-6-4 16,-1-13 7 0</inkml:trace>
          <inkml:trace contextRef="#ctx0" brushRef="#br2" timeOffset="203342.579">-4407 8946 400 0,'-7'-18'151'0,"7"30"-82"0,0-18-50 0,0 6 37 16,0 0-25-16,14 6-7 15,-1-6-10-15,8 6-2 16,-1 0-7-16,0 0-3 0,-6 0-1 15,-1 0-1-15,1-6 2 16,-1 6-3-16,1 0 0 16,-1-6-21-16,1 0-10 15,-1 0-57-15,-6 12-22 16,0 0-64 0</inkml:trace>
          <inkml:trace contextRef="#ctx0" brushRef="#br2" timeOffset="204383.9693">-4488 9464 224 0,'7'-12'85'0,"-1"6"-46"0,1-6 1 0,-7 12 35 16,7-6-12-16,6 0-4 0,8 0-20 15,-1 0-7-15,0 0-19 16,1 0-6-16,-1 6 0 0,0 6-4 16,-6 12-2-16,-1 0 2 15,-6 6 0-15,0 12-1 16,-7 6-2-16,0 0 3 16,0 1 0-16,-7-7-10 15,0-6-5-15,1-6-5 16,6-6-3-16,0 0 5 15,0-6 4-15,0-12 6 16,0-6 3-16,6-6 2 0,1-12 2 16,0-12-1-16,6 6-1 15,1-6 3-15,6-1 0 16,0 1 7-16,1 0 4 16,-1 6-1-16,-6-6 2 15,-1 12-6-15,1 6-1 16,-1 12-4-16,1 6-1 0,-1 6-1 15,1 12-2-15,-7 12 1 16,-1 12-1 0,-6 6 0-16,0 6 2 15,0 1-1-15,0-7-1 0,14-6 1 16,-1-6 1 0,8-12-3-16,-1-12 0 0,7-12 1 15,0-18 2-15,7-6-3 0,0-24-2 16,0 0-5-16,-1-6-2 15,-6-13 2-15,7-5 5 16,-13-6 2-16,-8 11 3 16,-13 1 1-16,0 12 1 15,-7 0-2-15,1-1-2 16,-1 1 7-16,0 6 3 16,0 6-3-16,-6 12 1 15,6 0-5-15,0 6 0 0,0 5-3 16,7 31-3-1,0 19-1-15,0 5 3 16,0 24 0-16,0 36-2 16,0 13 0-16,0 11 2 15,7-5 2-15,7-1-2 16,13-17 0-16,0-19 1 16,0-18 2-16,0-12-14 15,7-11-7-15,-7-13-23 16,0-18-9-16,-7-12-41 15,-6-12-17-15,-7-6-24 16</inkml:trace>
          <inkml:trace contextRef="#ctx0" brushRef="#br2" timeOffset="204602.7981">-3872 9337 252 0,'-41'6'93'0,"27"0"-50"0,-6 0 7 0,13 0 42 16,1 1-16-16,-1-1-7 15,7-6-28-15,0 0-11 16,0 0-18-16,7 0-1 0,6 6 0 16,7-6-4-16,7 0 1 15,7 0-3-15,20-6 0 16,28-7-3-16,6-5 1 16,0 0-18-16,-14 0-6 15,0 6-59-15,1 0-22 16,-8 6-89-1</inkml:trace>
          <inkml:trace contextRef="#ctx0" brushRef="#br2" timeOffset="205075.3613">-3250 8536 356 0,'-7'-30'132'0,"7"24"-72"0,0-12-35 0,0 12 36 16,0-6-20-16,0-6-4 15,7-6-12-15,-7 6-6 32,7 0-11-32,-1 5-1 0,1 1 3 15,-7 0-4-15,7 6-1 0,-7 6-5 16,0 0 0-16,14 12-2 16,-1 12 0-16,7 7 2 15,1 17 0-15,6 18 0 16,0 18 0-16,0 1-3 15,0 11 2-15,-7 31 1 16,-6 17 0-16,-7 19-5 16,-14 0-1-16,-14-19-15 15,-6-17-6-15,-13 5-24 16,-28 7-10-16,-20-13-47 16,0-11-20-16,14-7-10 15</inkml:trace>
        </inkml:traceGroup>
        <inkml:traceGroup>
          <inkml:annotationXML>
            <emma:emma xmlns:emma="http://www.w3.org/2003/04/emma" version="1.0">
              <emma:interpretation id="{30BC2F9D-75FB-43CD-BE0C-635CD62F060F}" emma:medium="tactile" emma:mode="ink">
                <msink:context xmlns:msink="http://schemas.microsoft.com/ink/2010/main" type="inkWord" rotatedBoundingBox="19166,12577 22153,12548 22176,14905 19189,14934"/>
              </emma:interpretation>
            </emma:emma>
          </inkml:annotationXML>
          <inkml:trace contextRef="#ctx0" brushRef="#br2" timeOffset="206586.9417">-1173 8978 236 0,'-7'-6'90'0,"7"6"-48"0,0 6-5 0,0-6 34 16,0 0-17-16,0 0-4 15,0 0-14-15,0 0-5 16,0 0-17-16,7 0-9 0,-7 0-3 15,7 0 0-15,-7 0 3 16,6 0-4-16,1-6-1 16,0 0 0-16,0 0 2 0,0-6-1 15,-1 0-1-15,-6 0 1 16,0 0 1-16,0 0 8 16,0 0 3-16,0-6-4 15,-6 0-3-15,-1 0-6 16,0 6 0-16,-7 0-2 15,-6 6-2-15,-14 6 3 16,-13 12 0-16,-14 6-4 16,-7 12 1-16,1 6 2 15,6 0 1-15,7 6-4 16,-7 12 1-16,0 13 2 16,14 11 3-16,13-6 4 15,7 0 2-15,13-6-1 0,7-6 1 16,7 0 0-16,14-11 3 15,0-13 1-15,13-12 1 16,13-6-6-16,14-12-2 16,7-12 0-16,0-6 0 15,-7 0-18-15,0 0-5 16,-6-6-57-16,-8-6-23 16,8 0-59-16,6-1-48 15,0 7 86-15</inkml:trace>
          <inkml:trace contextRef="#ctx0" brushRef="#br2" timeOffset="207355.4336">-943 9399 280 0,'-14'0'107'0,"1"0"-58"0,-1-6-4 15,14 0 41-15,-6 0-22 16,6-6-9-16,0 0-26 16,0 0-8-16,0-6-13 15,0 0-1-15,-7 0 0 0,0 0-3 0,7 0-1 16,-7 6 1-16,1 0 0 15,-1 0 0-15,0 6 0 16,-7 6-5-16,1 6-1 16,-7 12-2-16,-1 12 0 15,-6 6 3-15,-7 12 0 16,-6 0-2-16,-1 12 2 16,7 7 1-16,7-13 2 15,7-6-6-15,7-6 1 16,13-12-6-16,13-6-1 15,7-6 13-15,7-12 8 16,1-6-5-16,-1-12-3 16,0-6 0-1,-7-6 0-15,0 6 1 16,1 0 0-16,-8-6 0 16,-6 0 0-16,0 0-5 0,-1 0 1 15,-6 0 0-15,0-1 2 16,0-5 1-16,0-6 3 15,0 0-1-15,0 0 2 16,0 0-2-16,0 0 0 0,0 0-3 16,0 6-2-16,0 0 1 15,0 6-1-15,0 0 2 16,0 6 1-16,7 6-4 16,-7 0-1-1,0 6-4-15,0 6 1 16,0 12 1-16,-7 18-1 15,7 18 4-15,-6 18 0 16,6 18 1-16,0 24 0 16,13 13-3-16,1-13 0 15,-1 6-1-15,1 18 3 16,-1 1 2-16,1-13 2 16,-7-6-4-16,-7-11-1 15,0-13-6-15,-7-6-2 16,-7-18 2-16,-6-18 5 0,-7-12 2 15,-14-18 3-15,-6-12 1 16,-7-18 1-16,0-12-2 16,0-6 1-16,13-12-2 15,7-6-1-15,21-12 1 16,19-18 1-16,28 5-6 16,20 1 1-16,14 6-32 15,20 6-12-15,7 0-51 16,-1 0-20-16,1 6-44 15</inkml:trace>
          <inkml:trace contextRef="#ctx0" brushRef="#br2" timeOffset="208063.4376">-469 9207 200 0,'-34'-6'77'0,"20"6"-42"0,1 0-10 0,6 0 27 0,0 0-11 16,0 0-1-16,1 0-12 15,-1 0-3-15,0 0-14 16,0 6 7-16,1 0 4 0,-1 0-5 16,0 0 1-16,0 6-9 15,-6 6-1-15,6 0 0 16,-7 0 0-16,8 0-2 15,-1 0 1-15,0 0-2 16,7-6 2-16,7 0 2 16,13-6 2-1,21-6-3-15,20-6 0 16,13-6-5-16,0-6 0 16,8 0-3-16,6 6-1 0,0 0 3 15,-7 0 1-15,-14 0-4 16,-6 6-1-16,-13 0 1 15,-8 0 0-15,-6 0 1 16,-7 0 0-16,0 0-25 16,-6 0-10-16,-8 0-29 15,1 0-12-15,-1 0-43 16,-13 0-59 0,-13 0 55-16</inkml:trace>
          <inkml:trace contextRef="#ctx0" brushRef="#br2" timeOffset="208525.2628">-151 8966 593 0,'-7'-18'36'0,"0"6"-9"16,7 0-10-16,0-6-3 0,0 0-6 15,0-6 0-15,0 0-5 16,7 0-2-16,-7 0 0 16,7 6-1-16,-7 0-3 15,6 0 2-15,-6 6 1 16,0 0 2-16,0 6-6 16,0 0 1-16,0 6-4 15,7 24 2-15,0 12 3 16,0 12 1-16,-1 6 1 15,1 30 0-15,0 18-3 16,0 7 2-16,-1-7-1 0,1 0 0 16,0-12 2-16,0-5 2 15,-1-19-3-15,1-12 0 16,-7-6-1-16,7-12 0 16,0-6 4-16,-7-6 3 15,0-6 2-15,0-6 1 16,0-12-4-16,0 0-3 15,0 0-22-15,0-6-9 16,7 0-64-16,6-12-27 16,7-6-30-16</inkml:trace>
          <inkml:trace contextRef="#ctx0" brushRef="#br2" timeOffset="208172.8253">-70 9026 188 0,'-41'-18'71'0,"41"12"-38"0,-13-6 10 0,13 12 32 16,-7 0-11-16,0-6-2 16</inkml:trace>
          <inkml:trace contextRef="#ctx0" brushRef="#br2" timeOffset="205907.4739">-1768 8611 240 0,'-7'-48'90'0,"7"30"-48"0,0 0-18 0,0 12 27 0,0-6-22 16,0 0-8-16,0 0-9 15,0 0-1-15,0 0-6 16,0 0-3-16,0 0-1 0,0 0 3 16,0 6 5-16,0 0-3 15,0 0-1 1,0 0 0-16,-7 6 1 0,-6 0-3 0,-1 0-2 15,-6 6 0-15,-1 0-1 32,-6 6-3-32,-6 6 0 0,-1 0 2 15,-14 6 2-15,8 6-2 16,-1 12 0-16,-6 12 1 16,-14 19 2-16,-14-1-1 15,1 6-1-15,0 24 14 16,6 18 5-16,7 19-9 15,14-1-6-15,6-6 0 16,21-5 1-16,0-31 4 16,26-6 5-16,15-12-2 15,12 0 3-15,8-5-2 16,0-13 0-16,6-6-7 16,-6-12-2-16,-8-12 2 15,1-12 1-15,-7-6-3 0,0-12-1 16,-6 0 3-16,-1-6 3 15,-7-6-39-15,1-6-19 16,6-6-73-16,1 0-32 16,-1-18 8-1</inkml:trace>
        </inkml:traceGroup>
        <inkml:traceGroup>
          <inkml:annotationXML>
            <emma:emma xmlns:emma="http://www.w3.org/2003/04/emma" version="1.0">
              <emma:interpretation id="{B8F28294-3BAC-4717-8536-BC72C9D2D5A8}" emma:medium="tactile" emma:mode="ink">
                <msink:context xmlns:msink="http://schemas.microsoft.com/ink/2010/main" type="inkWord" rotatedBoundingBox="22542,12394 24710,12373 24727,14135 22559,14156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2" timeOffset="209041.5767">1357 8876 316 0,'-13'-6'121'0,"13"12"-66"0,0-6-29 0,0 0 34 16,0 0-23-16,0 0-9 16,0 0-16-16,0 0-8 15,0 0-3-15,0 0-1 0,0 0 0 16,0 0 0-16,6 0 2 15,1-6-1-15,7 0 2 16,-1-6-2-16,-6 0-1 16,0 0 1-16,0 0 1 15,-7-6-1-15,0 6 2 16,0-6 0-16,-7 6 1 0,0 0-5 16,-6 12 1-16,-15 0-2 15,-12 12-2-15,-14 6 3 16,-14 18 0-16,0 6-2 15,-6 0 0-15,-7 12-1 16,6 12 0-16,8 13 3 16,13 5 0-16,20-6 5 31,13 0 2-31,21-6 4 0,21 0 4 16,13-11-2-16,-1-7 1 15,22-12-5-15,5-12-3 16,8-12 0-16,0-12-1 15,-7-6-2-15,0-18-2 16,-1-12-54-16,8-6-24 16,0-6-84-16,-1 0-63 0,-12-13 94 15</inkml:trace>
          <inkml:trace contextRef="#ctx0" brushRef="#br2" timeOffset="209642.5426">1513 9219 272 0,'-41'12'104'0,"34"-12"-56"0,7 0-23 0,0 0 31 16,0 0-19-16,0 0-4 15,7 0-6-15,0-6-2 16,0 0-14-16,0 0 11 0,-1 0 5 16,1-6 1-16,-7 0 3 31,0 0-8-31,0 0-4 15,0 0-7-15,0 0-2 0,7 6-4 16,-7 0 1-16,0 0-9 16,0 6 0-16,7 12-2 15,-1 18-1-15,1 18 4 16,-7 12 0-16,0 0 1 16,0 0 0-16,0 0-14 15,0 6-5-15,0-17-17 16,0-1-7-16,0-12-35 15,0-6-14-15,7-6-45 16,0-12-49 0,-1-6 67-16</inkml:trace>
          <inkml:trace contextRef="#ctx0" brushRef="#br2" timeOffset="209277.1666">1831 8876 272 0,'-14'-6'104'0,"1"12"-56"0,-1-12 6 0,14 6 43 16,0 0-33-16,0 0-12 15,0 0-28-15,14 6-10 0,-1 0-9 16,1 0 3-16,-1 0 4 0,1 6-4 16,-1 0-2-16,1 0-3 15,-1 0 0-15,1-6-2 16,0 0-1-16,-8 0-15 15,8 0-7-15,-7 0-55 16,6 0-25-16,1 0-79 16</inkml:trace>
          <inkml:trace contextRef="#ctx0" brushRef="#br2" timeOffset="210447.0772">1635 9393 288 0,'0'-12'110'0,"0"0"-60"0,6 0-10 0,1 6 38 15,7-6-20-15,-1 0-9 16,7 0-17-16,1 0-6 16,6 6-15-16,0 0-2 0,-7 6 1 0,0 0-8 15,1 12-1-15,-1 6-1 16,-6 6 2-16,-1 6-1 16,-6 6-1-16,0 6-6 15,-7 6-1-15,0-11-8 16,-7-1-3-16,0-6-4 15,7-6 1-15,0 0 3 16,0-24 1 0,7-6 7-16,6-12 4 15,1-6 1-15,0-6 4 16,6-12 2-16,0-7 0 16,0-5-1-16,1 12 9 15,-8 6 6-15,8 6 2 16,-8 6-1-16,1 6-4 0,-8 6 0 15,1 0-7-15,0 6-3 16,-7 6 1-16,7 18 0 16,-7 6-6-16,0 12 0 15,0 0 3-15,0 6 4 16,0 0-1-16,0 0-2 16,0-5 0-16,0-1-1 15,6-6 0-15,1-6 0 16,13-12 4-1,8-12-2-15,-1-6 1 16,6-12-1-16,1-6-2 16,-7-6 1-16,-6-7-1 15,-1-17 0-15,-7 6 0 16,1-6 2-16,-7 0 1 16,-1 0-1-16,-6 0-2 0,0 0 1 15,0-6 1-15,0-1 1 16,0-5 1-16,0 0-7 15,0 12 0-15,0 0 1 16,0 12 1-16,0 12 1 16,7 18-3-1,0 18 0-15,0 24-1 16,-7 24 3-16,0 6-2 16,0 12 1-16,0 24 0 15,0 19 0-15,0 5 2 0,7-6 0 0,6-12 0 16,7-5 0-16,7-25 0 15,1-12 0-15,-1-12 2 16,0-12 1-16,0-18-12 16,0-12-7-16,-7-12-35 15,-6-6-17-15,-14-24-49 16,-7-18-18-16,-7-12 9 16</inkml:trace>
          <inkml:trace contextRef="#ctx0" brushRef="#br2" timeOffset="210684.0019">2142 9135 228 0,'-47'-18'88'0,"20"18"-48"0,-14 0 6 16,34 0 39-16,-6 6-10 0,6 0-2 15,0 0-28-15,0 0-10 16,1-6-21-16,6 0 0 0,0 0 0 16,13 6-3-16,14 0 1 15,7 0-1-15,20-6 1 16,0 0-6-16,0-6-4 15,1-6-1-15,12-6-1 16,8 0-14-16,-1 6-3 31,0 0-37-31,-6-1-16 16,-14 1-73-16,-13-18-31 0,-14 0 34 16</inkml:trace>
          <inkml:trace contextRef="#ctx0" brushRef="#br2" timeOffset="210975.3253">2541 8275 256 0,'-40'-30'96'0,"33"24"-52"0,-7-12 6 16,14 12 40-16,0 0-20 16,-6 6-5-16,6 0-29 15,0 0-10-15,0 0-16 16,0 0-4-16,0 0-2 0,13 18 4 15,14 6 3-15,7 12-6 0,13 12-1 16,7 18-2-16,7 30-2 0,-7 12 1 16,-13-11 1-16,-7 17-3 15,-7 30 0-15,-14 7-23 16,-19 5-10-16,-21 0-42 16,-28-5-18-16,-19-7-50 15,-41-6-55 1,-7-23 74-16</inkml:trace>
        </inkml:traceGroup>
      </inkml:traceGroup>
    </inkml:traceGroup>
    <inkml:traceGroup>
      <inkml:annotationXML>
        <emma:emma xmlns:emma="http://www.w3.org/2003/04/emma" version="1.0">
          <emma:interpretation id="{F8290EF3-2389-4FDA-BCCF-A314C06DD911}" emma:medium="tactile" emma:mode="ink">
            <msink:context xmlns:msink="http://schemas.microsoft.com/ink/2010/main" type="paragraph" rotatedBoundingBox="629,16247 5022,15913 5173,17894 780,182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2B85C2-EC40-449C-84EE-54A860296411}" emma:medium="tactile" emma:mode="ink">
              <msink:context xmlns:msink="http://schemas.microsoft.com/ink/2010/main" type="line" rotatedBoundingBox="629,16247 5022,15913 5173,17894 780,18228"/>
            </emma:interpretation>
          </emma:emma>
        </inkml:annotationXML>
        <inkml:traceGroup>
          <inkml:annotationXML>
            <emma:emma xmlns:emma="http://www.w3.org/2003/04/emma" version="1.0">
              <emma:interpretation id="{D25DB135-4E82-42FC-858A-1177C9D4BEF5}" emma:medium="tactile" emma:mode="ink">
                <msink:context xmlns:msink="http://schemas.microsoft.com/ink/2010/main" type="inkWord" rotatedBoundingBox="629,16247 5022,15913 5173,17894 780,18228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3" timeOffset="437258.8217">-20495 12773 216 0,'-14'-12'82'0,"14"12"-44"0,7 0-22 0,-7 0 22 16,0 0-5-16,0 0 1 15,7-6-4-15,-7 0-1 16,7 0-16-16,-1-6 1 0,-6 0 0 15,7-6-1-15,-7 6 2 16,7-6-2-16,0 6 0 16,-1 0-3-16,-6 0-1 15,7 0-8-15,-7 0 0 16,7-6-1-16,0 5 2 16,-7 13-6-16,7-6 1 15,-7 6-1-15,6 37 2 16,1 5-1-16,0 18 1 15,0 12 2-15,-1 6 0 16,1 12 0-16,-7 7 2 16,7-7-1-16,-7-6-1 0,0-12-2 15,0-12 1-15,0-18 3 16,7-6 1-16,-7-12 1 16,0-5 0-16,0-19-29 15,0 0-12-15,0-6-33 16,0-7-13-16,0-5-33 31,0-6-35-31,0 6 64 0</inkml:trace>
          <inkml:trace contextRef="#ctx0" brushRef="#br3" timeOffset="438035.3256">-20461 12839 108 0,'0'-18'41'0,"0"18"-22"0,0-12 4 0,0 6 21 15,0 0-4-15,0-6-1 16,6-6-16-16,1-6-6 16,7-12-10-16,-1 0-5 0,1 0 1 15,-1 6-2-15,1-7 2 16,-1 13-2-16,1 0-1 15,0 6 1-15,-1 6-1 16,7 0 0-16,1 6 0 16,-1 0 13-16,0 6 6 15,1 0-9-15,-1 6-6 16,0 6-5-16,0 0 0 16,1 0 1-16,-15 6 0 15,-6 6 2-15,-13 12 1 0,-7 19 1 16,-7-13 0-16,0 0 0 15,-1 0 0-15,1-12-2 16,7 0 1-16,0-12-2 16,0-6 2-16,6 0-2 15,0-12 2-15,1 0 18 16,-1-6 8-16,8 0-8 16,-1 0-4-16,0 0-8 15,7 6-1-15,0-6-7 16,0 6-3-16,0 0-2 15,7 12 0-15,0 6 5 16,-1 6 1-16,8 6 0 16,-1 0-2-1,1 0 1-15,6 0-1 16,7-5 15-16,0 5 7 0,7-6-10 16,-7 0-7-16,0 0-3 15,0-6-2-15,-6-6 2 16,-8 0 3-16,1 0 0 15,-7-6 2-15,-7-6-6 16,0 6-3-16,-7 0-61 16,0 0-27-16,7 0-65 15</inkml:trace>
          <inkml:trace contextRef="#ctx0" brushRef="#br3" timeOffset="438462.5981">-19879 12881 208 0,'-21'12'77'0,"14"6"-42"0,-6-18-12 0,13 6 24 16,-7 0-18-16,0 0-3 15,1 0-7-15,-1 0-3 0,0 6-8 16,0-6-5-16,1 0-2 0,-1 0 10 15,0 6 7 1,0 0-7-16,1 0 6 16,-1-6 3-16,7 0-11 15,0-6-2-15,0 0 1 16,13 6 5-16,8 1-1 16,12-1 1-16,1-6-10 15,7 0-3-15,27 0-1 16,-8 0 0-16,15 0 1 15,-14 0 2-15,-7-6 1 16,-7-1 1-16,-6 7-2 16,-7 7-2-16,-1-7 1 0,-6 0-1 15,-6 0-49-15,-1 6-19 16,-6 0-34-16,-1 0-15 16</inkml:trace>
          <inkml:trace contextRef="#ctx0" brushRef="#br3" timeOffset="438963.5909">-19609 13068 136 0,'-13'-12'52'0,"19"12"-28"0,-19 0 3 16,13 0 23-16,0 0-4 15,0 0-2-15,0 0-6 16,0 0 1-16,0 0-21 15,0 0 1-15,-7 0-1 0,7 0-10 16,0 0-2-16,-7 0-4 16,1-6-2-16,-1 6 1 0,0-6-1 15,0 6 2-15,1 0 1 16,-1 0 7-16,7 0 6 16,0-6-8-16,-7 6-4 15,0 0-3-15,0-6 1 16,7-1 1-16,-6 7 1 15,6 0-5-15,0 0-1 16,0 0-4-16,0 0-1 16,0 0 4-16,6 13 1 15,8 17 2-15,-7 30 0 16,0 18 0-16,-1 6 0 16,1 0 0-16,0-6 0 15,0-5 0-15,-7-7 0 0,0-6 0 16,0-12 0-16,0-6 0 15,0-6 0-15,0-12 4 16,0-6 5-16,0-6-5 16,0 0 0-16,0-6-2 15,-7 0 1-15,7-6 0 16,-7 0 1-16,7-6-60 16,7-6-26-16,13-6-65 15</inkml:trace>
          <inkml:trace contextRef="#ctx0" brushRef="#br3" timeOffset="439392.456">-18905 12863 136 0,'-21'0'52'0,"15"-6"-28"0,-8 6-2 0,14 0 23 16,-7 0-1-16,1 0 4 16,-1 0-5-16,0 0-2 0,0 0-22 31,1 0 2-31,-1 0 2 0,0 0-10 15,7 0-4-15,0 0-9 16,0 0-2-16,7 6-2 16,6 0 3-16,8 0 0 0,-1 0 1 15,7-6 6-15,0 0 6 16,0 0-4-16,0 0 0 0,0 0-4 16,0 0-3-16,0 0 0 31,0 0 1-31,0 0-1 0,-6 6 2 15,-1 0-35-15,0-6-13 16,1 0-44-16,-1 0-19 16,0 0-4-1</inkml:trace>
          <inkml:trace contextRef="#ctx0" brushRef="#br3" timeOffset="439804.7182">-18946 13050 188 0,'-7'-12'71'0,"7"18"-38"0,0-6-10 16,0 0 26-16,0 0 1 15,0 0 3-15,0 0-14 16,0 0-4-16,0 0-20 15,0 0 4-15,0 0 2 0,0 0-5 0,0 0 1 16,0 0-10-16,0 0-2 16,14 0-5-16,-1 0-3 15,8 0 2-15,6 0 2 16,0 0 0-16,0 6 2 0,0-12-2 16,0 0-1-16,7 6 1 15,-7 0 1-15,0 0-1 16,0 0 2-16,0 0-24 15,-7 0-8-15,8 0-90 16,-1-6-36-16,0-13 24 16</inkml:trace>
          <inkml:trace contextRef="#ctx0" brushRef="#br3" timeOffset="440387.2379">-18046 12418 160 0,'0'-24'63'0,"0"12"-34"0,0-12 6 0,0 18 27 16,0-6-9-16,0 0-4 16,0 0-14-16,0 0-7 15,0 0-16-15,0 0 1 0,0 0 1 16,0 0-1-16,7-6 2 16,0 6-8-16,-1-6-4 15,1 6 6-15,0-6 4 16,6 6-2-16,-6 0-1 15,0-1-4-15,0 7-1 16,-7 0-6-16,0 0-1 16,0 6-2-16,6 6 3 15,-6 19-2-15,0 29-1 16,0 18 3-16,0 24 2 16,0 12-7-16,0 1-3 0,0-7-13 15,0-24-6-15,0-12-3 16,0-12-1-16,-6-12-22 15,6-6-8-15,-7-6-13 16,7-6-6-16,-7 1-3 16</inkml:trace>
          <inkml:trace contextRef="#ctx0" brushRef="#br3" timeOffset="441028.5584">-18039 12460 156 0,'-14'-54'60'0,"14"24"-32"0,0-18-9 0,7 30 23 16,0-6-6-16,0-6 2 15,-1 0-13-15,1 6-3 16,7 0-13-16,6 0 1 0,0-1 1 16,7 1-4-16,0-6 1 15,7 6 1-15,-7 0 2 16,0 6-5-16,0 6-2 15,-6 6-4-15,-1 6-1 16,0 6 1-16,-6 6 0 16,-1 0 0-16,-6 6 2 0,-7 6 1 15,0 6 3-15,-7 6-3 0,-6 7-2 16,-8 5 0-16,1-6-1 16,0-6 2-16,0-6 1 15,-1-6 1-15,-6-6 0 16,0-6-5-1,0-12 1-15,0-6 2 16,0 0 1-16,7-6-1 16,-1 0 1-16,1-6 9 15,7 0 7-15,-1 6-4 16,7 0 2-16,-6 0-10 16,6 6-2-16,0 0-8 0,7 6-2 15,0 0 2-15,7 12 3 16,13 6-4-16,1 6 1 15,6 12 1-15,6 0 1 16,8 0-2-16,0 0 2 16,-1 0 1-16,-6 6 2 15,0-6-1-15,-7 7 2 16,0-13-4-16,0 0 0 16,-7-6 3-16,-6-6 1 15,-1 0-1-15,-6-6-2 16,0 0 3-16,-7-12 0 0,0 0-48 0,0 0-21 15,0 0-40-15,13 6-14 16,8 0 15 0</inkml:trace>
          <inkml:trace contextRef="#ctx0" brushRef="#br3" timeOffset="441372.2283">-17268 12412 208 0,'-7'-6'77'0,"7"12"-42"0,0-6-15 16,0 0 27-16,0 0-21 16,0 12-6-16,-7 6-15 15,1 6-3-15,-8 6-2 16,-6 12-3-16,0 6 2 0,6 13-1 16,1-7 0-16,6-6 2 15,0-6 2-15,7-6 1 16,0-6 1-16,7-12 9 15,13-12 6-15,0-12 1 16,1-12 0-16,-1-6-6 0,0-24-4 16,-6 6 6-16,-1 0 1 15,-6 0-2-15,-7 6-1 16,-7-7-8-16,1 13-2 16,-1 12-7-16,-7 6 0 15,-6 12-48-15,-7 12-18 16,0 24-66-1,0 13-45-15,0-1 80 16</inkml:trace>
          <inkml:trace contextRef="#ctx0" brushRef="#br3" timeOffset="442573.486">-18235 12905 156 0,'-14'-6'60'0,"14"6"-32"0,-7-6-6 0,7 6 20 16,0 0-5-16,-7 0-2 16,1 0-4-16,6 6-2 15,0-6-16-15,-7 0-3 0,7 0 0 0,0 0-2 16,0 6 1-16,0 0-5 15,-7 0-1-15,7 0-1 16,-7 6-2-16,1 0 9 16,6 0 4-16,-7-6-4 15,7 12-1-15,0-6-4 16,0 0-1-16,0 0-1 0,0-12-2 16,0 6 3-16,0-6 0 15,0 0-1-15,0 0 1 16,0 0 0-16,0 0 1 15,0 0-7-15,0 0 0 0,13 7 3 16,1-1 4-16,-1-6-1 16,1 0-2-16,0 0-3 15,-1 0 1-15,7 0 1 32,1 0 0-32,-1 0 0 15,7 0 2-15,0 0-1 0,0 0-1 16,7 0 3-16,-7 0 0 15,-7 0-6-15,7 0 0 16,-6 0-1-16,-1 0 2 16,0 0 3-16,1 0 2 15,-1 0-1-15,0 0-2 16,0 0 1-16,1 0-1 16,-1 0 0-16,0 0 2 0,-6 0-1 15,-1 0-1-15,8 0 1 16,-8 0-1-16,8 0-3 15,-1 0 2-15,7 6 3 16,0-6 1-16,0 0-4 16,0 0 1-16,0 0 0 15,0 0 0-15,0 0 0 16,0 6 2-16,-6-6-3 16,6 0-2-16,0 0 4 15,-7 0 1-15,0 6-3 16,-6 0 1-16,6-6 0 0,0 0 2 15,1 0-1-15,6-6-1 16,0 6-4-16,0-6 0 16,0 6 2-16,0 0 3 15,0 0 0-15,0 0-1 0,0 0 1 16,7 0 1-16,0 0-1 16,0 0-1-16,0 0 1 15,-1 0 1-15,-6 0-1 16,1 0-1-16,-1 0 1 15,-7 0-1-15,0-6 0 0,-6 6 0 16,-1 0 0-16,-6-6 2 16,-7 6-36-16,0-6-17 15,0-1-58 1,-20-5-65-16,-7-6 52 16</inkml:trace>
          <inkml:trace contextRef="#ctx0" brushRef="#br3" timeOffset="491271.3535">-20860 12322 180 0,'-7'-36'68'0,"7"24"-36"0,0-12-20 0,0 18 21 0,0-6-13 0,7-6-3 16,-1 0-2-16,1 6 1 31,0 0-9-31,0-6 7 0,-1 5 5 15,-6 7-1-15,7-6-1 16,0 0-5-16,0 6 0 16,-1 0-7-16,8-6-1 15,0 0-2 1,-1 6-2-16,-6 0 3 0,0 0 7 0,-7 0 5 31,0 6-5-31,0-6-1 0,0 6-3 16,-7 0 1-16,0 6-4 15,-6 0-2-15,-8 6-3 16,1 6-1-16,-7 6 2 16,-7 12 0-16,-13 13-2 15,-1 17 2-15,1 6 1 0,6 12 0 16,8 12 0-16,5 19 0 16,8-19 11-16,13-6 5 15,7 12 3-15,7 13 3 16,7 5 3-16,6-6 4 15,7 0-9-15,7-5-4 16,0-7-9-16,0-6-3 16,-7-18-2-16,0-12 1 15,0-12 2-15,-7-11 2 16,0-13-1-16,-6-6-1 16,-1 0-3-16,1-12-2 0,-1 0 3 15,1-6 0-15,0-6-6 16,-1 0 0-16,7 0-43 15,-6-6-19-15,-1-12-104 16,1-12-72 0,-7-6 102-16</inkml:trace>
        </inkml:traceGroup>
      </inkml:traceGroup>
    </inkml:traceGroup>
    <inkml:traceGroup>
      <inkml:annotationXML>
        <emma:emma xmlns:emma="http://www.w3.org/2003/04/emma" version="1.0">
          <emma:interpretation id="{D7070AE5-E819-43BB-B17B-E122CA21322A}" emma:medium="tactile" emma:mode="ink">
            <msink:context xmlns:msink="http://schemas.microsoft.com/ink/2010/main" type="paragraph" rotatedBoundingBox="3451,17017 10199,16097 10425,17754 3676,1867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DBF8D97-2DCD-41D3-BDB2-43DD399186D5}" emma:medium="tactile" emma:mode="ink">
              <msink:context xmlns:msink="http://schemas.microsoft.com/ink/2010/main" type="line" rotatedBoundingBox="3451,17017 10199,16097 10425,17754 3676,18674"/>
            </emma:interpretation>
          </emma:emma>
        </inkml:annotationXML>
        <inkml:traceGroup>
          <inkml:annotationXML>
            <emma:emma xmlns:emma="http://www.w3.org/2003/04/emma" version="1.0">
              <emma:interpretation id="{B0549118-4821-4ECD-92B8-E744DAB83814}" emma:medium="tactile" emma:mode="ink">
                <msink:context xmlns:msink="http://schemas.microsoft.com/ink/2010/main" type="inkWord" rotatedBoundingBox="3508,17438 5603,17153 5735,18118 3640,18404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3" timeOffset="443713.5224">-18256 13825 120 0,'-7'-54'46'0,"7"42"-24"0,0-48-2 16,0 36 21-16,0 0-11 16,0-6-3-16,7 0-6 0,0-6-4 15,0 0-9-15,6 0-1 0,1 5 3 16,-1 1-4-16,1 0-1 15,-1 6-2-15,8 0 0 16,-1 6 0-16,0 0 1 16,7 6-2-16,7 6 1 15,-13 0-2-15,-1 6-1 16,0 6-2-16,-6 0 1 16,-1 6 3-16,-6 6 1 15,-7 6-1-15,-7 0-2 16,-6 6 3-16,-8 0 0 15,1 0-17-15,-7-5-5 16,-7 5 7-16,7-6 6 16,0-6 4-16,0 0 2 0,7-6 2 15,-1-6 3-15,8-6 18 16,-1-6 5 0,1 6 3-16,6-6-5 15,0 6-4-15,0 0-8 16,1 0-1-16,6 0-8 15,0 0-1 1,0 0 2-16,0 0 1 16,0 0-1-16,0 0 1 15,6 12 7-15,8 0 3 0,6 0-11 16,7 6-3-16,14 6-2 31,6 0-1-31,14 0 0 16,-7 0 0-16,-6 6-3 0,-1-6 2 15,-6 0 3-15,-8 0 1 16,-5 0-1-16,-8-6 1 16,-7 0 0-16,1-5 1 15,-7-1 0-15,-7 0 2 16,0-12-19-16,0 6-5 16,-7-6-52-16,0-6-21 0,-6-6-50 15</inkml:trace>
          <inkml:trace contextRef="#ctx0" brushRef="#br3" timeOffset="443073.5484">-18235 13711 200 0,'-14'-6'77'0,"14"0"-42"0,0-24-10 15,0 24 27-15,0-6-6 16,0-6 0-16,0 6-11 16,0 0-4-16,0 0-17 0,0 0 0 15,0 0 0-15,0 0-3 0,0 0 1 16,0 0-3-16,0 0 2 15,0 0-4-15,0 0-2 16,0 0-2-16,0 0-3 31,7-1 1-31,0 1-1 16,-7 0 0-16,6 0 2 16,-6 6-3-16,7 0 0 0,-7 6-1 0,7 12-2 15,0 6 3-15,-1 13 0 16,1 17-2-16,0 18 0 15,0 12 2-15,-1 0 2 16,-6-12-9-16,0-6-2 16,0-11-19-16,0-7-7 0,0-6-16 15,-6 0-6-15,-1-6-28 16,0-6-10-16,0 0 0 16</inkml:trace>
          <inkml:trace contextRef="#ctx0" brushRef="#br3" timeOffset="444030.5937">-17457 13284 184 0,'-27'-6'68'0,"20"6"-36"0,-7-6 13 16,14 6 36-16,0 0-8 15,0 0-3-15,0-6-24 16,0 0-9-16,0 0-21 16,0 6-6-16,0 0 1 0,0 0-9 15,0 0-1-15,0 0-6 16,0 0 1-16,7 0 2 16,7 6 1-16,-1 0-2 15,1 0 0-15,-1 0 2 16,-6 0 2-16,-7-6-31 15,13 6-12-15,1 0-61 0,-7 6-26 16,-7 6-3 0</inkml:trace>
          <inkml:trace contextRef="#ctx0" brushRef="#br3" timeOffset="444358.7809">-17694 13711 192 0,'-21'6'74'0,"21"-12"-40"0,0 6-40 16,7-12 122-1,-7 0-42-15,7 0-20 16,0 0-16-16,0 0-25 16,-7-6-1-16,6 6-1 0,1 0 0 15,-7 0 1-15,0 0-4 16,0 6-3-16,7 6-5 15,-7 0 0-15,0 0-5 16,0 0-1-16,7 12 3 16,-1 6 3-16,1 12-4 0,-7 18 1 15,7 0 3-15,-7 0 4 16,0 0-23-16,0-6-12 16,0-5-33-16,0-7-14 15,0-6-34 1,0 0-43-16,0-6 54 15</inkml:trace>
          <inkml:trace contextRef="#ctx0" brushRef="#br3" timeOffset="445227.2898">-17579 13783 208 0,'0'-24'77'0,"0"0"-42"0,7 18-4 0,-1 0 32 0,1 0-7 16,7 0 2-16,-8-6-21 15,8 0-10-15,-1 0-16 16,1 6-5-16,0 0-2 0,-1 0-7 0,1 6-2 16,-1 6 2-16,1 6 3 15,-1 0-1-15,-6 6 0 16,6 0 1-16,-6 0 2 16,0 6-10-16,0-6-2 15,-7 0-6-15,0 0-3 16,0 0-14-16,0 0-4 15,-7-6 13-15,7 0 9 16,-7 0 4-16,0-6 3 16,7-6 5-16,0 0 3 15,0-6 3-15,0-6 1 16,0 0 11-16,7-6 7 0,0-6 0 16,7 0 1-16,-1 0-3 15,1 0-1-15,-1 0-1 16,1-6 0-16,-1 6 0 15,-6 6-2-15,0-6-11 16,-1 12-2-16,1 0-5 16,0 6 0-16,-7 6 2 15,0 24 0-15,0 12 0 16,0-6 2-16,0 6-1 0,0 0-1 16,0 0 1-16,0-6-1 15,0-6 0-15,0-6 0 16,0 0 0-16,7-6 2 15,-7-12-1-15,13 0 2 16,8-12 0-16,-1-6 1 16,7-6-11-16,0-18-3 15,0 0 3-15,-7 6 3 16,1 0 3-16,-8-6 1 16,-6-12 0-16,-7 0 0 15,0 0 2-15,-7-7 3 16,0 1 7-16,1 6 2 15,-1 6-3-15,0 12 1 16,7 0-7-16,0 12-3 16,0 0-6-16,7 6 0 0,0 6-3 15,-1 0 2-15,8 6 1 16,-1 6-1-16,1 12 4 16,-7 18 0-16,-7 30 1 15,-7 24 0-15,0 12 0 16,0 7 2-16,1 5-3 15,-1-6-2-15,7-24 2 16,7-12 0-16,6-12 3 16,1-11 3-16,-1-7-4 15,8-6-1-15,-8-6-16 16,1-6-4-16,-1-6-30 0,-6 0-10 16,-7-12-31-1,0 0-10-15,-7-12-10 16</inkml:trace>
          <inkml:trace contextRef="#ctx0" brushRef="#br3" timeOffset="445430.534">-17268 13537 252 0,'-14'0'96'0,"14"6"-52"0,0-6-14 0,0 0 34 15,0 0-16-15,0 0-5 16,0 0-12-16,0 0-5 15,14 12-14-15,13-6-3 0,7 0 1 16,13-6-2-16,14 0 1 0,7-6-8 16,-1-6-2-16,-6-6-82 15,7 0-34-15,0-6-47 16</inkml:trace>
          <inkml:trace contextRef="#ctx0" brushRef="#br3" timeOffset="479158.3682">-16213 13272 260 0,'-13'-6'99'0,"13"12"-54"0,0-6-20 0,0 0 33 0,0 0-13 15,0 0-2-15,0 0-13 16,0 0-4-16,0 0-15 16,0 0 0-16,0 0 2 0,0 0-5 15,0 0-2-15,0 0-6 16,0 0 0-16,0 0 0 15,0 6 0-15,0 0-3 0,-7 6 2 16,7 0 1-16,-7 0 2 16,7 0-3-16,-6 0 0 15,-1 6-1-15,7 0 0 16,-7 0 2-16,7-6 2 0,0 0-3 31,-13 0 0-31,13 0 1 0,0-12 2 0,0 0 1 16,0 0 3-16,0 0-1 15,0 0 0-15,0 0-3 16,0-6 1-16,0 0-2 0,0 0 2 16,0 0-2-16,0 0-1 15,0-6 1-15,0 0-1 16,0 0 0-16,0 0 0 31,13-6 0-31,-13 0 0 16,7 0 0-16,-7-6 2 0,7 0-3 0,-1 6 0 15,1 0 1-15,0 6 0 16,0 0 0-16,-7 0 0 16,0 6-3-16,0 0 0 15,0 6 2 1,0 0 0-16,0 0-2 16,6 12 0-16,1 0 2 15,-7 6 2-15,0 0 0 16,0 6 2-16,0 0-4 15,0 6-2-15,0 12 2 16,-7 0 2-16,-13 18-33 16,-20 7-13-16,-15 11-137 15</inkml:trace>
        </inkml:traceGroup>
        <inkml:traceGroup>
          <inkml:annotationXML>
            <emma:emma xmlns:emma="http://www.w3.org/2003/04/emma" version="1.0">
              <emma:interpretation id="{07A39B40-2D70-40AA-8F4D-EC296EC82130}" emma:medium="tactile" emma:mode="ink">
                <msink:context xmlns:msink="http://schemas.microsoft.com/ink/2010/main" type="inkWord" rotatedBoundingBox="6001,17065 7904,16806 8077,18074 6174,18334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3" timeOffset="480084.8399">-15360 12923 284 0,'-7'6'107'0,"0"-6"-58"0,14 0-37 16,-7 0 24-16,0 0-19 15,0 0-5-15,0 0-7 16,7 6-4-16,0 6 0 16,6-6 1-16,1 0 1 0,-1 0-4 15,1 0 1-15,-1 0 2 0,1-6 1 16,-7 0-1-16,-7 0-2 15,6 0 20-15,1-6 9 16,0 0-3-16,0 0-3 16,-1 0-11-16,-6-6-5 15,0 0-7-15,0 0 0 16,0-6 2-16,0 0 1 16,0 6-4-16,-6 0 1 15,-1-6 0-15,0 12 2 31,-13 0-3-31,0 6-2 0,-8 0-1 16,-5 6 0-16,-1 6 0 16,-14 12 3-16,1 0 0 15,0 6 1-15,-7 0-3 16,-1 0 2-16,8 0 1 16,0 1 0-16,13 5-5 15,7 12 1-15,20 0 0 16,14 6 2-16,13 0 3 15,7-6 4-15,0-6 2 0,14-6 3 16,13-12-5-16,7-12-1 16,0-12 0-16,-7-6 0 15,-7-6-2-15,-6 0-2 0,-7-6-43 16,0 6-19-16,-7-6-62 16,6 0-23-16,1 6 28 15</inkml:trace>
          <inkml:trace contextRef="#ctx0" brushRef="#br3" timeOffset="480622.0476">-15211 13314 152 0,'-14'-18'57'0,"14"12"-30"0,-7 0-7 15,1 6 21-15,6-6-2 16,0 0 1-16,-7 6-7 16,7 0-3-16,0 0-16 15,0 0 4-15,0 0 5 0,-7 0-3 16,7 6-2-16,-7 0-2 16,7 0 3-16,0-6-7 15,7 12 1-15,0-6-2 16,6 0 3-16,-13-6-1 0,34-6 0 15,14 0-7-15,12 0-2 16,8 0-4-16,7 6-3 16,-8 0 4-16,-6 6 3 15,-7 0-1-15,-13 6-2 16,-7 0 0-16,-1 0-1 16,-5-6-14-16,-8 0-5 15,0-6-41-15,-6 0-18 16,-8-6-53-1,-12 6-46 1,-8 0 70-16</inkml:trace>
          <inkml:trace contextRef="#ctx0" brushRef="#br3" timeOffset="481088.3743">-14961 13416 284 0,'-14'0'107'0,"14"0"-58"0,-6 0-24 16,6 0 31-16,0 0-13 0,0 0-2 16,0-6-17-16,0 0-5 15,-7 0-11-15,0 0-5 0,0 0 0 16,1 0-2-16,6 0 2 16,0 0-2-16,-7 0-1 15,7 0 7-15,0 0 5 16,0 0-6-16,0 0-3 15,0 0 4-15,0 0 3 16,0 6-8-16,0 0 0 16,0 0-4-16,0 0 0 15,0 0 0-15,0 18-2 16,0 12 3-16,7 12 0 16,-1 6-2-16,1 13 2 15,7 5 1-15,-1 6 2 0,-6-6-3 16,0 0 0-16,0-12 3 15,-7-6 1-15,0-5-4 16,0-13 1-16,0 0 2 16,0-6 1-16,-7-6-1 15,0-6 1-15,0 0-11 0,0-6-4 16,1-6-32-16,6 0-11 0,20-30-146 16,7-18 45-1</inkml:trace>
          <inkml:trace contextRef="#ctx0" brushRef="#br3" timeOffset="482016.3926">-14271 13224 192 0,'-20'6'74'0,"20"-6"-40"0,-21 6-7 15,21-6 27-15,-6 6-11 16,-1 0-2-16,0 0-6 16,7-6 0-16,-7 0-19 15,7 0 6-15,-6 6 2 0,6-6-6 16,0 0 0-16,0 0-7 16,0 0 1-16,0 0-7 15,6 6-1-15,8 0-2 0,-1 0 1 16,8 0-2-16,-1 0-1 15,0 0 1-15,1-6 1 16,-1 0-3-16,0 0 0 16,1 0 1-16,6 0 2 15,0 0-1-15,0 0-1 16,0 0 1-16,0 0-1 16,0 0 0-16,-7 0 0 15,1 0 2-15,-1 0 1 16,0-6-28-16,0-6-10 15,7 0-78-15,1 6-31 16</inkml:trace>
          <inkml:trace contextRef="#ctx0" brushRef="#br3" timeOffset="481576.0038">-14257 13074 204 0,'-14'-12'77'0,"21"12"-42"0,-7-6-1 0,0 6 29 16,0 0-8-16,-7 0-2 16,0 0-17-16,7 0-5 15,-6 0-18-15,-1 0-3 0,0 6 0 16,0-6-4-16,7 0 2 15,-7 0-7-15,1 6-1 0,6-6-5 16,0 0 1-16,0 0 4 16,0 0 2-16,0 0 0 15,13 6 1-15,8-6 9 16,-1 6 4-16,0 0-7 16,0 0-5-16,1-6-3 15,-1 0 1-15,0 0-3 31,1 0 0-31,6 0 1 16,0 0 2-16,0 0-3 0,0 0 0 16,0-6-1-16,-7 6-2 15,1 0-39-15,-1 0-17 16,0 0-37-16,-6 6-15 16,-1 0-15-1</inkml:trace>
        </inkml:traceGroup>
        <inkml:traceGroup>
          <inkml:annotationXML>
            <emma:emma xmlns:emma="http://www.w3.org/2003/04/emma" version="1.0">
              <emma:interpretation id="{173147D8-2B19-4EAF-8B85-C8C2CDA83DBD}" emma:medium="tactile" emma:mode="ink">
                <msink:context xmlns:msink="http://schemas.microsoft.com/ink/2010/main" type="inkWord" rotatedBoundingBox="8181,16372 10199,16097 10391,17506 8373,17782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3" timeOffset="482794.6506">-12722 12244 228 0,'0'-6'85'0,"0"6"-46"0,0 0 1 0,0 0 33 15,0 0-20-15,0 0-5 16,0-6-17-16,0 6-7 16,0-6-14-16,7 0-4 0,-7 0 0 0,0 0-5 15,7 0-1-15,-7 0 0 16,0 0 2-16,0 0 1 16,0 0 1-16,0 0-2 15,0 0-2-15,0-6 1 16,0-1-1-16,0 7 2 15,-7 0 1-15,0 0-4 16,1 0 1-16,-1 0 0 16,0 0 2-16,-6 0-3 15,-8 0 0-15,-6 6-1 16,-7 0-2-16,-6 6 0 16,-1 6 0-16,1 6 3 0,-1 7 0 15,7-1 1-15,-6 6 2 16,6 6-3-16,0 6-2 15,7 0-1-15,0 0 0 16,13 0 0-16,1 0 3 16,6 0 0-16,7 0 1 15,7 0 0-15,6 1 2 16,1-7 1 0,-1-12 1-16,1 0 0 0,6-12 0 15,-6 0-2-15,26-18 1 16,8-6-2-16,-1-6 2 0,7 0-2 15,-7 0 2-15,-6 0-46 16,0-6-18-16,-8-7-54 16,-5 1-22-16</inkml:trace>
          <inkml:trace contextRef="#ctx0" brushRef="#br3" timeOffset="483649.4735">-12417 12508 152 0,'-7'12'57'0,"7"-12"-30"0,0 6 8 15,0-6 29-15,0 0-8 16,0 0-2-16,0 0-18 16,-7 0-5-16,7 0-18 15,0 0-1-15,0 0-1 0,-6 0-4 16,6 0 1-16,-7 0 1 15,0 0 2-15,7 0-3 16,-7 0 0-16,0 0-10 16,1 0-3-16,-8 0 3 15,1 6 2-15,-1 6 1 0,-6 6-1 16,-7 0-2-16,-7 19 1 16,0-7-1-16,0 6 0 15,-6-6 0-15,13 0-2 16,0 0 3-16,13 0 0 15,0-6 1-15,14 0 0 16,7-6 0-16,7-6 2 16,13 0 1-16,0-12 1 15,13 0 0-15,-6-6 2 0,-7-6-1 16,0-6 2-16,1 0-4 16,-8-6-2-16,0 0 2 15,0 0 0-15,-6 0-1 16,-7 0-2-16,-1 6 1 15,1 0 1-15,-7 0 5 0,0 6 4 16,0 0-2-16,0 0 2 16,0-6-2-16,0 0 2 15,0 5 0-15,0-5 1 16,0 6-2-16,0 0-1 16,0 0-1-16,0 0 0 15,0 6-4-15,0 0-3 16,0 0 0-16,0 6 1 15,0 0-3-15,0 6-2 16,0 12-1-16,0 6 0 16,-7 12 0-16,1 31 3 15,6-1 0-15,0 0 3 16,0 0-1-16,0 0-1 0,0 6-2 16,0 7 1-16,0-1 1 15,-7-6 2-15,0-6-3 16,0-6 0-16,1-12-1 15,-1-12-2-15,-7-6 5 16,-6-5 1-16,-7-13 2 16,0-6 2-16,0-12-5 15,0-6-3-15,0-13-2 0,0-5 3 16,20-6-2-16,7-6 1 16,20 0-3-16,7 0 1 15,-6 12-14-15,26-6-5 16,7 0-26-16,7 0-9 15,7 0-24-15,6 0-11 16,7-1-38 0</inkml:trace>
          <inkml:trace contextRef="#ctx0" brushRef="#br3" timeOffset="485120.5462">-13371 13260 124 0,'-7'-12'49'0,"7"6"-26"0,0 0-12 0,0 6 18 15,0 0 0-15,0 0 5 0,0 0-5 16,0-6-3-16,0 6-14 16,-7-6 6-16,7 6 4 0,0 0-2 15,-6 0 0-15,-1 0-7 16,0 0 0-16,0 0 1 16,1 0 1-16,-1 0-4 15,-7 0 1-15,7 0-3 16,-6 0 2-16,6 0-6 15,0 0-1-15,1 0 7 0,-1 0 2 16,0 0-6-16,0 0-4 16,1 6 4-16,6-6 3 15,0 0-5-15,-7 6-3 16,7 0-4-16,0 0 1 16,0 0 1-16,0-6 0 15,0 6 0-15,0-6 0 16,0 6 0-16,0 0 2 0,7 0 1 15,-1 6 1-15,1-6-5 16,7 0-1-16,-1 6 1 16,1 0 2-16,-1-6 0 15,1 0-1-15,-1 0 1 16,8 0 1-16,-1 0-1 16,0 0 2-16,7-6-4 15,0 0 0-15,0 0 1 16,-6 0 2-16,-1-6-1 15,0 6-1-15,-6 0-2 0,-1 0-1 16,1 0 2-16,-1 0 2 16,1 0 0-16,-1 0-1 31,1-6 1-31,6 6-1 16,1-6 2-16,6 6 1 0,0 0-4 15,7-6 1-15,6 0 0 16,1 0 0-16,-1 0 0 15,1 0 0-15,-1 6 0 16,1-6 0-16,-7 6-3 16,6 0 2-16,-12 0 1 15,-1 0 2-15,-7 0-1 16,0 0 2-16,1 0-4 16,-1 6 0-16,0-6 1 15,0 6 0-15,1-6 0 16,6 0 0-16,0 0 2 15,0 0 1-15,0 0-6 0,0 0 0 16,0 0 1-16,0 0 3 16,7-6 0-16,-7 6-1 15,0-6-2-15,0 6 1 16,0-6 1-16,0 6 0 16,0 0 0-16,7 0 2 15,0-6-1-15,7 0 2 16,-1 6-4-16,1-6 0 15,6 0-1-15,0 0 0 16,-6 0 2-16,0 0 2 16,-1 0-1-16,1 0 2 15,-7 0-4-15,-7 0 0 16,0 0 1-16,0 6 0 0,-7 0 0 16,-6 0 2-16,-1 0-6 15,1 0 1-15,-14 0-70 16,-27 12-129-1</inkml:trace>
        </inkml:traceGroup>
      </inkml:traceGroup>
    </inkml:traceGroup>
  </inkml:traceGroup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8:36.99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C5FED545-C02A-43DC-8E90-21CC983B75FB}" emma:medium="tactile" emma:mode="ink">
          <msink:context xmlns:msink="http://schemas.microsoft.com/ink/2010/main" type="writingRegion" rotatedBoundingBox="8259,16729 31401,16086 31458,18169 8317,18812"/>
        </emma:interpretation>
      </emma:emma>
    </inkml:annotationXML>
    <inkml:traceGroup>
      <inkml:annotationXML>
        <emma:emma xmlns:emma="http://www.w3.org/2003/04/emma" version="1.0">
          <emma:interpretation id="{35FACCAB-BABE-40E9-A17F-A293C7199157}" emma:medium="tactile" emma:mode="ink">
            <msink:context xmlns:msink="http://schemas.microsoft.com/ink/2010/main" type="paragraph" rotatedBoundingBox="8259,16729 31401,16086 31458,18169 8317,188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AE7AA6-5962-43CF-88DE-E06B872566F4}" emma:medium="tactile" emma:mode="ink">
              <msink:context xmlns:msink="http://schemas.microsoft.com/ink/2010/main" type="line" rotatedBoundingBox="8259,16729 31401,16086 31458,18169 8317,18812"/>
            </emma:interpretation>
          </emma:emma>
        </inkml:annotationXML>
        <inkml:traceGroup>
          <inkml:annotationXML>
            <emma:emma xmlns:emma="http://www.w3.org/2003/04/emma" version="1.0">
              <emma:interpretation id="{6B8BD379-A8A8-40EA-8A1B-14D8EF851AD3}" emma:medium="tactile" emma:mode="ink">
                <msink:context xmlns:msink="http://schemas.microsoft.com/ink/2010/main" type="inkWord" rotatedBoundingBox="8259,16729 11044,16651 11099,18660 8315,1873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-12688 13729 204 0,'0'-18'77'0,"0"18"-42"0,-13 0-1 15,13 0 29-15,0 0-6 16,0 0 1-16,0 0-23 15,0 0-12-15,0 0-13 16,0 0-1-16,20 0 2 0,-7 6-2 16,8 0 0-16,-1 0-5 15,0 6-1-15,1-6-1 16,-1 0 1-16,-6 6-2 0,-1-6-1 16,1 6 1-16,-1 0-1 15,1 0-3-15,-8 0 0 16,1 0-56-16,0-6-25 15,-7 6-186 1,-20 6 138 0</inkml:trace>
          <inkml:trace contextRef="#ctx0" brushRef="#br0" timeOffset="-631.525">-13100 13717 220 0,'-7'6'85'0,"7"-6"-46"0,0 6-17 0,0-6 26 15,0 0-12-15,0 0-3 0,0 0-8 16,0 0-4-16,0 0-11 16,0 0-6-16,0 0-1 0,7 0-2 15,-1 0 2-15,1 0 0 16,0-6 3-16,0-6 12 16,-1 0 6-16,1 6-4 15,0-6-1-15,0 6-5 0,-7-6-1 16,0 0-7-16,0-6-2 15,0 6-2-15,-7 0-2 16,0 0 1-16,0 0 1 16,-6 0-3-16,-1 6-2 15,1 0 2-15,-8 12 0 16,-6 6-2-16,-6 0 2 16,-8 6 1-16,-6 12 0 15,-1 6-3-15,1 0 2 0,6 6-1 16,7 6 0-16,7-6 0 15,0 6 0-15,7-11 2 16,7-1 0-16,6-6 0 16,7 0 2-16,7 0-3 15,13 0-2-15,14-6 6 16,13-6 3-16,14-6-1 16,-7-12 0-16,14-6-6 0,13-6 1 15,7 0-16-15,0-6-4 16,-14-6-65-16,-13 0-27 15,-20 0-39 1</inkml:trace>
          <inkml:trace contextRef="#ctx0" brushRef="#br0" timeOffset="343.6306">-12891 14072 288 0,'-7'-12'110'0,"1"12"-60"0,6-6-19 0,0 6 35 0,0 0-24 16,6 0-6-16,1 0-13 15,0 0-3-15,0 0-11 16,0-6-1-16,-7 6 2 0,0 0-2 16,6 0 1-16,1 0-3 15,0 0 1-15,-7 0-4 16,0 0-2-16,7 0-3 15,-1 0 1-15,8 0 1 16,-1 0 0-16,1 6-3 16,-1 6 2-16,-6 0 1 15,-7 12 0-15,0 6-3 16,-7 6 2-16,1 0-23 16,-1 0-12-16,0-6-34 15,0 0-14-15,1-12-41 16,6-6-54-16,0-12 63 15</inkml:trace>
          <inkml:trace contextRef="#ctx0" brushRef="#br0" timeOffset="1186.4726">-12762 14120 168 0,'7'-24'66'0,"-7"18"-36"0,0 0 11 0,0 6 31 15,6 0-10-15,1 0-1 16,7-6-18-16,-1 6-4 15,14-6-22-15,-7 6-4 0,1-6-1 0,-1 6-7 16,0-6-3-16,1 6 1 16,-8 0 0-16,1 6-1 15,-1-6-2-15,1 0 1 16,-7 6-1-16,-1 0 0 16,1 6 2-16,-7 0-3 15,0 6 0-15,0 0-6 16,-7 0-3-16,1 0 1 15,-1 0 0-15,0-6 6 16,0 0 3-16,1-6 3 16,6-6 3-16,0-6-5 15,0 0-1-15,6-6 0 0,1-6 0 16,0 0 0-16,6-6 0 16,8 6 0-16,-1 0 0 15,0 6-3-15,1 0 2 16,-8 0 1-16,1 6 2 15,-1 0-6-15,1 0 1 16,-14 6 1-16,6 0 1 16,-6 0-2-16,7 12 2 0,-7 0 1 15,0 6 0-15,0 6 0 16,0 6 2-16,0 6-3 16,0-6 0-16,7 0 1 15,6-12 0-15,1-6 2 16,13-12 3-16,0-12-2 15,7-12 0-15,0 0 3 16,0 0 1-16,-1-6-6 16,-6-12-2-16,1-6 0 15,-8 0 2-15,0-6 2 16,-6 0 3 0,-14-7-3-16,0 7-2 15,0 6 8-15,-7 6 6 0,0 12-1 16,7-6 0-16,-7 12-8 15,7 6-4-15,0 6-1 16,0 0 1-16,0 0-3 16,0 6-2-16,0 6-1 15,0 12 3-15,0 24-2 0,0 18 1 16,0 6 0-16,0 12 0 16,0 6 2-16,0 7 2 0,0 5-1 15,7 6-1-15,7-6 1 16,6-12-1-16,7-17 0 15,0-7 2-15,7-18-3 32,-7-6 0-32,0-6-19 15,-7-12-7-15,1-12-21 16,-8-6-10-16,-6-12-42 0,-7-12-18 16,-7-6 0-1</inkml:trace>
          <inkml:trace contextRef="#ctx0" brushRef="#br0" timeOffset="1456.4812">-12147 13976 268 0,'-20'0'101'0,"13"6"-54"0,1 0-15 16,6-6 33-16,0 0-8 16,0 6-1-16,0-6-23 15,0 0-7-15,0 12-16 16,0-6 2-16,6 0 2 0,-6-6 4 15,7 12 3 1,7 0-2-16,-1-6 0 0,7 0-10 16,8-6-3-16,12 0-4 15,8 0 1-15,12 0-2 16,1 0-1-16,0 0-21 16,0 0-11-16,-7 0-50 15,0-6-22-15,0-12-83 16</inkml:trace>
          <inkml:trace contextRef="#ctx0" brushRef="#br0" timeOffset="5588.2482">-10949 12635 216 0,'-34'-79'82'0,"27"73"-44"0,-6-6-7 0,13 6 32 0,-7 0-11 16,7 0 0-16,0 0-10 15,-7 0-4-15,7 0-21 16,0 0-1-16,0 0-2 0,0 6 1 16,0 0 1-16,0 0-11 15,0 0-5-15,0 0 0 16,14 12-1-16,-1 6-2 16,8 0 0-1,12 30 4-15,8 25 1 16,0 5 0-16,-8 0-2 0,-5 24-2 15,-15 37 1-15,-20 17 1 16,-13 12 2-16,-14-11 1 16,-6-1 1-16,-15 0-2 15,-5 1-2-15,-22-19-13 0,1-12-6 16,7-23-37-16,-1-25-13 16,8-42-82-1,-1-36-52-15,7-24 88 16</inkml:trace>
        </inkml:traceGroup>
        <inkml:traceGroup>
          <inkml:annotationXML>
            <emma:emma xmlns:emma="http://www.w3.org/2003/04/emma" version="1.0">
              <emma:interpretation id="{2B9FD361-3447-4BF1-B7EB-F10AA56725A0}" emma:medium="tactile" emma:mode="ink">
                <msink:context xmlns:msink="http://schemas.microsoft.com/ink/2010/main" type="inkWord" rotatedBoundingBox="11714,17314 12324,17297 12330,17516 11720,1753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998.6963">-10117 13224 152 0,'0'-18'57'0,"-7"12"-30"0,14 0-1 0,-7 6 25 16,0 0-10-16,0-6-3 15,0 6-11-15,0 0-5 16,0 0-12-16,0 0-6 0,0 0-1 0,0 0-2 16,0 6 2-16,0-6 0 15,0 6 3-15,0 0 6 16,0 0 4-16,0-6 3 16,0 0 1-16,14 6 0 0,-1-6 2 15,7-6-1-15,1 0-1 16,6-6-10-16,7 0-4 15,-1 0-4-15,8 6-2 16,6 0 1-16,1 0-1 16,-1 0 2-16,0 0 1 15,-6 0-4-15,-7 6-1 16,0 0 1-16,-7 0 2 16,-7 0-2-1,0 0 0-15,-6 0-4 16,-1 0-1-16,-6 0-50 15,-7 0-23-15,0 6-54 16,-13 6-46 0,-1 6 71-16</inkml:trace>
          <inkml:trace contextRef="#ctx0" brushRef="#br0" timeOffset="8477.1192">-9988 13362 116 0,'-27'0'46'0,"20"0"-24"0,0 0 5 15,7 0 23-15,0 0-4 16,0 0 0-16,0 0-9 16,0 0-2-16,0 0-20 15,-7 0 9-15,7 0 3 0,-7 0-6 16,7 0 1-16,0 0-11 0,-6 0-4 15,6 0 2-15,0 0 2 16,0 0 0-16,0 0 3 16,0 0-5-16,0 0-1 15,0 0 0-15,0 0 0 16,0 0 2-16,6 0 1 16,8 0-1-16,0 0 1 15,6-6-11-15,7 6-2 16,7-6 1-16,6 0 2 15,1 0 0-15,-1 0-1 16,1 0 1-16,-7 6 1 0,-7 0-1 16,0 0-1-16,-7 0 1 15,-6 0-1-15,-1 0 2 16,-6 0 3-16,0 0-15 16,-7-6-6-16,0 0-54 15,7 0-24-15,-1 0-66 16</inkml:trace>
        </inkml:traceGroup>
        <inkml:traceGroup>
          <inkml:annotationXML>
            <emma:emma xmlns:emma="http://www.w3.org/2003/04/emma" version="1.0">
              <emma:interpretation id="{719419D6-9E3E-4905-A1B4-407A11BA4C40}" emma:medium="tactile" emma:mode="ink">
                <msink:context xmlns:msink="http://schemas.microsoft.com/ink/2010/main" type="inkWord" rotatedBoundingBox="12634,17175 16661,17063 16694,18254 12667,1836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9805.8894">-7086 13392 136 0,'0'-6'52'0,"7"6"-28"0,-1-6-2 0,-6 6 23 16,0 0-8 0,0 0 1-16,0 0-6 15,0-6-2-15,0 0-17 0,0 6-6 16,0-6-2-16,0 6-3 0,0 0-2 16,0 0 1-16,0 0 1 15,0-6 10-15,0 6 7 16,0 0-8-16,0-6-3 15,0 6-5-15,0 0-3 16,0 0-2-16,0 0 1 16,0 0 1-16,0 0 2 15,0 0-3-15,0 0 0 16,-6 0 1-16,6 0 2 16,0 0-1-16,0 0-1 15,0 0 1-15,0-6-1 16,0 6 0-16,0 0 0 0,0 0 0 15,0 0 2-15,0 0-3 16,0 0-2-16,0 0 2 16,0 0 2-16,0 0-42 15,0 0-17-15,0 0-64 16,13 0-29 0,1-6 75-16</inkml:trace>
          <inkml:trace contextRef="#ctx0" brushRef="#br0" timeOffset="23888.1024">-9197 13308 156 0,'0'-30'60'0,"7"18"-32"0,0-6 7 15,-1 12 27-15,1-6-9 16,7-6-1-16,-1 0-13 15,14 0-1-15,0 0-22 16,0 0 0-16,1-6-2 0,5 0-1 16,8 0 2-16,6 0-6 15,-6 5-1-15,-1 7-6 16,-6 0-4-16,-7 6 3 16,0 6 1-16,-6 0 0 15,-8 6-2-15,1 0 1 16,-7 0 1-16,-1 0-1 0,-6-6-1 15,0 6 3-15,0 1 0 16,-6-1 1-16,-1 0 0 0,0 0-2 16,-7-6-2-16,1 0 1 15,-1 0 1-15,1 0 1 16,6 0 1-16,0 0-2 16,1 0-2-1,-1 0-2-15,0 0 1 16,0-6-15-16,1 6-4 15,6 0-41-15,0 0-15 16,0 0-25-16,0 0-10 16,0 0 10-1</inkml:trace>
          <inkml:trace contextRef="#ctx0" brushRef="#br0" timeOffset="24803.7409">-9007 13146 88 0,'-7'-6'33'0,"7"6"-18"0,-7 0-7 16,7 0 13-16,0 0 1 15,0 0 4-15,0-6 1 16,0 0 3-16,0 0-5 16,0 0-1-16,0 0-13 0,0 6-2 0,0 0-2 15,0-6-6-15,0 6-2 16,0 0-3-16,14 0 0 15,-1-6 0 1,7 0 3-16,1 0 2 16,6 0 13-16,0 0 6 15,0 0 1-15,-7 6 2 16,7 0-13-16,-6 0-3 16,-1 0-1-16,0 0 1 15,0 0-3-15,1 6-1 16,-1 0-1-16,0 0-2 15,1 6 1-15,-1 0-1 0,-7 0 0 16,1 6 0-16,-7 0 2 16,-7 0 1-16,-7 6 1 15,-7 0 2-15,-6 6-1 16,-14 0 2-16,0-6-2 16,1-6 0-16,-1 0-1 0,0-6 0 15,0-6 6-15,7 0 6 16,0-6 1-16,7 0-1 15,-1-6-8-15,1 0-3 16,0-6 3-16,0 0 3 16,6 0 0-16,1 0 1 15,-1 0 2-15,0 0 2 16,1-6-1-16,-1 6 1 16,1 0-4-16,-1 0 0 15,1-6-7-15,6 6-1 16,0 0-2-16,1 0-2 15,-1 0 5-15,7 0 1 0,0 0-5 16,0 6 0-16,0 0-1 16,0 0 2-16,0 0-1 15,0 0 2-15,0 0-4 16,0 0 0-16,7 6-1 16,-7 0 0-16,0 0 0 15,6 0 0-15,8 6-3 16,13 6 1-16,-7 6 2 15,0 18 1-15,-6 24 1 16,0 12 0-16,-1 18-3 16,1 13 2-16,-1-7 1 15,-6 6 2-15,0-18-3 16,-7-12 0-16,0-11 1 16,0-7 2-16,0-12-1 0,0-6-1 15,0-12 3-15,0 0 2 16,-7-6 0-16,0-6 0 15,0-6-3-15,1-6 1 16,-8-6-20-16,7 0-8 16,1 0-42-16,-1-6-20 15,27-30-201 1,21-6 150 0</inkml:trace>
          <inkml:trace contextRef="#ctx0" brushRef="#br0" timeOffset="25634.7482">-8960 13464 160 0,'-20'-6'60'0,"13"6"-32"0,0 0-4 0,7 0 24 0,0 0-2 16,-7 0 2-16,7-6-6 15,0 0-2-15,0-6-22 16,0 0 5-16,0 0 1 0,0-6 1 15,0 6 2-15,0 0-4 16,0 0-2-16,0 0-5 16,0 6-2-16,0 0-4 0,0 0 1 15,0 0-6-15,0 6-1 16,0 0-2-16,0 0 1 16,0 0-4-16,0 0 0 15,0 0-4-15,0 0 1 16,7 18 0-16,7 12 2 15,13 6-1-15,13 6 1 16,8 13 0-16,6 11 0 16,0 0 2-16,-7 0 0 15,-6-12 0-15,-7-6 0 16,-7-6 0-16,-7-6 2 16,-6-5 1-16,-1-7 1 15,-6-6 2-15,-7 0 1 0,-7-6-12 16,0-12-4-16,-6 0-45 15,-1-6-16-15,1-12-64 16,6 0-25-16,7-6 38 16</inkml:trace>
          <inkml:trace contextRef="#ctx0" brushRef="#br0" timeOffset="26262.1038">-8453 13735 316 0,'7'-12'118'0,"0"12"-64"0,-7-6-32 16,0 6 44 0,7-6-24-16,-1-6-8 15,-6 6-5-15,0 0-17 16,0 0 2-16,0 0 2 0,0 0-4 15,0 0 1-15,7 0-6 16,-7 6-2-16,0 0-5 0,0 0 0 16,0 0-2-16,7 12-6 15,0 12 2 1,-1 6 5-16,1 6 5 16,-7 6-8-16,0 6-2 15,0-6-28-15,0-5-10 16,0-1-44-16,0-6-19 15,0 0-148 1,21-18 134 15</inkml:trace>
          <inkml:trace contextRef="#ctx0" brushRef="#br0" timeOffset="25931.4473">-8331 13278 276 0,'-13'-18'104'0,"13"12"-56"0,0 0-14 0,0 6 34 16,0 0-15-16,0 0-4 16,0 0-26-16,0 0-9 15,0 0-9-15,6 12-4 0,1 0 0 16,0 0-1-16,0 0 2 15,6 0-1-15,1 0-1 16,-1 0 1-16,1 0-1 16,-1-6-36-16,1 0-13 15,-1 0-63-15,-6 0-28 16</inkml:trace>
          <inkml:trace contextRef="#ctx0" brushRef="#br0" timeOffset="27081.4615">-8284 13711 260 0,'-6'-6'99'0,"6"6"-54"0,6 0-2 16,-6 0 40-16,0 0-25 16,7 0-8-16,7 0-21 15,-1 0-9-15,1 0-11 16,-1 6-4-16,1 0-1 0,-1 6-5 16,1 0 1-16,-1 0 0 15,-6 6 0-15,0 0 0 16,-7 6 0-16,0 6 0 0,0 0 0 15,-7 0-9-15,0 1-2 16,1-7-3-16,-1-6-1 16,0 0 1-16,0-6 1 0,1 0 5 15,-1-6 3-15,7 0 3 16,0-6 1-16,7-6-2 16,6-6 2-16,7-12 1 15,1 0 2-15,-1-6-3 16,0-1 0-16,1 1 10 15,-1 0 5-15,0 6 3 16,-6 0-1-16,-1 6-6 16,1-6 1-1,-1 0-5-15,-6 6-5 16,0 6-1-16,-7 12-2 16,0 0-2-16,7 18 3 0,-7 6 0 15,0 12-2-15,0 12 2 16,-7 0 1-16,7-5 2 15,0-7-1-15,0-6-1 16,7-6-2-16,-1-6 1 16,8-6 3-16,6-12 1 15,7-12 1-15,14-6 0 16,6-6-5-16,1-6 1 16,-1-6 0-16,-6-1 2 0,-8-11-6 15,-6 0 1-15,-6 0 1 16,-8-6 1-16,-6-18 1 15,-7-6 2-15,0 5-1 16,-7 13-1-16,1 6 1 0,-1 12-1 16,0 6 2-16,7 6 1 15,0 6 3-15,0 6 1 16,0 6-10-16,0 12-5 16,7 12 1-16,-7 24 4 31,0 24 2-31,0 12 1 0,-7 24-3 15,0 13 0-15,7 5 4 16,7-24 3-16,7-6-6 16,6-5 0-16,7-13 0 15,0-12 3-15,0-12-7 16,-7-12-3-16,1-12-26 16,-1-12-10-16,0-12-50 0,1 0-21 15,-8-18-16 1</inkml:trace>
          <inkml:trace contextRef="#ctx0" brushRef="#br0" timeOffset="27332.4373">-7837 13543 252 0,'-41'18'96'0,"28"-12"-52"0,-1 18-1 0,14-12 38 15,-6 0-16-15,6 0-5 16,0 12-21-16,0-6-10 15,0 0-16-15,6 0 5 0,8 0 2 16,13 0-6-16,7-6-3 16,13-6-4-16,14-6-2 0,7-6-6 15,-7-6 1-15,-1 0-35 16,8 0-15-16,0-12-86 16,6 6-40-16,-13-6 19 15</inkml:trace>
          <inkml:trace contextRef="#ctx0" brushRef="#br0" timeOffset="28032.3443">-6552 13182 248 0,'7'-18'93'0,"0"12"-50"0,0 0-6 0,-1 6 36 0,1-6-16 16,0 6-3-16,0-6-18 15,0 6-7-15,-7-6-17 16,6 0-5-16,1 0-1 0,0 0-3 16,0 0 0-16,-1 0-1 15,1 0-2-15,-7 0 1 16,0 0 1-16,-7 0-1 16,-6 0-1-16,-7 6 1 0,-14 0-1 15,-14 0-3-15,-6 6 0 16,0 12-1-16,0 6 3 15,-14 12 0-15,1 6 1 16,-1 12-3-16,7 6 0 16,14 6-1-16,6-6 3 15,14 13-2-15,14-1-1 0,13 0 5 16,20-12 3-16,7-6 3 31,7-12 3-31,6-18-3 0,21-6 1 16,20-18-3-16,7-6 0 15,0-12-14-15,-6-6-7 16,-1-12-29-16,-7 0-13 16,-6-6-50-16,-14-12-18 15,-7 6-7 1</inkml:trace>
          <inkml:trace contextRef="#ctx0" brushRef="#br0" timeOffset="28585.9629">-6525 13693 312 0,'-6'0'118'0,"6"-18"-64"0,0 24-21 0,0-6 38 15,0-6-24-15,0 0-6 16,0 0-16-16,0 0-4 16,6 0-12-16,1-6-1 0,0 6 2 15,0-6-4-15,0 0-1 0,-1 0-2 16,8 0-3-16,-1 0 1 15,-6 0 1-15,0 0-3 16,0 6 0-16,-1 6-4 16,1 6 1-16,0 12-3 15,-7 18 0-15,0 18 1 16,0 0 2-16,0 0-16 16,0 0-6-16,0-6-14 15,-7-5-2-15,0-7-40 0,7-12-14 16,0-18-27-1</inkml:trace>
          <inkml:trace contextRef="#ctx0" brushRef="#br0" timeOffset="28330.8952">-6294 13182 244 0,'-28'-12'90'0,"28"6"-48"0,-6 6 6 16,6 0 39-16,0 0-14 15,0 0-3-15,0 0-25 16,0 0-10-16,6 0-20 16,1 0-1-16,7 0 0 0,-1 0-5 15,1 6-3-15,6-6-3 16,-6 6-3-16,6 0-4 15,0 0 0-15,1-6-29 16,-1 6-11-16,0 0-56 16,-6 6-24-16,-8 0-43 15</inkml:trace>
          <inkml:trace contextRef="#ctx0" brushRef="#br0" timeOffset="29468.1163">-6349 13693 296 0,'-6'-6'112'0,"12"-24"-60"0,8 6-19 0,-7 24 38 0,-1-6-19 16,15 6-6-16,-8 0-13 15,8-6-6-15,-1 6-15 16,0 0-8-16,0 0-2 0,1 12-5 16,-1 6 0-1,-13 0 2-15,0 12-2 16,-7 6 1-16,-7 6-7 16,0-6-2-16,-6 0-3 15,6-6 1-15,0 1 2 16,0-13 5-16,7-6 3 15,-7-6 4-15,7-6-5 0,7-6 1 16,7-6 1-16,6-13 3 16,0-5 0-16,1-6 2 15,-1 0-2-15,0 0-1 16,1 6 7-16,-8 6 3 16,1 6-5-16,-1 6-3 15,1 12-4-15,-8 12-1 16,1 6-1-16,-7 12 3 15,0 6 2-15,0 6 4 16,0 0-4-16,7-6-3 16,0-5 1-16,6-7 0 15,8-12 1-15,6-18 2 16,6-6-3-16,8-18-2 16,6-7-9-16,8-17-5 15,-8 0 4-15,0-6 5 16,-13-18 5-16,-7-6 2 0,-7-7-2 15,-6 13 2-15,-7 6 1 16,6 6 2-16,-13 12 10 16,0 6 4-16,-13 12 1 15,6 6 2-15,0 6-8 16,0 6-2-16,1 5-3 0,-1 1 1 16,0 6-9-16,0 12 0 15,7 6-5-15,-6 7 2 16,-1 17 3-16,0 36 1 15,0 24 1-15,1 24 0 16,6 13-3-16,13-13 2 16,7-12 1-16,7-24 0 31,7-6 0-31,-7-11 0 16,0-19-3-16,-6-12 2 15,-1-12-28-15,-7-6-13 0,-6-6-44 16,-7-18-21-16,-7-18-38 15</inkml:trace>
          <inkml:trace contextRef="#ctx0" brushRef="#br0" timeOffset="29576.4642">-5922 13410 324 0,'-21'6'121'0,"8"0"-66"0,6 6-22 16,7 0 38-16,0 0-17 15,0 1-6-15,7-1-13 0,0 6-5 16,6 0-16-16,1 0 0 0,13-6 0 16,27-6-5-16,20-6-1 15,14-12-13-15,0-12-4 16,14-6-40-16,-8-1-16 16,-6 1-96-16,-7 12-41 15,-20 0 54 1</inkml:trace>
        </inkml:traceGroup>
        <inkml:traceGroup>
          <inkml:annotationXML>
            <emma:emma xmlns:emma="http://www.w3.org/2003/04/emma" version="1.0">
              <emma:interpretation id="{81C2011D-4A77-4153-BBFE-87CBABAAA306}" emma:medium="tactile" emma:mode="ink">
                <msink:context xmlns:msink="http://schemas.microsoft.com/ink/2010/main" type="inkWord" rotatedBoundingBox="17276,17246 19648,17180 19675,18167 17304,1823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5978.4648">-3900 13495 220 0,'-6'0'85'0,"12"0"-46"0,-12-6 7 0,6 6 39 16,0 0-14-16,0 0-5 15,0 0-33-15,6 0-12 16,1 0-14-16,0 0-5 0,-7 0 1 15,0 0-4-15,7 0-2 16,0 6 2-16,-7-6 2 16,6 0 0-16,-6 0-1 0,0 0 3 15,0 0 2-15,7 0 0 16,-7 0 0-16,0 0-19 16,0 0-5-16,7 0-53 15,6-6-20-15,1 0-48 16,6 0-39-1,7-7 74-15</inkml:trace>
          <inkml:trace contextRef="#ctx0" brushRef="#br0" timeOffset="46532.1222">-3182 13140 288 0,'0'-12'110'0,"6"12"-60"0,-6-6-25 0,0 6 31 15,14 0-15-15,-1-6-3 16,1 0-14-16,-1 0-4 16,1 0-12-16,0 0-5 0,-1 0-2 15,1 0-1-15,-1 0 2 16,-6 0-1-16,0 0 2 16,-7 0 4-16,0 6 6 15,0 0-7-15,-7-6-1 31,-7 6-5-31,1 0-1 16,-14 0 1-16,0 6 2 0,0 6-6 16,-14 0 1-16,-6 6-1 15,-7 12 2-15,-7 18 1 16,-7 18 1-16,7 6-3 16,7 18 2-16,7 1 1 15,13-7 0-15,14 0-3 16,6-18 0-16,14-6-1 15,14-12 3-15,13-6 2 16,13-18 4-16,8-11 0 16,6-19 2-16,-7-13-2 15,-6 1 2-15,-8-6-6 0,-5-12-1 16,-8 0 0-16,-7 0 2 16,-6 6 1-16,-7 0 1 15,-13 6-5-15,-8 0-1 16,-13 18-2-16,-13 6 0 15,-7 24-11-15,7 0-5 16,-1 12-31-16,14-6-13 16,7 0-19-16,14 0-8 0,13-6-11 15,13-12-28 1,14-12 45-16</inkml:trace>
          <inkml:trace contextRef="#ctx0" brushRef="#br0" timeOffset="45555.8808">-4150 13152 72 0,'0'-12'30'0,"0"6"-16"0,0 0 8 15,0 6 15-15,0 0 7 0,0-6 3 16,0 0 3-16,-7 0 1 16,7 0-27-16,0 0 4 0,0 0 2 15,0 0 4-15,0 0 1 16,-6 0-1-16,6 6 1 15,-7-6-10-15,0 6-6 16,0 0-10-16,-6 0-6 16,6 6-5-16,-7 0-1 15,1 6 2-15,-7 0 2 16,-1 6-2-16,-6 6 0 16,-7 6-1-16,1 6 0 15,-1 6 0-15,0 6 0 16,0 0 2-16,7 0 0 15,7 0-3-15,0 7 0 0,6-7 2 16,14-12 2-16,7 0 0 16,6 0 2-16,14-12 2 15,7-12 2 1,7-12 1-16,-1-12 0 16,1-6-2-16,6-24-1 15,1 0 5-15,-15-6 6 16,1-6-6-16,-7-1-3 0,-13 1-2 15,-1 0-1-15,-6 0-2 16,-7 12-2-16,-7 6 1 16,-6 6-1-16,-1 12-5 15,-13 6 1-15,0 12-18 16,-7 12-8-16,7 12-77 16,0 12-34-16,7 6-10 15</inkml:trace>
          <inkml:trace contextRef="#ctx0" brushRef="#br0" timeOffset="47349.2682">-2695 13086 232 0,'-21'-12'88'0,"21"12"-48"0,0-6-5 0,0 6 32 15,0 0-14-15,0 0-4 16,0 0-15-16,0 0-6 15,0 0-16-15,0 0-3 0,0 0-2 16,0 0-1-16,0-6 1 16,-6 0-4-16,-1 0-2 15,0 6 0-15,0-6 1 16,1 6-1-16,-1 0-1 16,-7 0-2-16,1 0 1 15,-8 0-4-15,1 6 1 16,-14 6 0-16,7 6 2 15,0 12 1-15,0 12 1 16,7 6-3-16,6 6 0 0,8-6 2 16,-1 0 0-16,7-12 1 15,7 0 0-15,6-6 0 16,1-11 2-16,6-13 3 16,0-6 4-16,1-13-2 15,-1-5 1-15,0-6-5 16,-6 0 0-16,-1-6-1 15,1 0 1-15,-8 0 0 0,1 6 1 16,-7 0-5-16,0 0 1 16,0 0 0-16,0 6 2 15,0 0 1-15,-7 0 1 16,1 0 2-16,6 6 3 16,-7 0-2-16,7 0-2 15,-7 0 0-15,7 6 1 16,-7-6 1-16,7 6 1 15,0 0-7-15,0 6 0 0,0-6-3 16,0 0 0-16,0 6 0 16,0 0-2-16,0 0 0 15,0 0 0-15,0 0-4 16,7 12 0-16,0 6 6 16,0 12 6-16,-7 18-2 15,0 24-1-15,0 12-3 16,0 18 1-16,0-5 1 0,0-7 2 15,0 0-3-15,0-12 0 16,0-18 1-16,0-12 2 16,0-5-3-16,0-13 0 31,-7-6 3-31,0-6 3 16,0-6-4-16,1 0-1 15,-1-18-68-15,0-18-43 16,7-18-23-16,14-13-17 15</inkml:trace>
          <inkml:trace contextRef="#ctx0" brushRef="#br0" timeOffset="47975.9076">-2418 13038 252 0,'-20'-13'96'0,"13"13"-52"0,-6 0-1 0,13 0 40 16,0 0-21-16,0 0-6 15,0 0-26-15,0 0-8 16,0 0-14-16,0 0-5 0,0 0-2 16,0 0 1-16,6 0 3 0,8 0-2 15,-1 0 0-15,1 0-1 16,-1 7-2-16,1-7 1 16,-1 0-1-16,8 0 0 15,-8 6 2-15,8-6-1 16,-8 6 2-16,1 0-7 15,-8 0 1-15,1 6 3 16,-7 0 2-16,-7 6-5 16,-6 6 0-16,-1 6-17 15,-6 0-6-15,0 6 4 16,-1-6 3-16,1 0 8 16,7-6 7-16,-1-6 3 15,1 0 1 1,6-6 2-16,0-6 3 0,0-6 11 0,7 0 5 15,0-6-7-15,7-6-3 16,7-6-2-16,-1-6-1 16,7 0-2-16,1 0 1 15,6 0-6-15,-7 0-1 16,0 6 2-16,1 0 1 16,-1 6-4-16,-7 0-1 15,1 6-2-15,0 0 3 16,-1 0-2-16,1 6-1 15,-8 12 3-15,1 6 0 16,-7 18 1-16,0 18 0 0,-7 12 0 16,1 6 0-16,-8 12 0 15,-13-5 0-15,-7-1 0 16,-6 0 2-16,-1-18-1 16,0-6-1-16,1-12-21 15,6-12-9-15,0-12-42 16,7-11-17-16,0-14-68 15</inkml:trace>
        </inkml:traceGroup>
        <inkml:traceGroup>
          <inkml:annotationXML>
            <emma:emma xmlns:emma="http://www.w3.org/2003/04/emma" version="1.0">
              <emma:interpretation id="{FF2BDE1A-D92B-46AF-A6E2-8F95FF810156}" emma:medium="tactile" emma:mode="ink">
                <msink:context xmlns:msink="http://schemas.microsoft.com/ink/2010/main" type="inkWord" rotatedBoundingBox="19964,16720 22780,16642 22824,18216 20008,18294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48652.1245">-1464 12737 176 0,'34'-48'66'0,"-14"18"-36"0,0-6-4 16,-6 30 23-16,0-6-4 15,-1 0 0-15,-6 5-10 16,0 1-4-16,-1 0-17 16,1 0-2-16,0 0-1 0,-7 0 0 15,0 0 1-15,0 0-4 0,0 6-3 16,-7-6 0-16,0 6-1 16,-6 0-5-16,-7 6-1 15,-14 6-2-15,-14 25 3 16,-6 17-2-16,7 12-1 15,-1 6 0-15,-6 6 3 16,7 24-2-16,0 25 1 31,13 5 2-31,0 6 0 16,14-5 13-16,6-13 8 0,14-12 1 16,14-18-1-16,-1-6-9 15,1-17-3-15,6-13 1 16,0-12 1-16,7-12-1 15,0-12 1-15,7-6-4 16,-7-12-2-16,0 0-53 16,0 0-23-16,-6-42-246 31,-1-6 160-31</inkml:trace>
          <inkml:trace contextRef="#ctx0" brushRef="#br0" timeOffset="49683.1523">-1430 13098 184 0,'0'-18'71'0,"7"12"-38"0,-7 0 12 0,0 6 34 0,0 0-14 15,0 0-3-15,0 0-15 16,0 0-8-16,6 0-21 15,-6 0-11-15,7 0-3 0,0 0-3 16,-7 0 2-16,7-6-2 16,-1 6 2-16,-6 0-4 15,7 0 0-15,0 0-1 16,-7 0 0-16,14 0 2 16,-1 6 0-16,1 6 0 15,-1 12 0-15,1 18 0 16,-8 24 2-16,1 6-3 15,0 6 0-15,0 0 3 0,-1 1 1 16,-6-7-34-16,0-6-14 16,0-18-40-16,-6-6-16 15,-1-12-19 17,-7-6-23-32,1-6 62 15</inkml:trace>
          <inkml:trace contextRef="#ctx0" brushRef="#br0" timeOffset="50316.5686">-1369 13152 204 0,'-7'-36'77'0,"7"30"-42"0,0-12-15 16,0 18 24-16,0-6-11 15,0 0-2-15,0 0-16 16,0 0-4-16,0 0-7 15,0 0-1-15,7 0 3 0,0 6-5 0,6-12-1 16,7-1 2-16,1 7 1 16,6-6 3-16,0 6 1 15,0 0-3-15,0 6-3 16,0 6 0-16,-7 0 1 16,1 0-3-16,-8 0-2 15,1 0 4-15,-14-6 3 16,0 13 1-16,-7 5 0 15,0 0-3-15,-6 6-2 16,-8 0-15-16,1 0-5 0,-7 0-3 16,0-6 1-16,7 0 12 15,-1-6 8-15,1-6 2 16,0-6 3-16,6-6 7 16,1 0 5-16,6 0 15 15,0 0 6-15,0 0-2 16,7 0 0-16,0 0-13 15,0 6-3-15,0 0-8 0,0 0-4 16,0 0-6-16,14 12 0 16,-1 0 0-16,8 6 0 15,6 12 0-15,0 6 0 16,0 0 11 0,0 6 7-16,7 0-9 15,-7-6-5-15,0 1-5 16,0-7 0-16,-7 0 3 0,0 0 3 15,-6-6 0-15,0 0 0 16,-8-6-6-16,1 0 1 16,-7-6-40-16,0-6-15 15,0-6-55-15,0 0-22 16,7-18-3-16</inkml:trace>
          <inkml:trace contextRef="#ctx0" brushRef="#br0" timeOffset="50717.5208">-821 13230 192 0,'-14'0'71'0,"7"6"-38"0,-6-6-14 16,13 0 21-16,0 6-16 15,-7 0-3-15,0-6-2 0,1 0 0 16,6 0-10-16,-7 6 8 0,7 0 5 15,0 0 0-15,0 0-1 16,-7-6 0-16,7 0 1 16,0 0-6-16,0 0 1 15,0 0-8-15,0 0-3 16,7 6-1-16,6 0 1 16,1 0-1-16,6-6 0 15,1 0-3-15,-1 0 1 16,-7 0 0-16,14-6 1 15,0 0-2-15,1 0 1 0,-1 0-4 16,0 6 0-16,6 0-1 16,-5 0 0-16,-1 0 2 15,0 0 2-15,0 0-1 16,-7 0 2-16,0 0-18 16,1 0-6-16,-1 0-61 15,-7 0-26-15,-6 0-39 31</inkml:trace>
          <inkml:trace contextRef="#ctx0" brushRef="#br0" timeOffset="51182.0492">-713 13464 212 0,'-27'13'79'0,"20"-13"-42"0,0-6-4 16,7 6 33-16,0 0-14 15,0-7-3-15,0 1-24 16,0 0-8-16,0 0-10 16,0 0 2-16,0 0 3 0,0-6-6 15,0 6-1-15,0-6-1 16,0 6 2-16,0-6 1 16,0 0 3-16,0 0-3 0,7 0-2 15,-7 0 0-15,0 0-1 16,0 0 0-16,0 0 0 15,0 0-2-15,0 6 1 16,0 0-4-16,0 6 0 16,0 0-4-16,7 18 1 15,0 12 2-15,-7 12 1 16,0 12 1-16,6 13 0 16,-6 5-3-16,0 0 2 15,7 0 1-15,-7-18 2 16,0-12-1-16,0 6-1 0,0-6 1 15,0-11-1-15,0-1 0 16,0-6 2-16,0-6-6 16,0-6-1-16,0-12-51 15,0 0-23-15,0-12-67 16,7-12-46-16,27-12 87 16</inkml:trace>
          <inkml:trace contextRef="#ctx0" brushRef="#br0" timeOffset="51699.7622">241 13062 212 0,'7'-12'79'0,"-7"12"-42"0,6-6-15 16,1 6 28-16,7-6-11 15,-14 6 0-15,7 0-18 16,-1-6-5-16,-6 6-10 16,0 0-2-16,0 0 2 0,0 0-1 0,7 0 0 15,0-7-6-15,-7 7-1 16,7-6 3-16,-1 0 1 16,1 0 13-16,0 0 7 15,0 0-9-15,-7-6-4 16,0 0-4-16,0 0-1 15,0 0-2-15,-7 6-2 0,0 0-2 16,0 6 1-16,-13 12-1 16,-7 0-2-16,-14 6 3 15,-6-6 0-15,-14 6 1 16,7 7 0-16,0 11-3 16,7 12 0-16,6 6-3 15,7 12 1-15,14 0 14 16,13-6 6-16,7-6 1 15,7 1 3-15,13-7 1 0,14-6 2 0,7-6-6 16,13-12 1-16,0-12-10 16,-7-6-2-16,-6-6-1 15,-7-12 0-15,-1 0-29 16,-6-6-12-16,7-6-77 31,-7 0-31-31,7-6-9 16</inkml:trace>
          <inkml:trace contextRef="#ctx0" brushRef="#br0" timeOffset="52135.0623">356 13290 304 0,'-20'-6'115'0,"13"6"-62"0,7 0-24 0,0 0 33 16,0 0-17-16,0-6-6 15,0 0-18-15,0 0-8 16,0 0-8-16,0 0-4 0,-7 6 0 16,7 0-1-16,-7 0 0 15,7 0-3-15,0 6 2 16,-6 0 1-16,6 6 0 16,-7 0 0-16,7 6 0 15,0 0-3-15,0-6 0 16,0 0 4-16,0 0 1 0,7 0 2 15,6-6 2-15,7-6 6 16,14-6 2-16,20-6-7 16,14 0-2-16,0 0-3 15,-1 0 1-15,-6 6-4 0,-13 6 0 16,-1 0-1-16,-6 6 0 16,-14 0 2-16,0 0 2 15,-7 0-6-15,0 0 1 16,-6 0-26-16,-1-6-8 15,-6 0-34-15,0 0-15 16,-7-6-47 0,0 6-47-16,-20 0 70 15</inkml:trace>
          <inkml:trace contextRef="#ctx0" brushRef="#br0" timeOffset="52569.3302">586 13525 276 0,'-20'6'104'0,"13"-6"-56"0,0 0-27 0,7 0 30 16,0 0-14-16,0 0-3 15,-7 0-16-15,1 0-4 16,6-6-8-16,-7 0 3 0,7 0 3 16,0 0-6-16,-7 0-1 15,7 0 3-15,0 0 5 31,0 0-1-31,0 0 1 0,0-7-3 16,0 7 1-16,0-6-4 16,0 6 1-16,0 0-5 15,0 0-2-15,0 0-3 16,0 0-1-16,0 6-1 16,7 6 3-16,6 6-5 15,1 12 2-15,-1 7 2 16,1 17 3-16,-1 6-2 0,1 12 0 15,-7-6 1-15,0-6 0 16,-1 0 0-16,1-6 0 16,-7-11 0-16,0-7 2 15,0-6-21-15,0-6-7 16,-7-6-20-16,1 0-7 16,-8-6-55-16,0-12-23 15,1-12 7 1</inkml:trace>
        </inkml:traceGroup>
        <inkml:traceGroup>
          <inkml:annotationXML>
            <emma:emma xmlns:emma="http://www.w3.org/2003/04/emma" version="1.0">
              <emma:interpretation id="{A21E04D6-0F5C-405E-B935-44FD8E63E055}" emma:medium="tactile" emma:mode="ink">
                <msink:context xmlns:msink="http://schemas.microsoft.com/ink/2010/main" type="inkWord" rotatedBoundingBox="23139,16920 25364,16858 25399,18109 23174,1817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53516.9615">1411 13290 148 0,'-20'0'57'16,"13"0"-30"-16,1 0-3 0,6 0 24 0,0 6-6 15,-7 0 0-15,0 0-9 32,0 0-3-32,0 0-16 15,1 0-2-15,-1 0-1 0,0 0 0 0,7 0 3 16,-7 0 2-16,1 0 2 16,6 0-1-16,0-6-1 15,0 6-4-15,0-6-2 16,0 0-9-16,0 0-2 15,0 0 4-15,0 0 5 0,20 0 5 16,14-6 2-16,27-6-6 16,20 0-3-16,14 0-6 15,-14 0 0-15,0 0 2 16,-7 0 3-16,1 6-4 16,-14 0-3-16,0 0 1 15,-14 6 2-15,-7-6-2 16,-6 6 0-16,-7 0 3 15,-6 0 3-15,-8 0-24 16,1 0-12-16,-1 0-46 16,-13 0-18-16,-7 0-52 15</inkml:trace>
          <inkml:trace contextRef="#ctx0" brushRef="#br0" timeOffset="54064.9282">1682 13188 188 0,'-34'-12'71'0,"27"6"-38"0,-6 0-6 0,6 6 27 16,0 0-8-16,1 0 0 16,-8-6-13-16,7 6-3 15,0-6-17-15,1 0 3 0,6 0 4 16,-7 0 0-16,0 0 0 15,0 0-6-15,7 0-1 16,0 0-4-16,0 0 2 16,0 0-4-16,0 0 1 0,0 0-3 15,0 0 2-15,0 0-2 16,0 0 0-16,0 0-1 16,0 0 2-16,0 0-3 15,0 0-2-15,0 0 0 16,0 0-1-16,0-7 0 15,0 1 2-15,0 6-1 16,7 0-1-16,-7 6-4 16,14 12-4-1,-1 6 1-15,14 7 2 16,-13 23 3-16,-1 24 1 16,1 12 1-16,-1 0 0 15,1 0 2-15,-7 1-1 16,-1-13-1-16,-6 0 1 15,0-18-1-15,0-12 0 0,0-6 0 16,0-12 2-16,0 0 1 16,0-6 1-16,0-6 2 15,-6-12-23-15,-1 0-10 16,7-12-71-16,0-6-31 16,7-6-26-1</inkml:trace>
          <inkml:trace contextRef="#ctx0" brushRef="#br0" timeOffset="60706.5928">2548 13038 216 0,'-14'-6'82'0,"14"-13"-44"0,-6 13-11 0,6 6 29 16,0-6-11-16,0 6-2 16,0-6-9-16,0 0-1 15,0 0-19-15,0 0 3 0,0 0 1 16,6 0-2-16,-6 0 1 15,0 0-3-15,0 0-1 16,0 0-5-16,0 0 0 16,0 6-5-16,0-6 0 15,0 6-6-15,0 0 0 0,7 6-1 32,7 6-1-32,-1 6 4 15,1 0 2-15,6 0-2 0,-6 6-2 16,-1 13-1-16,-6 17 3 15,-7 18 2-15,-7 6 2 16,0 0-1-16,-6-6-2 16,-1 1 1-16,1-7 1 15,-1-6-1-15,7-6 2 0,1-18-22 16,-1-6-7-16,0-6-25 16,7-12-10-16,0-6-51 15,0-12-23-15,7-6 20 16</inkml:trace>
          <inkml:trace contextRef="#ctx0" brushRef="#br0" timeOffset="89941.8207">2690 13140 72 0,'0'-18'30'0,"7"12"-16"0,-7 0 3 0,0 6 14 16,0 0-1-16,-7 0 0 0,0 0-2 16,0-6 2-16,-6 6-3 15,-1 0 1-15,1-6-16 16,-1 6 2-16,1 0 2 0,-1-6 5 16,1 0 2-16,-1 0-1 15,7 0 1-15,1 0-7 0,-1 0 1 16,0-12 7-1,0-1-6-15,1-5-3 16,6 6-2-16,-7 0-1 16,7 0-2-16,0 0-1 0,0 6-8 15,0 0 0-15,0-6 1 16,0 6 1-16,7-6-1 31,6 0-2-31,1 0 1 0,6 0-1 16,0 6 8-16,1-6 5 15,-1 6-6-15,0-6-4 16,0 12-5-16,-6 0 1 16,0 0 3-16,-1 6 1 15,1-12-4-15,6 12 1 16,0 0 0-16,0 0 0 16,1 6-3-16,-1 0 2 15,0 0 1-15,1 0 2 16,-1-6-1-16,-7 12-1 15,1 0 1-15,0 0-1 16,-8 0 0-16,1 0 0 0,0 0 0 16,-7 6 0-16,0-6 2 15,-7 12 3-15,-6 0-2 16,-8 6 0-16,1-6-1 16,-7 0-2-16,0-6 1 15,-7 0 1-15,0-6-1 16,0 0-1-16,1 1 1 15,-1-1-1-15,7-6 2 16,0 0 1-16,0 0-1 16,6-6 1-16,1 0-4 0,6 0 0 15,1 0 1-15,-1 0 0 16,8 0 6-16,-1 0 4 16,0 0-5-16,0 0-3 15,1 0 1-15,6 0 0 16,0 0-4-16,0 0 1 15,0 0-2-15,0 0 0 16,0 0 0 0,0 0 0-16,0 0 2 0,6 6 2 15,1 6-1-15,7 0-1 16,6 6-2-16,7 0-1 16,7 6 2-16,0 6 0 15,-1 0-2-15,1 6 2 16,0-6 1-16,0 0 2 15,-7-6 1-15,-7 0 1 16,1-6 0-16,-8 0 0 16,1-6-2-16,-8 0-2 0,-6-12 3 15,0 0 2-15,0 0-22 16,-6-6-10-16,-1-6-75 16,0-6-34-16,7 0-17 15</inkml:trace>
          <inkml:trace contextRef="#ctx0" brushRef="#br0" timeOffset="90350.8161">2906 13140 212 0,'0'-12'79'0,"0"12"-42"0,-6 0-1 0,6 0 32 15,0 0-5-15,0 0-3 16,0 0-18-16,0 0-6 15,0 0-21-15,0 0 0 0,0 0-1 16,0 0-3-16,0 0-1 0,0 0-6 16,0 0-3-16,0 0 0 15,6 0 1-15,8 0-1 16,6 0-1-16,7-6 3 16,7 6 0-16,14 0 1 15,-8 0 0-15,8 0-2 16,-1 0-2-16,-7 0 1 0,1 0-1 15,-7 0-3-15,0 0 2 16,-7 0 3-16,7 0 1 16,-14 0-1-16,0 0-2 15,0 0 1-15,-6-6-1 16,0 0-7-16,-1 6 0 16,1-6-59-16,-1 6-25 15,-6 0-53 1,0-6-56-16,-7 6 75 15</inkml:trace>
          <inkml:trace contextRef="#ctx0" brushRef="#br0" timeOffset="90839.5061">3170 13272 208 0,'-13'6'79'0,"6"-6"-42"0,0 6-6 16,7-6 29-16,0 0-6 15,-6 0-2-15,6 0-7 16,-7-6-4-16,7 0-22 16,-7 0-3-16,7-6 1 0,0 0 0 15,0 0-1-15,0 0-4 16,0 0-2-16,0 0-2 16,0 0 2-16,0 0-5 15,0 6-3-15,0 0-1 16,0 0-1-16,0 0 2 15,0 0 1-15,0 0-4 0,0 6-1 32,0-6 1-32,0 6 0 15,0 0 1-15,0 0 0 0,0 0-5 0,7 12 1 16,0 12 0-16,-1 12 2 16,1 24-1-16,0 12 1 15,-7 0 2-15,0 7 0 16,7-1 0-16,-7 0 0 15,0-6 0-15,0-12 0 16,0-6 0-16,0-18 2 0,0-6-1 31,0-5 2-31,0-7 0 16,0-6 3-16,0-6-5 16,-7-6-3-16,0-12-46 15,0-6-17-15,7-13-96 16,7-5-69-1,7-24 94-15</inkml:trace>
        </inkml:traceGroup>
        <inkml:traceGroup>
          <inkml:annotationXML>
            <emma:emma xmlns:emma="http://www.w3.org/2003/04/emma" version="1.0">
              <emma:interpretation id="{91E00462-B735-45AD-8EB3-2689F5CCC781}" emma:medium="tactile" emma:mode="ink">
                <msink:context xmlns:msink="http://schemas.microsoft.com/ink/2010/main" type="inkWord" rotatedBoundingBox="25825,17127 28193,17061 28226,18239 25858,18305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91749.815">4070 13224 168 0,'-13'-6'63'0,"-1"12"-34"0,1-6-3 0,13 0 25 0,-7 6-3 16,0 0 1-16,7 0-14 15,-7 0-4-15,0 0-18 16,7 0 8-16,0 0 5 0,0 0-5 15,-6 0 0-15,6 0-3 16,0 0 0-16,0 0-5 16,0-6 0-16,0 12-6 0,0 0 1 0,6 0-3 15,1 0 0-15,14 0-1 16,6 0 0-16,6-6-2 16,15 0 1-16,6 0-2 15,0-6-1-15,0 0 1 16,0-6-1-16,7 0 0 15,7 0 2-15,6-6-1 32,1 0-1-32,-8 0 1 15,-6 0-1-15,-7 0 0 0,-6 0 0 16,-8 0 0-16,-6 0 2 16,-7 0-1-16,-7 0 2 15,1 6-2-15,-8 0-1 16,1 0-10-16,-7 0-6 15,-1 6-58-15,-6 0-24 16,-13 0-54 0,-7 6-37-16,-8 6 84 0</inkml:trace>
          <inkml:trace contextRef="#ctx0" brushRef="#br0" timeOffset="92377.8627">4496 13158 124 0,'-20'-12'49'0,"13"6"-26"0,1 0 13 16,6 6 25-16,0 0-8 16,0 0-1-16,0-6-10 0,0 0-4 15,-7 0-21-15,0 0 5 0,7 0 2 16,0 0-4-16,0 0-1 15,0 6-5-15,0-6-1 16,-7 0 1-16,7 0 4 16,0 0-4-16,0 0 0 15,0 6-6-15,-7 0-3 16,7 0 0-16,-6-6-1 16,6 6 2-16,0-6 1 15,-7 0-1-15,7 0-1 16,0-7 1-16,0 7 1 15,0 0-3-15,0 0-1 16,0 0 1-16,0 0 2 16,0 0-5-16,0 6-3 15,0 0-2-15,0 0 3 16,0 0-2-16,0 12-1 0,0 6 3 16,0 7 0-16,7 11 1 15,-7 18 0-15,6 12 0 16,1 6 0-16,0-6-3 15,0 6 2-15,0-5 1 16,-7-1 2-16,0-12-1 16,0 0-1-16,0-18 1 15,0-6 1-15,0-6 1 16,0-6 1-16,-7-6 4 16,0 0 5-16,0-12-7 15,0 0-1-15,1-6-3 16,-1 0-2-16,7-6-15 0,0-12-7 15,13-12-69-15,8-12-29 16,13-12-56 0</inkml:trace>
          <inkml:trace contextRef="#ctx0" brushRef="#br0" timeOffset="190101.3859">5741 12911 208 0,'0'0'77'0,"0"12"-42"0,0-6-12 0,0-6 26 0,0 0-18 16,0 0-5-16,0 12-7 31,0 0-3-31,0 0-8 16,0 0 8-16,0-6 4 0,0-6-8 0,0 12-4 15,0-12 10-15,0 0 7 16,14 0-1-16,-1-6-2 16,1 0-15-16,-1 0-4 15,1 0 0-15,-1 0 0 16,-6 0-1-16,0 0-2 15,-7 0 1-15,0 0 1 16,0 0-1-16,-7 0-1 0,0 0 1 16,-6 6-1-16,-1 0-3 15,-13 0 2-15,-7 12-1 16,-6 6 0-16,-1 6 0 16,-6-6 0-16,0 6 0 15,-8 13 0-15,-5 11 2 0,-1 18 0 16,7 12 4-16,-1-6 2 15,15-6 6-15,13 0 3 16,13 1-8-16,14-7-4 16,14-6 6-16,20-6 4 15,13-18-6-15,0-12-4 16,1-12-2 0,6-12 1-16,0 0-1 15,0-12-1-15,-13 0-46 0,-8-6-21 0,-6-6-83 16,-6 0-74-1,-8 0 83-15</inkml:trace>
          <inkml:trace contextRef="#ctx0" brushRef="#br0" timeOffset="190534.2795">5538 13248 204 0,'-13'-6'77'0,"13"6"-42"0,-7 0-8 15,7 0 29-15,0 0-11 0,0 0-2 16,0 0-4-16,0 0-3 16,0 0-19-16,0 0 5 0,0 12 5 15,0 0-6-15,7 0 0 16,-1 0-10-16,1 0-2 15,0 0-5-15,7 0-1 16,-1 0 5-16,14-6 5 16,14 0-5-16,20-6-2 15,6 0-3-15,1-6-3 16,0 0-2-16,6 0 1 16,0-6 3-16,-13 6 1 15,0 0-1-15,-13 0-2 16,-8 0-2-16,-6 0-1 0,-7 0-18 15,-7 0-7-15,-6 6-40 16,-7 0-17-16,-7 0-61 16,-14 6-49-1,1 0 82-15</inkml:trace>
          <inkml:trace contextRef="#ctx0" brushRef="#br0" timeOffset="191030.5301">5931 13525 288 0,'0'6'110'0,"0"-6"-60"0,0 0-32 15,0 0 28-15,0 0-9 16,6 0-2-16,-6-6-11 16,0 0-2-16,0 6-13 15,0 0 1-15,0-6 3 0,0 6-5 16,0 0-2-16,0-6-3 15,0 6 0-15,0-6 2 16,0 0 4-16,0 0 2 16,0 0 1-16,0 0-4 15,0-7 0-15,0 1 1 16,0 0 2-16,0 0-1 0,7 0 1 16,-7 6-4-16,0 0-2 15,0 0-2-15,0 0-3 16,0 0-4-16,0 6 0 15,7 12 0-15,0 12 2 16,-1 12 1-16,1 19 1 16,-7 5 0-16,7 18 0 15,-7-6-3-15,0-6 2 16,0-6 1-16,0-12 2 0,0-5-1 16,0-7-1-16,-7-6 1 15,0-6 1-15,1-6 1 16,-1 0 1-16,0-6 0 15,0-6 0-15,-6-6-5 16,-1 0-1-16,-6-6-26 16,7 0-11-16,-1-18-79 15,7-6-36-15,0-12-11 32</inkml:trace>
        </inkml:traceGroup>
        <inkml:traceGroup>
          <inkml:annotationXML>
            <emma:emma xmlns:emma="http://www.w3.org/2003/04/emma" version="1.0">
              <emma:interpretation id="{F590F2FD-BBF6-424A-A90E-2E9A06B3A499}" emma:medium="tactile" emma:mode="ink">
                <msink:context xmlns:msink="http://schemas.microsoft.com/ink/2010/main" type="inkWord" rotatedBoundingBox="28965,17097 30320,17059 30343,17856 28987,17893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06355.8008">7223 13296 172 0,'-7'-12'66'0,"7"6"-36"0,-7 0-2 0,7 6 25 15,0-6-5-15,0 0 1 16,0 0-14-16,-6 0-6 16,6 6-17-16,0 0 1 0,-7 0 3 15,7 0-2-15,-7 0 2 16,0 0-3-16,0 0 0 16,1 0 1-16,-1 6 2 15,0 0-3-15,0 0 2 0,7 0-4 16,-6 0 1-16,6-6-7 15,0 0-1-15,0 0 0 16,0 0 2-16,0 0-3 0,-7 0 0 16,7 0-1-16,0 0-2 15,0 0-2-15,7 6-1 16,13 0 4-16,14 0 1 0,13-6 0 16,14-6-2-16,0-6 1 15,0 0 1-15,6 0-3 16,8 0 0-16,-1 0 1 31,-6 0 2-31,-7 0 1 16,-7 6 1-16,-13 0-5 15,-8 0-1-15,-12 6 1 16,-8 0 0-16,-6 0 3 0,-7 0 1 16,0 6-1-16,-7 0-2 15,7 0-19-15,0-6-10 16,0 0-60-16,7 0-27 15,6 0-46 1</inkml:trace>
          <inkml:trace contextRef="#ctx0" brushRef="#br0" timeOffset="205777.1119">7446 13116 136 0,'7'-18'52'0,"-7"12"-28"0,0 0 11 0,0 6 27 16,0 0-16-16,7-6-4 16,-7 6-15-16,6-6-8 15,-6 6-10-15,0 0 0 0,0-6 4 16,0 6-5-16,0 0-2 31,0 0 8-31,0 0 5 16,0 0-1-16,0 0 1 15,0-6-4-15,-6 6 1 16,6-6 6-16,0 6 6 16,0 0-11-16,-7 0-4 0,7 0-6 0,0 0-2 15,0 0-1-15,0 0 0 16,0-6-2-16,0 6 1 15,-7-6-2-15,7 6-1 16,0 0 1-16,0 0 1 16,0 0 5-16,0 0 4 15,0 0-9-15,0-6 0 16,0 6-4-16,0 0 0 16,0 0 2-16,0-6 2 0,0 6-1 15,7-7-1-15,-7 1 1 16,0 0-1-16,0 0 2 15,0 0 3-15,0 0-4 16,0 0-1-16,0 6 0 16,0 0 0-16,0 0 0 15,0 0 2-15,0 0-6 16,0 0 1-16,0 0 3 16,0 0 2-16,0 0-3 15,0 0-1-15,7 12-2 16,6-6 3-16,1 6 0 15,-8 1 1-15,1 11 0 16,0 12 0-16,-7 12 0 0,0 12 0 16,0 6 0-16,0 0 0 15,0-6 0-15,0 0 0 16,0-5 0-16,0-7 2 16,-7-12-1-16,0 0 2 15,1-6-2-15,-1-6 2 16,7-6 0-16,-7-6 3 0,0-6-8 15,-6-12 0-15,-1 0-42 16,1-12-18-16,-1-12-81 16,7-12-35-16,1 0 46 15</inkml:trace>
          <inkml:trace contextRef="#ctx0" brushRef="#br0" timeOffset="208332.3564">8386 13086 124 0,'7'-18'49'0,"0"12"-26"0,7 0 4 16,-14 6 21-16,6 0-1 15,1-6 1-15,-7 6 0 16,7 0 0-16,0 0-26 16,-7 0 9-16,0 0 6 0,0-6-3 15,0 6 1-15,0 0-12 0,0-6-3 16,-7 0-10-16,7-1-2 15,0 1-2-15,0-6 1 16,0 0 0-16,0 0 3 16,0 0-5-16,0 6-3 15,0-6 3-15,0 0 1 16,0 0 2-16,0 6 2 16,0 0-5-16,0 0-3 15,0 0 1 1,0 0 2-16,0 0-4 0,0 6-1 15,0 0-2-15,7 12 0 16,-1 6 0-16,1 6-2 16,0 0 5-16,0 6 3 15,-1 7-6-15,1 11 0 0,0 12 0 16,-7 6 3-16,0 0 0 16,0 0 2-16,0-6-2 15,0-6 2-15,0-11-4 16,-7-1 0-16,0-12 3 15,1 0 1-15,6-6 3 16,0 0 1-16,0-12-1 16,0 0-1-16,-7-6-3 15,0-6 1 1,0-6-7-16,-6-6-1 16,-7-12-47-16,-1 0-20 15,1-6-124 1,6-6-60-16,8 0 129 15</inkml:trace>
        </inkml:traceGroup>
        <inkml:traceGroup>
          <inkml:annotationXML>
            <emma:emma xmlns:emma="http://www.w3.org/2003/04/emma" version="1.0">
              <emma:interpretation id="{7298686D-C0D2-44CE-AFBC-9C5DBA46E670}" emma:medium="tactile" emma:mode="ink">
                <msink:context xmlns:msink="http://schemas.microsoft.com/ink/2010/main" type="inkWord" rotatedBoundingBox="30866,16413 31409,16398 31458,18169 30916,18184"/>
              </emma:interpretation>
            </emma:emma>
          </inkml:annotationXML>
          <inkml:trace contextRef="#ctx0" brushRef="#br0" timeOffset="209461.4493">9049 12352 268 0,'-6'-12'101'0,"-1"6"-54"0,0-6-20 15,7 12 32-15,0-6-9 16,0 0-2-16,0 0-16 15,0 0-5-15,0 0-16 16,0 0 0-16,0 0 2 0,0 0-5 16,7 0 0-16,0 0-4 15,-1 0-1-15,8 0 3 16,0 0 3-16,-1 6 0 16,1 0 0-16,-8 0-1 0,8 0 2 15,-1 0-5-15,1 0-3 16,-7 6 1-16,-7-6 0 15,13 6-4-15,-6 0-1 16,7 0 1-16,-1 6 0 16,1 0 1-16,-1 0 0 15,1 0 2-15,6 6 1 16,0 0-4-16,1 0-1 16,-1 0 1-16,0 0 0 15,0 0 1-15,1 6 2 16,-1-6-3-16,0 6 0 15,-6-6-1-15,6 6 0 0,0 0 2 16,-6-6 2-16,0 19 1 16,-1-13 1-1,1 0-5-15,-1 6-1 16,-6-6 1-16,0 0 2 16,-1 6-2-16,1 0 0 15,-7-6 3-15,7 0 1 16,-7 0-1-16,0 0-2 15,0 6 1-15,0-6-1 0,0 0 0 16,7 0 0-16,-7-6 0 0,0 1 0 16,0-1 0-16,0 0 0 15,0 6-3-15,0 0 2 16,0 0 3-16,0 0 1 16,0 0-4-16,0 6 1 15,0 0 0 1,0 0 0-16,0 0-3 15,0 6 0-15,0 0 4 16,-7 0 1-16,0 0 0 16,0 1 1-16,-6-1-2 15,-1 0-1-15,1 0 1 16,-1 0-1-16,1 12-3 0,-8-12 2 16,1 0 1-16,0 0 2 15,0-6-1-15,6 0-1 16,-6-6 1-16,-1 0 1 15,1-5-1-15,0-1 2 16,6 0-2-16,1 0 2 0,-1-6-4 16,1 0 0-16,-1-6 1 15,1 0 0-15,6 0 0 16,0-6 2-16,0-6-21 16,1-6-9-16,-1-12-57 15,7-18-24-15,0-25-74 16</inkml:trace>
        </inkml:traceGroup>
      </inkml:traceGroup>
    </inkml:traceGroup>
  </inkml:traceGroup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54:04.02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E2BB478-3937-467E-8E9A-910DC200F24A}" emma:medium="tactile" emma:mode="ink">
          <msink:context xmlns:msink="http://schemas.microsoft.com/ink/2010/main" type="writingRegion" rotatedBoundingBox="8506,14596 30408,14040 30463,16228 8561,16784"/>
        </emma:interpretation>
      </emma:emma>
    </inkml:annotationXML>
    <inkml:traceGroup>
      <inkml:annotationXML>
        <emma:emma xmlns:emma="http://www.w3.org/2003/04/emma" version="1.0">
          <emma:interpretation id="{FDAD9D84-583F-4D8C-8628-ECAB277BC803}" emma:medium="tactile" emma:mode="ink">
            <msink:context xmlns:msink="http://schemas.microsoft.com/ink/2010/main" type="paragraph" rotatedBoundingBox="8506,14596 30408,14040 30463,16228 8561,167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5A0410-7C5A-4EDF-B198-9AFA0482D06A}" emma:medium="tactile" emma:mode="ink">
              <msink:context xmlns:msink="http://schemas.microsoft.com/ink/2010/main" type="line" rotatedBoundingBox="8506,14596 30408,14040 30463,16228 8561,16784"/>
            </emma:interpretation>
          </emma:emma>
        </inkml:annotationXML>
        <inkml:traceGroup>
          <inkml:annotationXML>
            <emma:emma xmlns:emma="http://www.w3.org/2003/04/emma" version="1.0">
              <emma:interpretation id="{62BBB2D2-25F4-464D-98FB-58C523D98D79}" emma:medium="tactile" emma:mode="ink">
                <msink:context xmlns:msink="http://schemas.microsoft.com/ink/2010/main" type="inkWord" rotatedBoundingBox="8522,15251 9191,15234 9199,15578 8531,1559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-13290 11089 176 0,'-13'-6'68'0,"6"6"-36"0,0 0-20 0,7 0 21 16,0 0-13-16,0 0-1 16,0 0-2-16,0 0-2 15,0 6-7-15,0 0 12 0,7 0 9 16,0 0 2-16,6 6 2 31,1-6-3-31,6 0-1 16,0 0-8-16,0 0-2 0,8-6-9 15,5 0-2-15,8 0-2 16,6 0-1-16,7 0-6 16,1 0 1-16,-1 0 0 15,-7 0 2-15,-6 0-1 16,-1 0-1-16,-6 0 1 15,-7 0-1-15,7 0-9 0,-14 0-4 16,-6 0-42-16,-14 0-16 16,0 0-50-1,-7 6-56-15,-7 6 61 16</inkml:trace>
          <inkml:trace contextRef="#ctx0" brushRef="#br0" timeOffset="382.3928">-13175 11366 260 0,'-13'0'99'0,"13"0"-54"0,-7 0-17 0,7 0 32 0,0 0-13 16,0 0-5-16,0 0-13 15,7 0-6-15,-7 0-13 16,0 0-2-16,0 0-1 0,0 0-1 0,0 0 1 15,0 0-4-15,0 0-2 16,0 0 2-16,0 12 0 16,6 0 3-16,1-6 3 15,7 0 2-15,-1 0 3 0,7 0-5 16,8-6-1-16,5 0-4 16,8 0-3-16,0 0 2 15,-1 0 0-15,1 0-4 16,-7 0 1-16,-7 0 2 15,-7 0 1-15,0 0-4 16,-6 0 1-16,-1 0-22 31,-6-6-10-31,0 0-55 16,-7 0-21-16,0-6-59 0</inkml:trace>
        </inkml:traceGroup>
        <inkml:traceGroup>
          <inkml:annotationXML>
            <emma:emma xmlns:emma="http://www.w3.org/2003/04/emma" version="1.0">
              <emma:interpretation id="{B194DAE5-AB6D-459D-9F37-B62EC7371068}" emma:medium="tactile" emma:mode="ink">
                <msink:context xmlns:msink="http://schemas.microsoft.com/ink/2010/main" type="inkWord" rotatedBoundingBox="9751,15243 12722,15168 12748,16221 9777,1629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31.431">-11829 11438 176 0,'-13'-18'66'0,"6"12"-36"0,7-12 0 16,0 12 28-16,0 0-16 15,0-6-4-15,0 0-11 0,0 0-3 16,0 0-13-16,0 0 2 0,0 6 3 16,0 0 1-16,0 0 1 15,-7 0-5-15,1 6 0 16,-8 0-8-16,1 12-3 16,-8 6-1-16,-6 6-1 15,0 6 0-15,0 6 2 16,0 18-3-16,7 6 0 15,6 6 1-15,1-12 0 16,6-6 0-16,7-5 0 16,7-7 2-16,13-12 1 15,14-12 1-15,13-6 2 16,7-12-3-16,0-6-2 16,0-12 2-16,-13-6 2 15,-7-6 0-15,-7-1 2 0,-14 1 2 16,-6 0 5-16,-14 0-8 15,-6-12-1-15,-14 12-3 16,-7 6-2-16,0 12-2 16,-6 12 1-16,-1 12-12 15,7 6-5-15,0 6-45 16,14 12-19-16,13 12-73 16,21 6-35-1,13-12 98-15</inkml:trace>
          <inkml:trace contextRef="#ctx0" brushRef="#br0" timeOffset="1328.5158">-11281 11715 228 0,'-33'-13'85'0,"19"13"-46"0,7 6 3 0,7-6 37 15,0 0-28-15,0 0-8 16,0 0-9-16,7 13 0 16,0-1-18-16,6 0 4 0,1 0 1 15,-1 6-5-15,1-6-1 16,-7 0-7-16,-1 0-3 16,-6-12-2-16,7 6-3 0,-7-6 3 15,0 0 0-15,0 0-32 16,7 0-13-16,0 0-63 15,6-12-25-15,21 0-25 16</inkml:trace>
          <inkml:trace contextRef="#ctx0" brushRef="#br0" timeOffset="1888.2657">-10130 11143 384 0,'-7'-12'143'0,"14"12"-78"0,-14 0-49 0,7 0 32 16,0 0-22-16,0 0-7 15,0 0-9-15,0 0-5 16,0 0-2-16,0 0-3 0,0 0 3 16,0 0-2-16,0 0-1 15,0 0 3-15,0 0 0 16,0-6-1-16,0 6 1 15,-7-6-2-15,0 6-1 16,-6 0 1-16,-1 0 1 16,-13 0-3-16,0 0 0 15,-14 6-1-15,1 12 0 16,-8 12 0-16,-12 12 0 16,-15 19 0-16,1 5-2 15,-1 12 3-15,8 6 2 0,13 0-2 16,6-6 0-16,14-11-4 0,21-7 1 15,13-12 2-15,20-6 1 16,21-12 3-16,13-12 3 16,7-12 0-16,-7-6 0 15,0-12-3-15,-13-6 1 16,-8-6 2-16,-6 0 2 16,-13-6 1-16,-7-6 0 15,-7 0-4 1,-7 0-3-16,-7 5-3 0,-13 7-1 0,-13 6-3 15,-14 6-1-15,-7 24-23 16,0 6-10-16,7 12-54 16,20 1-22-16,7-1-41 15,13 6-17 17,21-6 91-32</inkml:trace>
          <inkml:trace contextRef="#ctx0" brushRef="#br0" timeOffset="2874.4014">-9758 11209 180 0,'-14'-18'68'0,"14"6"-36"0,0-6 11 0,7 12 35 16,0-6-16-16,-1 0-5 16,1 0-18-16,7 0-7 15,-1 0-18-15,1 0-4 0,-1 0 0 16,-6 6-4-16,0 0 2 15,-7 0-5-15,0 0 0 16,0 0 3-16,-7 0 3 16,0 0-2-16,-6 0 1 15,-8 0-7-15,1 6-1 16,-7 0 0-16,-7 6 0 16,-6 6-3-16,6 0 2 15,0 6-1-15,0 12-2 16,0 12 0-16,7 12 3 0,0 6-2 15,14 1 1-15,6-1 0 0,7-6-2 16,0-12 5-16,7-12 1 16,-7-6 0-16,13-12-2 15,8-6 3-15,-1-6 2 16,0-12-2-16,0-6 0 16,-6-6 3-16,-1-6 1 15,-6-6-1-15,0-6-1 16,-7 0-1-16,0 0 0 15,-7 5-2-15,0 7-2 16,1 0-2-16,-1 6 1 16,0 0 1-16,0 6 0 15,7 6 2-15,0 0 3 0,0 0 0 16,0 0 0-16,0 6-3 16,0 0-2-16,0 0-4 15,0 6-2-15,0 0 3 16,0 0 1-16,14 12-1 15,-7 18 0-15,-1 24 2 16,1 18 0-16,-7 13 1 16,0 17 2-16,0 6-3 15,0 0 0-15,0-17-1 16,0-19 0-16,0-6 2 16,-7-12 2-16,7-12-1 15,0-6-1-15,-6-6 3 0,6-6 2 31,-7-12 0-31,0 0 2 16,0-12-4-16,7 0-2 0,-6-6-20 16,6-6-10-16,0-12-60 15,13-18-27-15,7-12-44 16</inkml:trace>
          <inkml:trace contextRef="#ctx0" brushRef="#br0" timeOffset="3443.4022">-9440 11059 348 0,'-21'-12'129'0,"21"12"-70"0,0-6-31 16,0 6 35-16,0 0-24 0,7 0-8 16,0-6-16-16,6 0-5 15,1 0-6-15,6 6-3 0,0 0 2 16,1 0-2-16,6 0 2 15,0 0-4-15,0 6 0 16,0 0 1-16,-7 6 0 16,1 0 0-16,-8 0 2 15,-6 6-1-15,0 0 2 16,-7 6-7-16,-14 6 1 16,-13 12-19-16,0 6-6 0,-7 1-3 15,0-7 1-15,1-6 10 16,5 0 5-16,8-12 9 15,0 0 5-15,6-6 4 16,1-6 1-16,6-12 2 16,7 0 3-16,7-12 0 15,0-6 0-15,13-6 1 0,0 0 4 16,7-6-4-16,0 0 0 16,0 0-4-16,7 6-1 15,-7 0-6-15,0 5 1 16,0 7 0-16,0 6 0 15,-6 12 0 1,-1 18 0-16,0 13-3 16,-13 11 2-16,-14 12 1 15,-6 12 2-15,-7 12-3 0,-8 0 0 16,-12-5 3-16,-1-13 1 16,1-6-12-16,-1-12-7 15,0-12-29-15,8-6-11 16,-1-6-48-16,7-12-19 15,6-24 3-15</inkml:trace>
        </inkml:traceGroup>
        <inkml:traceGroup>
          <inkml:annotationXML>
            <emma:emma xmlns:emma="http://www.w3.org/2003/04/emma" version="1.0">
              <emma:interpretation id="{47B8B4E5-0475-4807-92C8-8C78C3C44FF3}" emma:medium="tactile" emma:mode="ink">
                <msink:context xmlns:msink="http://schemas.microsoft.com/ink/2010/main" type="inkWord" rotatedBoundingBox="13014,14791 15613,14725 15656,16410 13057,1647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22940.0635">-8284 10776 116 0,'0'-12'44'15,"7"6"-24"-15,0 0-4 0,-7 6 16 0,7-6-13 16,0 0-5-16,-1 0-1 15,1 0 4-15,0 0-9 16,0 0 7-16,-7 0 2 0,0 6-5 16,0-6 1-16,6 0 9 15,1 0 6-15,-7 0-6 16,0 0-2-16,0-6-10 16,0 0-2-16,0 0-2 15,0 0 1-15,0 6-4 16,0 0-2-16,0 0 8 0,0 0 4 15,0 6-4-15,0 0-1 16,0 0-6-16,0 0-2 16,0 0 0-16,0 0 2 0,-7 6-3 15,1 6 0-15,-1-12 1 16,-7 12 0-16,1 0 0 16,-1 0 2-16,1 0-3 15,-1 6 0-15,1 0 1 16,-1 0 0-16,1 0 0 15,-8 0 0-15,1 6 0 0,0 0 0 16,-1 1 0-16,-6 5 0 16,0 0 0-16,0 0 0 15,0-6 0-15,0-6 0 16,0 0 0-16,0 0 0 16,0 0 0-16,7 0 2 15,-1 0 12-15,1 0 6 16,6 0-10-16,1 0-6 15,-1 6-2-15,1 0-2 16,-1 6 0-16,8 6 0 16,-1 0 0-16,0 1 0 15,0-1 0-15,1 0 2 16,6 0 12-16,0 0 6 0,0-6-10 16,6 6-6-16,1 0-2 15,7 6 0-15,-1-6 1 16,1 0 3-16,-1 0-3 15,1-5 0-15,6-7-1 16,0 0-2-16,1-6 1 16,-8 0 1-16,1 0-1 15,-1-6-1 1,1 0 3-16,6-6 2 16,0 0 0-16,1-6 0 15,-1 0-6-15,0-6-1 16,1-6-68-16,-1-6-27 15,20 0-67 1</inkml:trace>
          <inkml:trace contextRef="#ctx0" brushRef="#br0" timeOffset="424187.5367">-8236 11077 208 0,'-14'-24'79'0,"28"18"-42"0,-7-6-30 15,-7 12 20-15,13-6-14 16,1 0-4-16,6-12-6 16,0 6 0-16,7-6-2 0,0 0 2 0,0 0 2 15,1 0 9-15,-8 6 5 16,0 0 4-16,0 6 1 16,-6 0-9-16,-1 0-2 15,1 6 2-15,0 0 2 16,-1 0-7-16,-13 0-3 15,7 12-4-15,-7 6 0 16,0 6 0-16,-7 0 3 31,0 0-3-31,-6-6-2 0,-8 0-5 16,1 6-2-16,-7 0-2 16,0-6 2-16,0 0 2 15,0-6 2-15,0-6 1 16,7-6 3-16,-1 0 10 15,1 0 4-15,6 0 6 16,1 0 3-16,6-6-2 16,0 6-2-16,1 0-9 15,6 0-3-15,0 0-5 16,0 0-1-16,0 0 1 16,6 6 2-16,8 0-1 15,-1 0 2-15,1 6-4 16,6 0-2-16,7 0 0 0,0 6 1 15,0 0-1-15,1 6 2 16,-8 0-2-16,0 1-1 16,0-1 1-16,1 0-1 15,-1 0 0-15,-6 0 2 16,-1-6-1-16,-6 0 2 16,0-6-2-16,-1 0-1 15,-6-12-28-15,0 0-11 16,0 0-65-16,14-6-25 15,6-6-23-15</inkml:trace>
          <inkml:trace contextRef="#ctx0" brushRef="#br0" timeOffset="423557.0229">-8087 11113 152 0,'-7'-12'57'0,"7"6"-30"0,0 0 4 0,0 6 26 0,0 0 1 16,0-6 2-16,0 0-13 15,0 0-7-15,-7 0-22 16,7 0 2-16,0 0 3 15,-7 0-1-15,1 0-1 0,6 0-3 16,0 6-1-16,0-6-5 16,0 0-2-16,0 6-4 15,0-6 1-15,0 6-6 16,0 0-3-16,0 0-2 16,0 0 0-16,0 0 0 15,0 0 0-15,0 0 0 16,0 0 3-16,13 12 0 15,-6 6 1-15,6 6 0 16,-6 12 2-16,0 6-3 16,0 12 0-16,-7 0 3 15,0 1 1-15,-7-1-1 16,0-6-2-16,0-6-19 0,1 6-8 16,-8-6-26-16,1 0-9 15,-1-12-40-15,1-6-17 16,6-6 3-16</inkml:trace>
          <inkml:trace contextRef="#ctx0" brushRef="#br0" timeOffset="424631.2979">-7526 11185 280 0,'0'-12'104'0,"0"12"-56"0,0-6-25 15,0 6 29-15,0 0-21 16,0 0-4-16,0 0-19 16,-7 6-8-16,1 0 0 15,-8 6-3-15,-6 6 1 0,0 6 2 0,-8 6 2 16,-5 13-6-16,-1-1 1 16,0 6 3-16,0 12 2 15,0-6-3-15,7 6-1 16,7-6-2-16,0-6 3 15,6-5 2-15,7-7 4 16,7-6 7-16,14-12 2 16,13-6-1-16,20-18 0 15,14-12-3-15,0-24 1 16,0-7-4-16,-7-5-2 16,-6-6 4-16,-15-12 4 15,-6 6-5-15,-6 6-2 0,-8 6 1 16,-13 6 0-16,-7 11-6 15,-6 7 0-15,-21 12-8 0,-13 12-3 16,-14 24-34-16,0 18-16 16,7 7-62-16,13-1-24 15</inkml:trace>
          <inkml:trace contextRef="#ctx0" brushRef="#br0" timeOffset="425467.8984">-6660 10999 220 0,'-13'-6'82'0,"13"-6"-44"0,-7 18-9 0,7-12 30 16,0 6-10-16,0 0-2 16,0 0-20-16,0 0-6 15,0 0-13-15,0 0-5 0,0 0 0 16,0 0-2-16,0 0 2 16,0 0 4-16,13 0 6 15,1 0-5 1,-7-6 0-16,-1 0-2 15,1 0-1-15,0 0 5 16,-7 0 6-16,0-6-6 0,-7 6-3 16,0 0-4-16,1-6 0 15,-8 6-2-15,-6 0-1 16,0 6-4-16,-7 6 0 16,-7 12 0-16,0 6 2 15,-7 0 1-15,-6 6 1 16,-7 6 0-16,-7 6 0 15,7 12-3-15,6 0 2 16,8 0-1-16,13 1-2 16,13-1 0-16,14-12 3 15,14-6 9-15,13-6 4 16,13-12-1-16,1-6 1 0,6-6-7 16,14-12-3-16,14-12-1 15,-1-6 1-15,-6 0-8 16,-7 0-1-16,-14-6-51 15,-6 6-24-15,-14 0-93 16</inkml:trace>
          <inkml:trace contextRef="#ctx0" brushRef="#br0" timeOffset="426282.0111">-6213 11071 256 0,'-21'-30'96'0,"21"24"-52"0,0 0-5 0,0 6 35 16,0 0-25-16,0 0-8 15,-6 0-26-15,6 0-10 16,0-6-4-16,0 6-1 0,0 0 2 16,0 0-1-16,-7 0-1 15,7-6 1-15,-7 6-1 16,0 0 2-16,-6 6 1 15,-7 6-1 1,-8 0-4-16,-5 6 1 16,-15 6-1-16,-6 18 0 15,-7 12 2-15,0 12 2 0,7 1-3 0,7-1-2 16,13 0 2-16,7-12 0 16,7-12-2-16,13 0 2 15,20-18 7-15,15-18 6 16,-1-6-4-16,33-18-2 15,1-12-1-15,-7-18-1 16,-6 6-2-16,-8-6-2 16,-6 0 3-16,-7 6 0 15,-6 0 5-15,-8 5 5 16,1 1-3-16,-8 6 2 16,1 0-5-16,0 6-2 15,-7 6 2-15,0 0 2 16,0 0-2-16,0 6 1 15,0 0-3-15,0 6 2 0,0 0-4 16,0 0-2-16,0 0 4 31,0 0 1-31,0 0-2 0,0 6-3 16,0 0 0-16,0 0-1 16,0 0-3-16,0 0 0 15,0 0-1-15,0 12 3 16,0 12-2-16,0 18 1 15,-7 24 0-15,0 18 0 16,7 19 0-16,0 11 0 16,0 6 2-16,0-18 2 15,0-11-1-15,0-1-1 16,-6-6 1-16,-1-12 1 16,-7-6-8-16,-6-5-1 0,-7-19 6 15,-7-12 2-15,-6-12 3 16,-1-18 0-16,0-12-2 15,8-6-2-15,6-6-2 16,6-6 1-16,14-1-1 16,21-5-2-16,13-6 0 15,7-6 3-15,13 0-16 16,1-6-3-16,13-6-52 16,-1 6-22-16,8-12-82 15</inkml:trace>
        </inkml:traceGroup>
        <inkml:traceGroup>
          <inkml:annotationXML>
            <emma:emma xmlns:emma="http://www.w3.org/2003/04/emma" version="1.0">
              <emma:interpretation id="{D0053808-23F5-4B1C-ACA2-BD2FA3F379DB}" emma:medium="tactile" emma:mode="ink">
                <msink:context xmlns:msink="http://schemas.microsoft.com/ink/2010/main" type="inkWord" rotatedBoundingBox="15939,14872 20096,14767 20130,16096 15972,1620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6514.6806">-3230 11739 200 0,'-27'0'74'0,"27"-6"-40"0,0 0 13 0,0 6 37 0,0 0-7 16,0 0-3-16,0 0-26 15,0 0-10-15,0 0-22 16,0 0-8-16,7 6-1 0,0 6-4 16,-7-12 0-16,6 12-1 15,1 0 1-15,0 0-2 16,0 0 2-16,-7-12-4 15,7 12 0-15,-7-12-6 16,0 0-3-16,0 0-38 16,0 0-17-16,13-12-122 15,7-6 30 1</inkml:trace>
          <inkml:trace contextRef="#ctx0" brushRef="#br0" timeOffset="427282.1499">-5767 11360 152 0,'-13'6'57'0,"6"0"-30"0,0 0-5 0,7 0 23 15,-7 0-3-15,1 0 0 16,-1 0-8-16,0 0-1 16,0 0-19-16,1 0 5 0,-1 0 4 15,0 0 1-15,0 0 1 16,1 0-3-16,-1-6 1 16,0 0 2-16,0 0 2 15,7 0-12-15,0 0-6 16,0 6-4-16,0-6 1 15,0 0-5-15,0 0-3 16,0 0 1-16,0 0 2 16,21 6 0-16,12-6-1 0,15 0 3 15,19-6 0 1,8 0-1-16,-8 0 1 16,1 0-2-16,-7 0-1 15,0 0-2-15,0 6 1 16,-7-6-1-16,0 0 0 15,-13 0 4-15,-1 0 3 16,1 0-2-16,-14 0-2 16,0 0 0-16,-7 0-1 0,0 0 0 15,-6 0 0-15,0 0-49 16,-8 0-21-16,-6 0-64 16,0 0-26-16,-6 0 36 15</inkml:trace>
          <inkml:trace contextRef="#ctx0" brushRef="#br0" timeOffset="427882.7432">-5429 11143 156 0,'0'-18'60'0,"0"12"-32"0,0 0-2 0,0 6 25 15,0 0-5-15,0 0-2 16,0 0-10-16,-6 0-4 16,-1 0-16-16,7 0 9 0,-7 0 4 15,0 0 1-15,1-6 1 16,6 0-5-16,-7 6-3 16,7-6-5-16,0 0-2 15,0 0-2-15,0 0 0 16,0 0-2-16,0 0-1 15,0 0-1-15,7 0 0 0,-1 0-2 16,1 0-1-16,0 0-1 16,-7 6 2-16,7-6-1 15,-7 6 0-15,0 0-6 16,0 0-1-16,6-6 1 16,-6 6 0-16,0 0 1 15,0 0 0-15,0 0 0 16,0 0 0-16,7 0 0 0,-7 0 0 15,0 0-7-15,7 6-3 16,7 6 6-16,-8 18 1 16,1 30 3-16,0 24 0 15,0 7-3-15,-1 11 2 16,1-6 1-16,0 0 0 16,0-18 0-16,-1-5 0 15,1-19-3-15,0-12 0 16,-7-6 4-16,0-6 3 15,0-6 1-15,0-6 0 0,0-18 1 16,0 0-14 0,-7-6-5-16,0 0-53 15,-6 0-21-15,-1-6-93 16</inkml:trace>
          <inkml:trace contextRef="#ctx0" brushRef="#br0" timeOffset="429099.4771">-4806 11173 132 0,'0'-72'49'0,"7"54"-26"0,6-18 6 16,1 18 25-16,-1-6-7 16,1-6-3-16,6-12-20 0,7 0-7 15,0 0-11-15,0-1 5 16,7 7 4-16,0 6 2 0,0 0 1 16,0 6-7-16,-7 12-2 15,0 6-5-15,0 12-3 16,0 6 4-16,0 6 1 15,-7 6-2-15,-6 6-3 16,-8 6 2-16,1 0 0 0,-7 1-1 16,-13-1 1-16,-8-6 0 15,-12 0 3-15,-8-6-3 16,0 0 0-16,-6 0-1 16,6 0-2-16,8-6 1 15,-1 0 1-15,7-6 14 16,0-6 7-16,6-6 2 15,8 0 0-15,-1-6-8 16,1 0-2-16,6 0-3 16,0-6 2-16,7 6-1 15,0 0 2-15,-6 0 1 16,6 0-1-16,0 0-5 16,0 6-2-16,0 0-6 15,0 0-2-15,0 0-5 16,0 0-1-16,0 0 0 0,6 12 4 15,8 6 1-15,6 12 1 16,14 6 0-16,0 12 0 16,6 0 0-16,8 1 0 15,-8-7-3-15,-6 0 0 16,0-12 4-16,-7 0 1 0,-7-6 2 16,1-6 0-16,-8-6-2 15,-6 0 1-15,0-6-22 16,-7-6-9-16,0 0-46 15,0-6-17-15,0-6-59 16,13-6-53 0</inkml:trace>
          <inkml:trace contextRef="#ctx0" brushRef="#br0" timeOffset="428468.5753">-4678 11131 264 0,'-20'-18'101'0,"13"12"-54"0,1 0-15 0,6 6 35 0,0 0-13 16,0 0-2-16,0-6-20 16,0 0-8-16,0 0-14 15,0 0 5-15,0 0 2 0,0-6-7 16,0 6-3-16,0 0 7 16,0 0 2-16,0 0-5 15,0-6-2-15,0 6-5 16,0 0-3-16,0 6 0 15,0-6-1-15,0 6-5 16,0 0 1-16,0 0 0 16,6 12-1-1,1 6-1-15,0 18-1 16,0 24-10-16,-7 18-1 16,0 1 0-16,-7-1 3 15,0 0-2-15,0-6-2 16,1-6-14-16,-1-12-4 0,0-6-26 15,0-11-13-15,1-7-14 16,-1-6-7-16,0-6 2 16</inkml:trace>
          <inkml:trace contextRef="#ctx0" brushRef="#br0" timeOffset="429475.3922">-3981 11444 208 0,'-6'12'79'0,"-1"-6"-42"0,-7-6-4 0,7 0 31 16,7 0-24-16,-6 0-8 16,-1 6-19-16,0-6-9 15,0 6-2-15,-6 0-2 0,-1 6 2 16,1 0-3-16,-7 6-2 16,-8 0-1-16,1 12 3 15,7 0 2-15,0 6 2 16,-1 0-4-16,1 7 1 15,7-7 13-15,6 0 6 16,7-6-7-16,0 0-2 16,13-6 5-16,14-6 2 15,7-12-4-15,7-12 0 16,0-12-4-16,-1-12 0 16,-6-12-1-16,0 0 0 0,-14 0 0 15,-6-1 2-15,-8 1-5 16,-12 0-3-16,-8 0-8 15,-6 12-4-15,-14 12-58 16,0 12-27-16,-27 6-69 16</inkml:trace>
          <inkml:trace contextRef="#ctx0" brushRef="#br0" timeOffset="430232.4722">-3067 10999 168 0,'13'-12'63'0,"-6"12"-34"0,-7-12 14 15,0 6 35-15,7 0-3 16,-7 6 1-16,0 0-25 16,0 0-9-16,6-6-24 15,-6 6-7-15,0 0 0 0,0 0-7 16,0-6-2-16,0 6-1 15,0-6 1-15,0 0-1 16,-6 0 2-16,-1 0-2 16,-7 0-1-16,-6 0 1 0,0 0-1 15,-7 0 0-15,0 6 0 16,-14 6-3-16,-13 0 2 16,-7 12-1-16,-7 0-2 15,1 0 3-15,6 6 0 16,7 0-2-16,6 0 0 15,15 6 2-15,5 12 0 16,8 6-2-16,7 6 2 16,13 0 1-16,13 1 2 15,14-7 5 1,7-6 4-16,7-6-2 16,13-6 0-16,0-12-3 0,0-6-1 15,-7-6-1-15,1-6 0 16,-1-12 0-16,0-6 0 15,-6-6-31-15,-7 0-14 16,0-6-76-16,-7 0-34 16,0 6 5-1</inkml:trace>
          <inkml:trace contextRef="#ctx0" brushRef="#br0" timeOffset="431014.7881">-2790 11053 152 0,'0'-30'57'0,"-14"12"-30"0,8 18 17 16,6 0 30-16,0-6-5 15,0 6-2-15,0-6-20 16,0 6-8-16,0 0-23 16,0 0-8-16,0 0-1 0,0 0 5 15,0 0 2-15,6 6-5 16,1 0-1-16,-7-6-4 15,14 6-1-15,-1 0-3 0,1 0-1 16,-1-6 1-16,1 6 2 16,-1-6-1-16,1 6 2 15,-1-6-62-15,1 6-26 16,0 6-82 0</inkml:trace>
          <inkml:trace contextRef="#ctx0" brushRef="#br0" timeOffset="431473.1907">-3067 11462 288 0,'-14'0'110'0,"14"0"-60"0,0-6-25 16,7 0 31-16,0 0-26 15,-1-6-8-15,1 0-3 16,0 0-1-16,0 0-9 15,-1 6-1-15,1-6 2 0,-7 0-4 16,0 6 2-16,7-6 1 16,-7 6 2-16,7 0-1 15,-7 0-1-15,7 0-1 16,-7 0 2-16,6 0-5 16,1 0-1-16,-7 6-4 0,0 0-3 15,7 18-1-15,0 12 3 16,-1 12 0-16,1 6 1 15,0 12 0-15,-7 6 2 16,0-6-6-16,0 0-1 16,0-11-18-16,0-7-5 15,0-12-37-15,0-6-15 0,-7-6-27 16,0-6-10-16,7-12 8 16</inkml:trace>
          <inkml:trace contextRef="#ctx0" brushRef="#br0" timeOffset="432269.4688">-2932 11510 312 0,'7'-18'118'0,"-7"6"-64"0,20-6-17 16,-13 12 39-16,6-6-23 15,1 0-7-15,-1 0-25 0,-6 0-11 16,0 0-6-16,0 0-6 0,-1 6 1 15,8 6 1-15,-1 6 0 16,1 6-3-16,0 6 2 16,-8 6-1-16,1 0 0 15,-7 0 0-15,0 18 0 16,0 6-7-16,-7-6-4 16,1 0-4-16,-1-6-3 15,7-5 7-15,-7-13 5 16,7 0 5-16,0-6 2 15,0-12 3-15,0-6 1 16,0-12-6-16,7-18 0 16,0-1 1-16,6 1 3 15,1-6-2-15,-1-6-2 0,1 12 2 16,-1 0 0-16,1 6 5 16,-1 0 2-16,1 6-2 15,-1 6-1-15,1 0-3 16,-7 6-3-16,-1 0-3 15,1 6 1-15,0 6 3 16,-7 0 1-16,7 12 1 16,-7 12 0-16,0 6-3 15,-7 6 2-15,0 6 1 16,0 12 0-16,1 6 0 16,6-12 0-16,0 0 0 15,6-11 0-15,8-7 0 16,13-12 2-16,14-12 1 0,6-12 3 15,7-18-3-15,0-6 0 16,-6-7-1-16,-8-5 1 16,-13 12 0-16,7-30 1 15,-7 0 0-15,-7-6 0 16,1 0 0-16,-8 0 0 0,-13 11-5 16,0 1-1-16,0 0 7 15,0 6 4-15,0-6 2 16,0 6 1-16,-7 12-6 15,1 0-2-15,6 12 0 16,0 6 2-16,0 0-5 31,0 5-3-31,0 32-10 16,0 11 6-16,0 6 5 16,0 24 1-16,0 42 0 15,-7 6-2-15,7 19-1 16,0-7 2-16,0-6 2 0,7-12 0 15,-1-29-1-15,8-13 1 16,6-12-1-16,1-6-7 16,-1-12 0-16,-7-6-21 15,1-12-7-15,-1-12-44 16,-13-12-19-16,0-12-50 16</inkml:trace>
          <inkml:trace contextRef="#ctx0" brushRef="#br0" timeOffset="432488.1719">-2574 11245 256 0,'-20'-12'96'0,"13"12"-52"0,1 0-5 0,6 0 37 16,0 0-21-16,6 6-7 16,15 6 0-16,6 0 2 15,13 1-27-15,8-1-9 0,6 0-5 16,-7-6-3-16,7-6-1 15,7-6-6-15,14-6 1 16,-1-7-40-16,7 1-15 16,14-6-90-16,6 12-38 15,-6-12 40 1</inkml:trace>
        </inkml:traceGroup>
        <inkml:traceGroup>
          <inkml:annotationXML>
            <emma:emma xmlns:emma="http://www.w3.org/2003/04/emma" version="1.0">
              <emma:interpretation id="{C562870E-B51E-4D0B-8E35-BB3251D18586}" emma:medium="tactile" emma:mode="ink">
                <msink:context xmlns:msink="http://schemas.microsoft.com/ink/2010/main" type="inkWord" rotatedBoundingBox="20277,14748 24268,14646 24308,16216 20317,1631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433236.5194">-1450 11191 196 0,'-21'-6'74'0,"14"6"-40"0,1 0-11 0,6 0 26 0,0 0-7 15,-7 0 0-15,7 6-9 16,-7 0 0-16,0 0-19 16,1 0 5-16,-1 0 2 0,0 0-3 0,0 6 2 15,1-6-5-15,-1 0 1 16,7 0-3-16,0 0 2 16,0-6-4-16,13 6-1 15,14-6 0-15,14-6 4 16,13 0-6-16,7-6-2 15,7 0-3-15,6 6-3 16,1 0 1-16,-1 0-1 16,-6 0-3-16,-8 0 2 0,-5 0 1 15,-8 0 2-15,-6 0-3 16,-8 6 0-16,1 0 1 16,-7-6 2-16,0 6 1 31,-6 0 3-31,-1-6-19 15,-7 0-8-15,-6 0-31 0,0 0-15 16,-7 6-61-16,0 0-26 16,-14 6 28-1</inkml:trace>
          <inkml:trace contextRef="#ctx0" brushRef="#br0" timeOffset="433741.4913">-1241 11149 200 0,'-13'-18'77'0,"6"12"-42"0,0-6 7 16,7 6 34-16,0 0-14 16,0 0-4-16,0 0-18 15,0 0-7-15,0 0-19 16,0 0-2-16,0 0 1 0,0 0-1 16,0 0 3-16,0 0-6 15,0 6-3-15,0-6-6 16,0 6 0-16,0 0 2 15,0 0 3-15,7-6 2 16,-7 6 1-16,7-6-2 0,-7 0-1 16,7 6-1-16,-7 0 0 15,0 0-2-15,0-6 1 16,0 0-2-16,0 6 2 16,0 0-7-16,0 0-1 15,0 0-1-15,0 0 4 16,6 6-1-16,8 6-1 15,-7 6 3-15,-1 12 2 16,8 18-2-16,-7 18 0 16,-1 6 1-16,1 7 2 15,0 5-1-15,0-12-1 16,-7 0-2-16,0-18 1 16,0-12 1-16,0-6 2 0,0-5 1 15,0-7 1-15,0-6 2 16,0-12 1-16,-7-6-23 15,7-6-9-15,-7 0-45 16,7-24-18-16,20-19-75 16,14-5-44-1,0-6 98-15</inkml:trace>
          <inkml:trace contextRef="#ctx0" brushRef="#br0" timeOffset="435013.7961">-436 11035 228 0,'-6'-42'85'0,"12"24"-46"0,8-30-17 16,-1 30 28-16,1-12-17 15,6 0-4-15,1-7-11 16,6 1-3-16,0 0-9 16,0 6 0-16,0 0 1 0,0 12 1 15,-7 6 0-15,7 6-4 16,0 6-3-16,0 12 0 15,-6 6-1-15,-1 6 2 16,-7 0 1-16,-6 6 1 16,-7 6 0-16,-7 0 0 15,-6-5 2-15,-7 5-3 16,-14-6 0-16,-14-6-1 0,-12 0-2 16,-1-6 1-16,7 0 1 15,6-6 1-15,8-6 1 16,6 0-2-16,7-6 1 15,0 0 11-15,6 0 8 16,8 0-5-16,-1 0 1 16,8 0-9-16,6 0-3 15,0 0-6-15,20 0 0 16,7 0 6-16,7 6 6 16,6 6-4-16,8 12-2 15,-1 6-3-15,0 6 0 16,1 6-2-16,-14 0-1 15,-1 0 1-15,8-5-1 0,-14-7 0 16,0-6 0-16,-7 0 4 16,-6-6 2-16,-1 0-20 15,-6-6-10-15,-7-12-46 16,0 0-17-16,7-6-87 16</inkml:trace>
          <inkml:trace contextRef="#ctx0" brushRef="#br0" timeOffset="434498.2437">-354 10963 240 0,'-14'-6'90'0,"7"6"-48"0,0-6-7 0,7 6 32 15,0 0-17-15,0-6-3 31,0 0-17-31,0 6-4 16,-6-6-15-16,6 0-2 0,-7 6 1 0,7 0 3 16,0-6 2-16,-7 0 0 15,7 0 1-15,0 0-4 16,0 0 0-16,0 0-1 16,0 0 1-16,0 0-4 15,0 0 0-15,0 0-5 16,0-6 0-16,0 6-3 15,0 0-1-15,0 0 1 16,0 6 0-16,0 0-3 16,0 0 0-16,14 6-1 15,-1 6 3-15,1 12-2 0,-1 6 1 16,1 0 2-16,-1 6 0 16,1 18-3-16,-7 24 2 15,-1 6 1-15,-6-6 2 16,0-5-17-16,0-7-6 15,0-6-12-15,0-6-3 16,-6-6-35-16,-1-18-14 16,0-6-40-1,0-6-53-15,7-24 60 16</inkml:trace>
          <inkml:trace contextRef="#ctx0" brushRef="#br0" timeOffset="435610.5229">119 11143 244 0,'-20'-6'93'0,"6"12"-50"0,1-6-11 15,13 0 35-15,0 0-9 16,0 0 1-16,0 0-13 15,0 0-7-15,0 0-21 16,0 0 0-16,0 0 2 0,7 0-2 16,-1 0 1-16,1 0-10 15,0 0-3-15,-7 0-4 16,0 0 1-16,0 0-4 16,13 12-2-16,-6 12-1 15,0 12 3-15,0 6 0 0,-1 13 3 16,-6-1-3-16,0 0 0 15,0 0-19-15,0-6-7 16,0 6-21-16,0-12-8 16,0-6-47-16,0-12-19 15,0-6-22 1</inkml:trace>
          <inkml:trace contextRef="#ctx0" brushRef="#br0" timeOffset="435310.5544">309 10818 416 0,'-14'0'156'0,"14"6"-84"0,0-12-57 0,0 6 34 15,0 0-18-15,0 12-6 16,0-5-14-16,0 5-5 15,0 0-4-15,7 0-2 0,0 0 1 16,-1 0-1-16,8 0 2 16,-1 0-1-16,1-6 2 15,-1 0-2-15,1-6 2 16,-7 6-24-16,0-6-8 16,-7 0-37-16,13 0-13 15,1 0-81 1,-1 0-62-16,1 6 93 15</inkml:trace>
          <inkml:trace contextRef="#ctx0" brushRef="#br0" timeOffset="436519.9609">173 11396 280 0,'7'-24'104'0,"13"12"-56"0,-6-6-12 16,-1 6 36-16,1 0-16 15,6-6-5-15,1 0-18 16,-1 5-9-16,0 1-13 16,0 6-7-16,1 6-3 0,-1 6 1 15,-6 6 1-15,-1 13-4 16,-6 5 1-16,-7 0 0 15,-7 6 2-15,0 0-3 0,1-6-2 16,-8 6-7-16,7-6-2 16,0-6 2-16,1 0 1 15,-1-12 6-15,0-12 3 16,7 0-1-16,0-6 0 16,7-18 1-16,6-6 0 15,8-12 0-15,6 0 2 16,0-6-1-16,7 6 2 15,-7 6 7-15,0 6 3 16,-7 5-4-16,0 1-3 16,-6 6-3-16,-1 6 0 0,1 6-7 15,0 6 1-15,-8 12 1 16,1 12 1-16,-7 12 1 16,0 7 2-16,0 5-1 15,0-6 2-15,7 0-4 16,0-6-2-16,6-6 2 15,7-6 2-15,14-12 2 16,0-12 1-16,7-6 0 16,-1-18 0-16,8-12-5 15,-1-6-1-15,-6-6-6 16,-1 0 0-16,-6 0 2 16,-7-1 3-16,-13 7 2 15,-1 6 3-15,-13-6-3 16,-7-6 0-16,-6 0 1 0,6 0 2 15,-6 6 1-15,-1 0 1 16,0 6 0-16,8 5 2 16,-1 7-1-16,0 6 0 15,0 6-6-15,7 6 1 16,0 6-2-16,7 18-2 16,0 12-2-16,0 13 1 15,-7-1 5-15,0 18 2 16,-7 36-3-16,7 12 1 15,0-6 0-15,13-5 2 16,1-7-1-16,6-12 2 16,7-6-7-16,0-24-1 15,0-12-16-15,1-11-6 0,-15-13-24 16,1-12-7-16,-8-6-38 16,-6-7-14-16,0-17-15 15</inkml:trace>
          <inkml:trace contextRef="#ctx0" brushRef="#br0" timeOffset="436643.8891">850 11065 332 0,'-14'-12'126'0,"14"6"-68"0,-6 6-30 16,6 0 38-16,0 0-23 15,0 0-4-15,6 6-8 0,8 0-2 16,6 0-16-16,0 0-3 0,14 0 0 15,7 0-4-15,13 0 2 16,7-6-7-16,0 0-1 16,13-6-38-16,14 0-16 15,7 0-72-15,-7-18-32 16,34 6-1 0</inkml:trace>
          <inkml:trace contextRef="#ctx0" brushRef="#br0" timeOffset="437349.0477">2088 10626 260 0,'-7'-12'96'0,"7"12"-52"0,0 12-14 0,0-12 34 16,0 0-19-16,7 6-3 15,-7-6-18-15,0 0-5 16,0 0-11-16,7 6 4 0,6-6 3 16,1 0-3-16,-8-6-2 15,8 6-3-15,-7-6 0 16,6 0-2-16,1-6 0 15,-1 6-3-15,-13 0-2 16,7 0 3-16,-7-6 2 16,0 0-2-16,-7 0-2 15,1 0 0-15,-8 0-1 0,1 0 0 16,-8-6 0-16,-6 12-3 16,-7 0 2-16,-6 12-4 15,-8 6 1-15,-12 12 2 16,-8 6 3-16,0 12-5 15,7 12-1-15,7 6 2 16,7 6 1-16,6-11 2 16,14-7 0-16,14 0 6 15,6 0 4-15,20 0-1 16,14 0 0-16,28-6-3 16,-1-12-1-16,0-6-1 0,7-18 2 15,0-6-1-15,0-6 2 16,-1 0-28-16,-5-6-13 15,-1 0-67-15,0 0-29 16,0 0-35 0</inkml:trace>
          <inkml:trace contextRef="#ctx0" brushRef="#br0" timeOffset="438078.0473">2440 10921 300 0,'-34'0'112'0,"27"-6"-60"0,0 6-17 0,7 0 38 15,0 0-22-15,0 0-6 0,0-6-20 16,0 6-8-16,0 0-10 16,0 0-3-16,0-6 2 0,0 6-5 15,0 0-1-15,0 0 0 16,-13 18-3 0,-8 0 0-16,1 0 2 15,-7 0 0-15,-7 0 1 16,0 6 0-16,1 0 0 15,-1 12 0-15,7 0-3 16,6 0 2-16,8-6-1 16,6-6-2-16,7-6 5 15,7-6 3-15,13-6-1 16,1-12-2-16,6-6 2 0,0-6 0 16,0 0 1-16,0-6 0 31,-7 6-2-31,0 0 1 0,-6 0 4 15,-1 0 4-15,-6 6-2 0,0-6 2 16,0 0-2-16,-7 0 0 16,6 0-1-16,-6 6 0 15,0-6-2-15,0 0-1 16,7 0-3-16,-7 0-2 16,0 6 3-16,0 0 0 15,0 0-1-15,0 6-2 16,0 0-4-16,0 0-2 0,0 24 3 15,0 6-1 1,-7 0 0-16,1 12 3 16,-1 24 0-16,0 30-2 15,0 12 0 1,7 7-3-16,0 5 1 16,7-6 5-16,-7 0 2 15,0-23-5-15,-7-13 0 16,-6-12-4-16,-7-6 0 15,-1-6 4-15,-6-12 3 0,-7-12 1 16,-13-12 2-16,6-6-2 16,1-6-1-16,6-6 3 15,7-12 0-15,7-6-1 16,6-6-2-16,7-6-2 16,7-6 1-16,7-6-1 15,13 0-2-15,21-6-13 16,13-1-6-16,7-5-50 15,7-6-20-15,20-6-89 16</inkml:trace>
        </inkml:traceGroup>
        <inkml:traceGroup>
          <inkml:annotationXML>
            <emma:emma xmlns:emma="http://www.w3.org/2003/04/emma" version="1.0">
              <emma:interpretation id="{12C7810F-9C98-4658-AF84-ED25728F823F}" emma:medium="tactile" emma:mode="ink">
                <msink:context xmlns:msink="http://schemas.microsoft.com/ink/2010/main" type="inkWord" rotatedBoundingBox="24768,14862 25716,14838 25743,15879 24794,1590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438821.1899">3069 11113 124 0,'-20'-12'46'0,"13"6"-24"0,0 0 12 0,7 6 26 16,-7 0-6-16,0 0 1 16,1 0-11-16,-1 0-3 15,0 6-23-15,0 0 12 0,1 0 6 16,-1-6-6-16,0 6 0 0,0 0-11 15,1 0-4-15,-1 0-4 16,0 0 0-16,0 0-2 16,7 0 0-16,0-6-1 15,0 0 0-15,0 0-2 16,0 0 1-16,14 0 5 16,13 0 2-16,13 0-7 15,21-6-2-15,7 0-3 16,0-6-2-16,6 0-2 15,7 0 1-15,7 6 1 16,-7 0 2-16,-6 0-1 0,-14 0-1 16,-14 6 1-16,-6 0-1 15,-7 0 0-15,-7 0 0 16,-7 0-11-16,0 0-5 16,-6-6-25-16,-8 6-9 15,-6 0-53-15,-6-6-24 16,-1-12-21-1</inkml:trace>
          <inkml:trace contextRef="#ctx0" brushRef="#br0" timeOffset="439369.1416">3319 11023 192 0,'-20'-6'74'0,"13"6"-40"0,-6-6-16 15,6 6 23-15,0 0-10 16,0 0-3-16,1 0-8 16,-1-6 0-16,0 0-11 15,0 6 12-15,0-6 6 0,1 6 3 16,-1-12 2-16,0 0 0 0,7 0 0 31,0 0-6-31,0 0-4 0,0-6-6 0,0 6-2 16,7-6-6-16,-7 0 0 15,7 0-1-15,-1-1 1 16,1 1-4-16,0-6-3 31,0 6 0-31,0 0 1 16,-1 6-1-16,-6 0 2 16,0 0-2-16,7 0-1 15,-7 6-2-15,0 0-1 16,0 0-1-16,0 6 3 0,0 18-5 15,7 12 0-15,-7 18 0 16,0 0 4-16,0 13 1 16,0 17 3-16,0 18-3 15,7 0-2-15,-1 0-1 16,1-5 3-16,0-13 0 16,0-6 3-16,-1-6-1 15,1-24-1-15,-7-6 1 16,0-6-1-16,0-6 4 15,0-5 5-15,-7-13-5 0,1 0 0 0,-1-6-22 16,0-6-8-16,0-7-60 16,1 7-26-16</inkml:trace>
        </inkml:traceGroup>
        <inkml:traceGroup>
          <inkml:annotationXML>
            <emma:emma xmlns:emma="http://www.w3.org/2003/04/emma" version="1.0">
              <emma:interpretation id="{C2F46600-55E2-487D-A0BA-39A32CE0EC29}" emma:medium="tactile" emma:mode="ink">
                <msink:context xmlns:msink="http://schemas.microsoft.com/ink/2010/main" type="inkWord" rotatedBoundingBox="25957,14153 30408,14040 30463,16228 26013,1634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46020.327">7047 11107 292 0,'13'-24'110'0,"-6"18"-60"0,7 6-12 0,-7 0 37 15,6-6-22-15,1-6-5 0,6 6-17 16,7 0-7-16,-7 0-14 16,1 0-6-16,-1 6-1 0,0 0-4 15,0 6-2-15,-6 0-1 16,-7 12 3-16,-7 0 0 16,0 12 1-16,-7 0-7 15,-7 6 0-15,-6 6-6 31,0 0 1-31,0-5-3 0,6-7 0 16,0-6 1-16,8-6 3 16,6-18 9-1,0-12-1-15,6-12 0 16,15-6-1-16,-1-7 3 16,14-5 2-16,0 6 2 15,0 0-4-15,-1 12 1 16,1 0 2-16,-7 0 3 15,0 6 7-15,-6 0 2 16,-1 0-1-16,-7 6 0 16,1 6-10-16,0 0-3 15,-8 6-4-15,1 6 0 16,-7 6 3-16,0 0 2 0,-7 12 0 16,-6 6 2-16,-1 6-2 15,7 6-1-15,1-6-2 16,6-6 1-16,0-6 1 15,13-5 2-15,1-19 1 16,6-13 1-16,7-11 0 16,7-6 0-16,7 0-2 15,-1 0 1-15,1 6-2 16,-1-6 2-16,-6-6-2 0,-7-6-1 16,-7-6 1-16,-6-6-1 15,-7-12 0-15,-7-1 2 16,-7 7-1-16,0 6 2 15,0 6-2-15,-6 12 2 16,-1 6 0-16,8 6 3 16,-1 0-3-16,0 12-2 15,0 6-3-15,1 12 1 0,6 18-1 32,0 12-2-32,0 18 3 0,0 18 0 15,0 0 1-15,0 0 0 16,6 1 0-16,8-1 0 15,6 0 2-15,14-6 1 16,0-12-1-16,0-12-2 16,-1-18-15-16,1-12-5 15,-7-12-30-15,-6-12-10 0,-8 0-35 16,-13 0-13-16,-7 0-24 16</inkml:trace>
          <inkml:trace contextRef="#ctx0" brushRef="#br0" timeOffset="446285.7658">7629 10903 216 0,'-41'6'82'0,"28"0"-44"0,-1-12 13 0,14 6 40 15,0 6-11-15,0 0-4 16,0 0-21-16,0 0-10 16,0 0-25-16,0-6 1 0,20 6 0 15,14 0-3-15,20 0 2 16,14-12-9-16,13 0-2 15,-6-6-7-15,-1 0-4 16,0 0-28-16,1-6-12 16,-7 0-63-16,-8 0-25 15,1 0-55 1</inkml:trace>
          <inkml:trace contextRef="#ctx0" brushRef="#br0" timeOffset="441916.4534">4145 11065 152 0,'0'-42'57'0,"6"30"-30"0,15-24 4 0,-8 18 24 16,7-18-3-16,8-12-1 0,5-7-11 15,1-5-2-15,0 6-22 16,0 6 6-16,0 6 2 0,-7 6-12 16,0 12-5-16,0 12-4 15,-7 6-3-15,0 12-2 16,1 6 1-16,-8 12 3 15,-13 6 1-15,0 6 1 16,-7 0 0-16,-6 0 0 16,-1 0 0-16,1 0-5 15,-7 0 1-15,-7-5-5 16,-7-1-1-16,0-6 0 16,0-6 2-16,0-6 2 15,7-6 3-15,0 0 0 0,0-6 2 16,7-6 11-16,-1 0 6 15,8 0 1-15,-1 0-1 16,8 6-8-16,-1 0-5 16,7 0-4-16,13 12-3 15,8 6 12-15,6-6 4 16,7 6-6-16,-1 6-3 16,1 0-4-16,0 6-3 15,0 0 3-15,0 0 0 16,0-6 1-16,-1 0 2 15,-6 0-5-15,0 0-1 0,-6-6 0 0,-8 0 2 16,1-6-28-16,-1-5-9 16,-13-7-49-16,14-7-21 15,6-5-60 1,14 0-25-16,0-6 101 16</inkml:trace>
          <inkml:trace contextRef="#ctx0" brushRef="#br0" timeOffset="441372.9836">4239 10933 252 0,'-6'-18'93'0,"12"0"-50"0,1-6-17 0,-7 18 31 15,7-6-15-15,0 0-3 16,-1-7-10-16,1 7-4 15,0 0-13-15,0 0 6 0,-7 0 2 16,0 12-10-16,6-6-3 16,-6 0-7-16,0 6-1 15,0 0-4-15,7 18-1 16,0 18 5-16,0 7 5 16,-7 5-4-16,0 12 0 15,-7 18 0-15,0 6 2 0,0 0-1 16,7-11-1-16,-6-7-19 15,-1-12-8-15,7-12-39 16,-7-12-15-16,0-12-26 16,1-18-11-16,6-12 20 31</inkml:trace>
          <inkml:trace contextRef="#ctx0" brushRef="#br0" timeOffset="442549.998">4753 10963 228 0,'-40'6'88'0,"33"6"-48"0,-6-6 2 16,13 0 37-16,0-6-12 15,0 6-2-15,0-6-24 16,0-6-10-16,0 6-18 16,0-6-2-16,0 0 2 0,0 0-5 15,0 6 0-15,0 0-4 16,0 0-3-16,6 6-5 0,1 0 0 15,0 6 0-15,0 0 2 16,-1 6 3-16,-6 12 2 16,-6 12-4-16,-1 12 1 15,-7 0-5-15,8 0-1 0,-1-5-26 16,0-13-11-16,7-6-53 16,7-12-21-16,6-12-3 15,1-12-28 1,-1-6 53-16</inkml:trace>
          <inkml:trace contextRef="#ctx0" brushRef="#br0" timeOffset="443351.0279">4808 11131 200 0,'0'-30'77'0,"6"24"-42"0,1-6-1 16,0 6 29-16,6 0-4 16,8 0 3-16,-1 0-15 15,7 0-5-15,0 0-23 16,0 6-5-16,-7-6-2 0,1 6-5 15,-1-6-2-15,0 6-2 0,-6 12-3 16,-7 6 1-16,-7 12 1 16,0 6-3-16,-7 6-2 15,0 6-5-15,-6 0 0 16,-1-5-7-16,1-7-3 16,-1-6 5-16,7-6 5 15,0-6 5-15,7-12 4 16,0-12-2-16,7-12 0 15,7-12 1-15,-1-12 2 16,8-6-3-16,-1 5 0 16,7 1 10-16,0 6 5 15,0 6 0-15,0 12 0 0,7 0-2 16,-7 6 0-16,-7 0-2 16,1 6-1-16,-1 0-8 15,-7 0 0-15,-6 6-1 16,-7 0 0-16,0 18-3 15,0 12 2-15,-7 12 1 16,1 12 2-16,-1 0-1 16,7 1 2-16,0-13-4 15,7-6 0-15,6-6 1 16,14-12 2-16,0-18 1 0,7-18 1 16,7-12-2-16,6-12-2 15,7-6 1-15,0-1 1 16,-6 7-1-16,-1 0-1 15,-13-6 1-15,-7-6-1 16,-7-12 0-16,-13-12 0 16,-7 0-3-16,-7-1 0 15,0 7 4 1,1 6 1-16,-8 12 0 16,7 12-2-16,1 6 1 15,-1 12-1-15,0 6-3 16,0 18 0-16,7 12-3 15,0 12 1-15,0 36 3 16,0 12 1-16,-6 18 1 16,-1-6 0-16,0 13 0 15,7 5 2-15,7 0-3 0,6-6 0 0,8-12 1 16,6-17 0-16,0-13 2 16,7-18 1-16,-7-12-12 15,0-12-7-15,-7-12-24 16,-6-12-10-16,-14-12-56 15,-7-12-21-15,0 0-5 16</inkml:trace>
          <inkml:trace contextRef="#ctx0" brushRef="#br0" timeOffset="442232.3315">4977 10584 296 0,'0'-24'112'0,"0"24"-60"0,0 0-10 16,0 0 40-16,0 0-23 15,6 0-9-15,-6 0-21 16,7 0-8-16,-7 0-12 16,0 0-8-16,7 0-2 0,-7 0 3 15,0 0 1-15,0 0-4 16,0 0-1-16,0 0 1 15,0 0 0-15,7 6 3 16,0 0 1-16,-1 6-1 16,1-6-2-16,-7-6 1 15,7 6-1-15,0 0 0 16,-7-6 0 0,0 0 0-16,0 0 0 15,0 0 0-15,0 0 0 16,0 0 0-16,0 0 0 15,6 6-29-15,-6-6-13 16,14 6-64-16,-1 6-29 16,1 0-25-1</inkml:trace>
          <inkml:trace contextRef="#ctx0" brushRef="#br0" timeOffset="443558.378">5389 10987 212 0,'-33'12'79'0,"26"-6"-42"0,-7-6 12 0,14 0 37 16,0 0-13-16,0 0-3 15,0 0-23-15,0 0-8 0,14 0-23 16,13 6 8-16,0 6 5 0,7-6-9 16,13-6-3-16,21 0-8 15,13 0-1-15,0-6-5 16,0 0-2-16,-13 0-22 16,6 0-11-16,-6-6-55 15,0 0-23-15,6-6-75 16</inkml:trace>
          <inkml:trace contextRef="#ctx0" brushRef="#br0" timeOffset="444603.7343">6553 10632 208 0,'-13'-24'77'0,"13"54"-42"0,0-18-12 15,0-12 26-15,0 0-16 16,0 0-4-16,0 12-4 16,6 0 1-16,1 0-14 15,7 0 0-15,-1 0-1 0,1-6-2 16,6-6 2-16,0 0-4 15,1 0-2-15,-1 0-2 16,0 0-3-16,-6-6 9 0,-1 0 6 16,1 6-5-16,-8-6-3 15,1 0 2-15,0-6 4 16,-7 0-5-16,0 6 0 16,0 0-6-16,7 0-4 15,-7-6 3-15,0 0 1 0,0 6-3 16,0 0 1-16,0 0 0 15,0 0 0-15,-7 0 0 16,0 0 2-16,0 0-3 16,-6 6-2-16,-7 0 2 15,-7 6 0-15,0 6 1 16,-1 12 2-16,-5 0-6 16,-8 6 1-16,-6 6 1 15,-7 6 3-15,6 6-5 0,-6-5 1 16,7-7 1-16,6 6 3 15,14-6-2-15,7 6-2 16,13 6 13-16,14 6 5 16,13 0 4-16,14-6 3 15,6-6-6-15,1-11 1 16,6-13-12-16,8-12-6 16,5-12 9-16,15-6 4 15,-1-13-8-15,1 1-1 16,-14 0-32-16,-7 0-10 15,-14 6-69-15,-13 6-30 16</inkml:trace>
          <inkml:trace contextRef="#ctx0" brushRef="#br0" timeOffset="445199.5597">6844 11077 340 0,'-27'-12'126'0,"20"12"-68"0,7 0-30 0,0 0 38 0,7-6-25 16,0 0-5-16,6 0-13 15,1 0-3-15,6 0-11 16,0 0 1-16,-6 0 1 0,-1-6-4 15,1 6-2-15,-7 0-2 16,-7 6-3-16,0 0-2 16,6 6-1-16,1 6-1 15,-7 0 0-15,0 12 0 16,-7 12 3-16,1 18-16 0,-1 0-5 16,0 0-18-16,0 1-7 15,1-19-48-15,-1-6-21 16,7-12-32-1</inkml:trace>
          <inkml:trace contextRef="#ctx0" brushRef="#br0" timeOffset="444901.5348">7067 10867 152 0,'-27'-18'57'0,"27"12"-30"0,-7-7 8 16,7 13 27-16,0-6 2 15,0 0 4-15,0 0-10 16,0 0-3-16,0 0-30 16,0 0 5-16,0 0 1 0,7 0-8 15,0 0 0-15,6 6-12 0,1 0-2 16,0 6-3-16,-1 0-1 15,1 0-3-15,6 0 1 16,-7 0 0-16,8 0 1 16,-1 0-33-16,-6 0-13 15,-1 0-65-15,1 1-28 16,-1-1-23 0</inkml:trace>
          <inkml:trace contextRef="#ctx0" brushRef="#br0" timeOffset="447500.704">7994 10031 156 0,'0'-30'60'0,"0"18"-32"0,-7 6-33 15,7 6 122 1,0-6-38-16,0 0-17 15,0 0-19-15,0 0-27 16,0-1 5-16,0 1 3 0,0 0-1 16,0 0 0-16,0 0-6 15,7 0-2 1,-7 0-5-16,7 0 1 0,0 6-4 16,-1-6-2-16,1 0-2 15,7 0-3-15,-1 0-2 16,8 6-1-16,-1 0 2 15,0 0 2-15,-6 6-2 16,6 0 0-16,0 0 1 16,1 6 0-16,-1 0 0 15,0 0 0-15,0 0 0 16,1 1 0-16,-1-7 0 16,7 0 0-16,-7 6 0 15,1 0 0-15,-1-6 0 16,0 6 0-16,1 0-3 15,-1 0 2-15,-7 0 1 16,8 0 0-16,-1 0 0 0,-7 6 0 16,1 0 0-16,0 0 2 15,-8 6-1-15,1 0-1 16,0 0 1-16,0 0-1 16,-1 6 0-16,-6 0 2 15,7 0-3-15,-7 0 0 16,7 6 1-16,-7-5 0 15,7 5 0-15,-7 6 0 16,0 12 0-16,0-12 0 16,0 6 0-16,0 0 0 15,0-6-3-15,0 0 2 16,0 12 1-16,0-11 2 16,0-7-1-16,0 0-1 0,-7-6-2 15,7 0-1-15,-7 0 2 16,0 0 2-16,1 0 0 15,-1 0 2-15,0 6-4 16,0 0 0-16,1 0 1 16,-1 6 2-16,0-5-1 15,0-1-1-15,-6 0 1 16,6 0 1-16,-7-6-3 16,1 6 0-16,-1-6 1 15,8 6 0-15,-8 6 0 16,1-6 0-16,-1-6 0 15,0 6 2-15,1-5-1 16,-1-1 2-16,1 0-4 16,-7 0-2-16,-1-6 4 0,1 6 1 15,0-6 0-15,-1 0 1 16,1 0-2-16,0-6-1 16,0 0 1-16,-8 0-1 15,1-6 0-15,-6 0 2 16,-1 0-1-16,-7 0-1 15,1 0 1-15,6-6 1 16,0 0-1-16,0 0-1 16,7 0-8-16,7-6-5 15,6 6-64-15,14-30-149 32</inkml:trace>
        </inkml:traceGroup>
      </inkml:traceGroup>
    </inkml:traceGroup>
  </inkml:traceGroup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1-27T23:11:01.19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F4CEE25-2416-4ECD-8A20-9C25F271F404}" emma:medium="tactile" emma:mode="ink">
          <msink:context xmlns:msink="http://schemas.microsoft.com/ink/2010/main" type="writingRegion" rotatedBoundingBox="22237,16917 22252,16917 22252,16932 22237,16932"/>
        </emma:interpretation>
      </emma:emma>
    </inkml:annotationXML>
    <inkml:traceGroup>
      <inkml:annotationXML>
        <emma:emma xmlns:emma="http://www.w3.org/2003/04/emma" version="1.0">
          <emma:interpretation id="{BBE2F2D3-95BD-407B-8D90-368DCF3FC454}" emma:medium="tactile" emma:mode="ink">
            <msink:context xmlns:msink="http://schemas.microsoft.com/ink/2010/main" type="paragraph" rotatedBoundingBox="22237,16917 22252,16917 22252,16932 22237,169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65F323-693D-4FDD-830A-32C9853EE6EE}" emma:medium="tactile" emma:mode="ink">
              <msink:context xmlns:msink="http://schemas.microsoft.com/ink/2010/main" type="line" rotatedBoundingBox="22237,16917 22252,16917 22252,16932 22237,16932"/>
            </emma:interpretation>
          </emma:emma>
        </inkml:annotationXML>
        <inkml:traceGroup>
          <inkml:annotationXML>
            <emma:emma xmlns:emma="http://www.w3.org/2003/04/emma" version="1.0">
              <emma:interpretation id="{DE999727-1001-4CFD-9A30-A712B0CFE261}" emma:medium="tactile" emma:mode="ink">
                <msink:context xmlns:msink="http://schemas.microsoft.com/ink/2010/main" type="inkWord" rotatedBoundingBox="22237,16917 22252,16917 22252,16932 22237,16932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}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3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1:02.23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D4200BD-515F-4748-814D-8803E3130C81}" emma:medium="tactile" emma:mode="ink">
          <msink:context xmlns:msink="http://schemas.microsoft.com/ink/2010/main" type="writingRegion" rotatedBoundingBox="11187,7666 29367,7116 29574,13960 11394,14510"/>
        </emma:interpretation>
      </emma:emma>
    </inkml:annotationXML>
    <inkml:traceGroup>
      <inkml:annotationXML>
        <emma:emma xmlns:emma="http://www.w3.org/2003/04/emma" version="1.0">
          <emma:interpretation id="{A30953E8-3EC1-4888-863D-F690FD7DC94E}" emma:medium="tactile" emma:mode="ink">
            <msink:context xmlns:msink="http://schemas.microsoft.com/ink/2010/main" type="paragraph" rotatedBoundingBox="16393,7509 29367,7116 29433,9290 16458,96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ABECFE3-8340-4D6D-A058-8489C2E922F7}" emma:medium="tactile" emma:mode="ink">
              <msink:context xmlns:msink="http://schemas.microsoft.com/ink/2010/main" type="line" rotatedBoundingBox="16393,7509 29367,7116 29433,9290 16458,9683"/>
            </emma:interpretation>
          </emma:emma>
        </inkml:annotationXML>
        <inkml:traceGroup>
          <inkml:annotationXML>
            <emma:emma xmlns:emma="http://www.w3.org/2003/04/emma" version="1.0">
              <emma:interpretation id="{36851934-C418-48CD-8A44-C7D72A923D70}" emma:medium="tactile" emma:mode="ink">
                <msink:context xmlns:msink="http://schemas.microsoft.com/ink/2010/main" type="inkWord" rotatedBoundingBox="16403,7868 20420,7746 20474,9561 16458,968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305 169 152 0,'0'-6'57'0,"0"-6"-30"0,14-13-21 0,-8 19 15 0,8-6-11 0,-1 0-1 16,1 0-3-16,-1 0 1 0,1 0-4 15,-1 0-4-15,1 6 0 0,-7 0 1 16,0 0 0-16,-1 6 0 16,1-6 2-16,-7 0 10 15,0 6 7-15,0-6 1 16,0 0 3-16,0 0-9 15,0 6-3-15,0 0-6 16,0 0-2-16,0 0 1 16,0 0 2-16,0 0-3 15,0 0-2-15,-7 0 0 16,1 6-1-16,-1 0-5 16,0 0 1-16,-7 0 4 31,1 6 2-31,-1 0-3 0,1 6 1 15,-7 0 0-15,-1 6 0 16,1 1-3-16,0-7 2 16,-1 0-1-16,-6 6 0 15,0 0 4 1,7 0-3-16,0 0 0 0,6 0 1 16,1 0 0-16,-1 0 0 0,1 0 0 15,-1 0 0-15,7 6 0 16,1 0 0-16,-1 6 0 15,0 0 0-15,0 6 0 32,0 7 0-32,1-7 2 0,-1 0-3 0,0 12 0 15,0 0 1-15,1 0 2 16,-1 0-1 0,0-6-1-16,0 0-2 15,1 1 1-15,6-7 1 16,0 0 2-16,0-6-1 15,6 0 2-15,1 0 9 16,0 0 7-16,6 0-8 16,1 0-3-16,-1 0 6 15,1 0 5-15,0 1-10 0,6-1-2 16,0 0-5-16,0-6 1 16,-6-6-2-16,-1-6-1 15,1 6 3-15,0-12 0 16,-1 0-12-16,-13-12-4 15,7 0-73-15,6-6-33 0,8-6 6 16</inkml:trace>
          <inkml:trace contextRef="#ctx0" brushRef="#br0" timeOffset="1092.209">474 590 164 0,'0'-12'63'16,"0"-1"-34"-16,-7 1 1 0,7 6 26 0,0 0-11 16,7 0-3-16,-7 0-16 15,0 0-6-15,0 0-11 16,0 6-6-16,0 0 0 0,0 0-4 16,7 6 0-16,0 0-1 15,-1 0 0-15,1 6 2 16,0 0 0-16,0 7 2 15,-1-7 1-15,1 0-4 16,0 0 1-16,0 6-2 16,0 0 0-16,-1 6 2 15,1 0 0-15,-7 24 2 0,0-6 1 16,0 0 1-16,0 0 0 16,0-6-2-16,-7 0 1 0,7-6-7 15,0-6 1-15,0-5 7 16,0-13 7-16,0 0-5 15,0-18-3-15,0-19-5 16,0 1 4-16,7-6 0 16,0 6-5-16,0-6 0 15,-1 0 1-15,1 0 1 32,7 0 1-32,-1 6 0 15,1 0 0-15,-1 0 0 16,1 0 0-16,-1 0 0 15,8-7-3-15,-1 13 0 16,0 0-1-16,1 6 3 16,-8 6 0-16,1 6 1 0,-1 6-3 15,-6 6 0-15,0 12 2 16,-7 12 0-16,-7 6 1 16,-7 13 0-16,1 5-3 0,-1 6 2 15,8 0 3-15,-1-6 1 16,7-6-4-16,0-6-1 15,13-6 12-15,8-6 5 16,6-5-5-16,6-13-1 16,8-18-1-16,6 0 0 15,1-6-4-15,-8-19-1 16,1 7-43-16,-7 0-20 16,-7 0-67-1,0-12-42-15,-7 0 73 16</inkml:trace>
          <inkml:trace contextRef="#ctx0" brushRef="#br0" timeOffset="1573.6408">1144 728 200 0,'0'12'77'0,"0"-6"-42"0,0 6-17 15,0-12 23-15,0 12-12 16,0-12-2 0,0 6-10-16,0 0 0 0,0 6-10 0,0 6 9 0,7-6 4 15,-1 0-8-15,-6-12-4 16,14 6 8-16,-1-6 4 16,8-6-8-16,-1-6-2 15,7-6-6-15,0-6-3 16,0-6 2-16,0 0 2 15,-6 0-2-15,-8 0-2 0,-6 6 0 16,-14 0-1-16,0 6-3 16,-6 0 2-16,-7-1-1 15,-1 13-2-15,-6 12-2 16,0 13 1-16,0-1 3 16,7 6 1-16,-1 0-2 15,1 6 0-15,7 0-1 16,6 6 3-16,0 6-2 15,7 0 1-15,7-6 2 16,6-6 0-16,8-6 2 16,6-6 1-16,7-12 1 15,6 0 0-15,1-12-33 16,6 0-15-16,-6-12-42 0,6-18-16 31,0 0-10-15</inkml:trace>
          <inkml:trace contextRef="#ctx0" brushRef="#br0" timeOffset="2342.5199">1658 523 196 0,'-27'-30'74'0,"27"18"-40"0,-7-6-7 15,7 12 29-15,0-6-18 16,7 0-6-16,0 0-15 16,13-6-6-16,-6 6-6 15,-1 0-4-15,1 0 0 0,-8 6-1 16,1 0 0-16,0 6 0 15,-7 0 0-15,-7 6 0 16,-6 6 0-16,-1 12 0 16,-6 6 0-16,-7 12 2 15,0 6 1-15,0 0-4 0,0 7 1 16,6-1-2-16,-6-6 0 16,7 0 2-16,6-6 0 15,8-12-3-15,6-6 0 16,0 0 4-16,13-18 1 15,1 0 2-15,6-24 0 16,0 0 0-16,1-6 2 16,-1-6-5-16,-7 0-1 0,1 0 0 15,-1 0 2-15,-6 6 10 16,0 0 7-16,-7 0-1 16,0 0 1-16,0 6-8 15,0 0-4-15,0-7 4 16,0 7 3-16,0 0 4 15,0 0 1 1,0 0-2-16,0 0 0 16,0 0-3-16,0 6-1 0,0 0-7 15,0 0-2-15,0 0-2 16,0 6 1-16,0 0-7 16,0 6-1-16,0 0-1 15,0 0 4-15,0 18 1 16,0 12 1-16,-7 18-3 15,7 12 2-15,0 31-12 16,0-1-5-16,7 6 8 16,0 0 4-16,-7-11 0 15,13-7 0-15,-13-6 0 16,0 0 4-16,0 0-6 16,-13 0 1-16,6-6 1 15,-7-5 3-15,-6-7 0 0,0-12 1 16,-7-6 4-16,7-18 1 15,-1-12-1-15,1-12-2 16,6-12 3-16,8-18 2 16,6-6-4-16,6-6-1 15,8 6-2-15,6 5-2 16,1-11 0-16,6 6 3 0,0 6-51 16,0 0-19-16,13 0-53 15,-6 0-55 1,7 0 65-16</inkml:trace>
          <inkml:trace contextRef="#ctx0" brushRef="#br0" timeOffset="2901.2343">1942 355 160 0,'-20'-24'60'0,"6"18"-32"0,-6-6 2 0,13 12 26 16,-6-6-4-16,-1 0-1 16,1 0-15-16,-1 0-5 15,1 0-18-15,6 0 3 0,0 0 4 16,7-12-9 0,0 0-1-16,7 0-6 0,0 0-3 15,6 0 2-15,-6 6 2 16,7 0-2-16,-8 0-2 15,1 0-3-15,0-1 1 16,0 1 3-16,-1 0 3 0,1 0 0 16,0 0 0-16,-7 6-1 15,0 0 2-15,0 0-3 16,0 0 0-16,0 0-3 16,0 6-1-16,0 0-1 15,0 0-2-15,7 18 0 16,-7 12 0-16,0 6 3 0,0 19 0 15,0 35-19-15,0 24-7 32,0 24-13-32,6 7-2 15,1-19 20-15,0-18 12 16,0-24 5-16,-1-11 1 16,1-19 3-16,0-12 0 15,0-6 5-15,0-6 2 0,-7-12 2 16,0-6 0-16,0 0-2 15,0-6-1-15,-7-6-14 16,0 0-4-16,0-12-80 16,7 0-68-1,7-6 50-15</inkml:trace>
          <inkml:trace contextRef="#ctx0" brushRef="#br0" timeOffset="3360.0051">2159 980 208 0,'-7'18'79'0,"7"-18"-42"0,0 0-30 0,0 0 18 16,0 0-18-16,7 13-3 16,-7-1-3-16,6 0 1 15,1 0-1-15,0 0-1 0,0-6 3 16,0 0 2-16,-1 0 2 15,8-12 12-15,6-6 5 0,0-6-6 16,1-6 0-16,-1-7-13 16,0-11-3-16,1 0 0 15,-8 0 1-15,-6 0-1 16,-7 0-2 0,0 6 1-16,-7 6 1 15,0 6-3-15,-13 12 0 0,0 12-4 16,-7 12 1-16,0 6 0 15,0 6-1-15,6 18 4 16,1 6 0-16,6 6-2 16,8 0 2-16,6 0 7 15,6-5 4-15,1-1 1 16,14-12 1-16,6-6-4 16,13-12-3-16,8-6-18 0,12-12-8 15,1-12-56-15,0-6-25 16,7-6-7-1</inkml:trace>
          <inkml:trace contextRef="#ctx0" brushRef="#br0" timeOffset="3753.5844">2707 734 252 0,'-34'12'96'0,"34"-6"-52"0,-7-6-25 15,7 0 26-15,0 0-17 16,0 0-3-16,0 0-13 15,0 0-5-15,0 0-4 16,7 0-5-16,0-6 1 0,-1 0 3 16,1 0 1-16,0 0-1 15,6-6-2-15,-6 0 1 0,0-6-1 16,0 0 0-16,-7 6 0 16,0 0 2-16,0 0 1 15,-7 6-4-15,-7 6-1 16,-6 12-2-16,0 12 3 15,-7 6-5-15,0 18 2 16,-7 0 0-16,7 12 2 16,0-6-1-16,7 6 1 15,6-5 2-15,14-7 0 16,0-6 2-16,14-12 1 16,6-12 1-16,0 6 0 15,7-18 2-15,0-6 1 0,14-6-23 16,6 0-11-16,7-6-64 15,-6-6-26-15,6-6 7 16</inkml:trace>
          <inkml:trace contextRef="#ctx0" brushRef="#br0" timeOffset="4036.7906">2727 842 184 0,'-41'-6'68'0,"35"-12"-36"0,-8 30-13 0,14-12 50 16,0-6-12 0,0 0-9-16,-7 6-5 15,7 0-25-15,0 0-4 0,0 0-2 16,0 6-10-16,0-6 0 0,0 0-2 0,14 0 2 16,13 0-1-16,7 0 2 15,20-6 0-15,7 0 1 16,6-6-5-16,-6 0 1 15,-7 0 2-15,1 0 3 16,-1 0-33-16,-14 0-15 16,1 0-34-16,-7 0-12 15,-7-6-30 1</inkml:trace>
          <inkml:trace contextRef="#ctx0" brushRef="#br0" timeOffset="4363.4136">2849 403 284 0,'-27'-24'107'0,"27"18"-58"0,-7-6-33 16,14 6 27-16,-1 0-10 16,1 0 0-16,7 0-16 15,-7 0-8-15,-1 6-5 16,1 0-8-16,7 0-2 0,-1 12 0 0,-6 18 4 15,-7 30 1-15,-7 18 1 32,0 31-3-32,-6-7 2 15,-1 0 1-15,8-12 0 16,-1-12-3-16,0-17 0 16,7-7-14-16,0-12-4 15,0-12-11-15,0-12-3 0,7 0-43 0,20-42-76 31</inkml:trace>
          <inkml:trace contextRef="#ctx0" brushRef="#br0" timeOffset="4889.5112">3113 620 292 0,'-7'0'110'0,"7"0"-60"0,0-6-39 0,0 6 28 0,0 0-21 15,7 0-7-15,-1 0-7 16,-6 0-4-16,0 0 1 16,7 6-4-16,0 6 0 0,0 6-1 15,-7 6 3-15,0 0 0 16,0 12 3-16,6 12-1 16,-6 6-1-16,7 6 1 15,-7 0-1-15,0-5 0 0,0-1 0 16,-7-6-49-16,1-6-19 15,-8 0-54 1,1 0-32-16,-1-6 73 16</inkml:trace>
          <inkml:trace contextRef="#ctx0" brushRef="#br0" timeOffset="6105.9682">3194 884 220 0,'40'-54'85'0,"-33"42"-46"0,20-6-6 16,-13 12 33-16,-1 0-27 16,1 0-9-16,-1 0-21 15,1 6-7-15,-1 0-1 16,1 12-1-16,-1 12 2 0,1 0-1 16,-7 6-1-16,0 6 1 15,-7 6-1-15,-7 0 0 16,-7 7 0-16,1-7-14 15,-1-6-5-15,1-6-6 16,6-6-2-16,0-6 12 16,0-6 7-16,7-12 5 0,7-6 4 15,7-12 0-15,6-6 2 16,0-12-4-16,7-6-2 16,7-6-1-16,-7-1 0 15,0 7 5-15,0 6 1 16,-6 6 2-16,-8 6 2 15,1 6-3-15,-1 6-2 16,-6 6-3 0,0 12-1-16,0 18 4 15,-7 0 3-15,-7 0-1 0,7 6 0 16,0 0-3-16,-7 0-1 0,14 0 1 16,-14-5 2-16,0-7-3 15,7 0 0-15,7-6 1 16,-7-12 2-16,7 0-1 15,6 0 2-15,1-12 0 16,6-12 1-16,0-19 0 16,7 1 0-16,7-12-2 15,7-6 1-15,6-18 7 16,1-6 3-16,-8 6 0 16,-6-1 2-16,-7 1-2 15,-7 0 2-15,-13 0-2 0,-7 12 2 16,-7 12-4-16,-6 5 1 15,-1 13-9-15,-6 12-2 32,-7 12-3-32,0 18-2 15,0 12 0-15,0 18 3 0,0 1-2 16,0 5-1-16,6 6 5 16,1 0 1-16,7 6-3 15,-1-6-1-15,7-6 1 16,7-6 2-16,0-6 0 15,7-12-1-15,0-12 3 16,6-12 0-16,1-6-1 16,6-6 1-16,0-6-2 15,1 0 2-15,-1-6-2 0,0 6-1 16,-6 0 1-16,-1 0 1 16,-6-6-1-16,-7 0-1 0,0-6 5 15,0 0 1-15,-7 6 6 16,1 0 3-16,-1 5 0 15,0 1 4-15,0 0-5 16,7 6 0-16,0-6-4 16,-6 6-1-16,6 6-10 15,0 0-1 1,0 6-2-16,0 0 2 16,0 6-1-16,0 0-1 15,0 12 0-15,0 12 0 16,-7 6 3-16,7 12 2 15,-7 0-2-15,7 13 0 16,0 35-12-16,0 24-5 0,7 30-3 16,6 7-3-16,1-19 14 0,-1-18 7 15,1-5 1-15,6-1 1 16,-6 0-1-16,-1-12 0 16,-6-12 4-16,0-11 1 15,-7-13-1-15,-7 0 1 16,-13-18 2-16,-7-12 2 15,-7-12-3-15,0-12-1 16,0-12 3-16,0-18 1 16,7-18-6-16,7-18-2 15,6 12 2-15,8-6 1 16,6-7-3-16,6-5-1 0,8-6-28 16,20-12-10-16,13-6-77 15,14-6-31-15,13 11 25 31</inkml:trace>
          <inkml:trace contextRef="#ctx0" brushRef="#br0" timeOffset="4585.0541">3322 133 372 0,'-6'-19'140'0,"6"19"-76"0,0-6-48 0,6 0 35 0,1 0-29 16,7 0-6-16,-1 0-13 16,1 6-5-16,-1-6 1 15,1 6-2-15,-1 6-1 0,1 6-22 16,-1 6-7-16,-6-6-50 31,0 7-19-31,0-7-44 16</inkml:trace>
        </inkml:traceGroup>
        <inkml:traceGroup>
          <inkml:annotationXML>
            <emma:emma xmlns:emma="http://www.w3.org/2003/04/emma" version="1.0">
              <emma:interpretation id="{30FD8FB0-3702-42F2-84D2-A5587228528E}" emma:medium="tactile" emma:mode="ink">
                <msink:context xmlns:msink="http://schemas.microsoft.com/ink/2010/main" type="inkWord" rotatedBoundingBox="21036,7944 22574,7897 22606,8931 21068,897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973.1581">4757 710 140 0,'-27'6'52'0,"20"0"-28"0,-7-6 0 0,14 0 22 16,-6 6-8-16,-1 0 0 15,0 0-12-15,0 0-4 0,0 0-13 32,-6 6 8-32,6 0 5 0,0 0 4 15,1-6 2-15,-1 6-7 16,0-6-2-16,0 0-14 16,7-6-2-16,0 6-3 15,0-6 2-15,7 6 3 0,7 0 2 16,-1-6 1-16,14-6 2 15,14 0-3-15,20 0-2 16,6-6-5-16,1 0 0 0,0-6 0 16,-7 6 2-16,-14 0-1 15,-6 0-1-15,-8 0-15 16,-6 0-5-16,7 6-43 16,-7-6-17-16,-6 0-29 15,-8 0-40-15,1 0 49 16</inkml:trace>
          <inkml:trace contextRef="#ctx0" brushRef="#br0" timeOffset="7302.6975">4818 511 192 0,'-28'-24'71'0,"28"12"-38"0,-6 0 1 0,6 6 29 15,0 0-6-15,0 0 1 16,0-6-12-16,0 6-7 15,0 0-21-15,0 0 2 0,0 0 3 16,0 0-6-16,0 0-2 16,0 0-6-16,0 0-1 15,6 0-5-15,1 0-2 16,0 6-3-16,7 0-1 16,-1 12-1-16,1 12 0 15,6 18-2-15,-7 18 1 0,1 7-13 16,-7 5-5-16,-7 0 3 15,0-6 1-15,-7-6-2 16,-7-6-1-16,1-6-10 16,6-12-3-16,0-5-23 0,1-13-10 15,6-6-50 1</inkml:trace>
          <inkml:trace contextRef="#ctx0" brushRef="#br0" timeOffset="7846.5614">5108 253 228 0,'14'-54'85'0,"0"30"-46"0,-1-6-15 0,1 18 29 16,-8-1-18-16,8-5-7 0,-7 6-17 15,-1 0-7-15,1 6-3 16,0 6-4-16,-7 0 0 0,13 12-1 15,-6 12 3-15,-7 7 0 16,0 5 3-16,0 12-1 16,0 24-1-16,0 24 1 15,0 6-1-15,0 13-11 16,0-13-5-16,7-18 10 16,-7-12 5-16,7-18-1 15,0-6 2-15,-7-12 0 16,6-11 0-16,1-13-9 15,-7-12-4-15,14-12 0 16,-8-6 0-16,8-13 8 16,-7-5 2-1,-1-6 0-15,1 0 2 16,7 6 1-16,-8 0 0 0,8 0 0 16,0 6 2-16,-1 6-1 15,1 0-1-15,-1 6 3 16,1 12 2-16,6 6 2 15,-7 12 3-15,1 6 1 16,0 12 3-16,-1 6-7 16,-6 12-2-16,0 6-1 15,-7-6 0-15,0 0-2 16,0-6-2-16,-7 1-41 16,7-13-18-16,0-6-49 15,13-18-33 1,8-6 64-16</inkml:trace>
          <inkml:trace contextRef="#ctx0" brushRef="#br0" timeOffset="8256.3527">5751 752 184 0,'-27'18'68'0,"20"-12"-36"0,1 24-2 0,6-18 26 0,0 0-11 16,0 6-3-16,0 0-18 15,0 0-7-15,0-6-10 16,6-18 6-16,8 0 4 0,-1-6-5 16,8-6 1-16,-1 0-10 15,7-6-4-15,0 0 4 16,-7-6 5-16,1 0-4 16,-8 0-2-16,-6-6-1 15,-7 6 1-15,-7 0-1 0,-6-7-1 31,-1 13-2-31,-6 12 1 0,-7 6-4 0,0 12 1 16,0 12 0-16,-7 19-1 16,0 5-1-16,7 6 1 15,0 18 3-15,7 0 1 16,13 0 7-16,7 0 4 16,13-12-3-16,8-11 1 15,6-13-3-15,13-12 0 0,28-12-25 16,13-18-12-16,7-12-104 15,20-6-66 1,-6-55 84-16</inkml:trace>
        </inkml:traceGroup>
        <inkml:traceGroup>
          <inkml:annotationXML>
            <emma:emma xmlns:emma="http://www.w3.org/2003/04/emma" version="1.0">
              <emma:interpretation id="{276315FC-05E6-49AA-977E-E44607656BAB}" emma:medium="tactile" emma:mode="ink">
                <msink:context xmlns:msink="http://schemas.microsoft.com/ink/2010/main" type="inkWord" rotatedBoundingBox="22917,7994 26099,7898 26127,8824 22945,892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1836.3262">9411 433 296 0,'-7'-6'112'0,"7"6"-60"0,0-6-36 16,0 6 29-16,0 0-22 16,0 0-7-16,0 0-10 15,0 0-3-15,0 0-1 16,0 0-2-16,-6 0 3 0,-1 0-7 16,0 6-1-16,-6 0 2 15,-8 6 3-15,-6 6-1 0,-7 12-2 16,1 6 2-16,-8 13 0 15,0-7 1-15,1 0 0 16,-1 12 0-16,7 0 0 16,7 0 0-16,7-12 0 15,7-6 0-15,6-12 0 16,7-6 4-16,13-18 5 16,8-12-5-16,12-12-2 15,8-12-1-15,6-6 1 16,1-12 1-16,-8-6 1 15,-6-6-2-15,-7 0 1 16,-6 5-2-16,-1 7 2 31,-7 0-4-31,-6 0 0 16,-7 0 10-16,0 0 3 0,0 0 1 16,-7 6 2-16,7 11-10 0,0 13-6 0,0 0-2 15,0 12 2-15,-6 18-5 16,-1 18 0-16,0 12 0 15,0 13 4-15,-6 35 1 16,-1 24 1-16,7 12 2 16,14 7 1-16,7-19-15 31,6-12-6-31,21-18-27 16,13-24-11-16,13-30-52 15,28-18-65-15,7-12 50 16</inkml:trace>
          <inkml:trace contextRef="#ctx0" brushRef="#br0" timeOffset="9442.1915">6813 337 240 0,'-13'-18'90'0,"13"18"-48"0,0 0-14 0,0 0 30 0,0 0-24 16,0 0-6-16,7 0-15 15,6 0-6-15,1 0-4 16,-1 0 8-16,7 0 8 0,1-6-8 0,-1 6-3 16,0-6 1-16,1 6 4 15,-1-6-7-15,0 6-3 16,7 0 0-16,-13 0 0 16,-1-6 1-16,-6 6 0 15,0 0-2-15,-7 0-2 16,-7 0 5-16,-6 0 1 0,-8 0-7 15,-13 6-1-15,-6 6-13 16,-1 0-3-16,-6 6-9 16,0 6 0-16,-1 6 5 15,1 6 6-15,-1 0 2 16,8-6 4-16,-1 0 6 16,14 0 2-1,7 1-1-15,0-13 0 16,6 0 4-16,7 0 1 15,7-6-3-15,7 0 1 16,7-6 2-16,6-6 3 16,0 0-2-16,7-6-2 15,0-6 0-15,0 0 1 16,0-6 10-16,1 0 4 16,-1 0-7-16,0 6-3 15,-7-7-6-15,0 13-1 0,-6 6-1 0,-7 6 0 16,-7 13 2-16,0 5 0 15,-7 6 2-15,-7 0 3 16,1 6-4-16,-8 6-1 16,-6 0-9-16,7 0-4 15,-7-6-11-15,7-6-5 0,6-6-24 16,1-12-9-16,13-12-53 16</inkml:trace>
          <inkml:trace contextRef="#ctx0" brushRef="#br0" timeOffset="10101.8807">7010 722 248 0,'-14'12'93'0,"14"-6"-50"0,14 0-33 16,-14-6 25-16,6 6-6 0,8 6 3 15,-1-6-7-15,1 0-1 32,-1 0-13-32,8-6 4 0,-1 0 3 15,0 0-4-15,7-6 2 16,0-6-7-16,0-6-3 16,1-6-1-16,-1 0-1 15,0-6-2-15,0 0 1 16,0 0-4-16,-7 0 0 0,0-7 3 15,-6 7 1-15,-7 0-4 16,-7 6-1-16,0 6 1 16,-7 6 2-16,-7 0-5 15,1 6-1-15,-7 6-1 16,-7 12 2-16,-14 6 2 16,0 6 1-16,-6 6-2 15,0 12 2-15,6 7-1 16,0-7-2-16,14-6 3 15,7 6 0-15,7-6 1 16,13 6 2-16,13 0 1 16,14-6 1-16,20-12 2 0,8-6 3 15,-1-18-4-15,7-6-3 16,13-12-45-16,-6-6-19 16,-1-6-53-16,1 0-20 15,13-6 21 1</inkml:trace>
          <inkml:trace contextRef="#ctx0" brushRef="#br0" timeOffset="10656.1361">7923 499 200 0,'-27'-6'77'0,"27"6"-42"0,-7-6-8 0,7 6 29 15,0 0-14-15,0 0-1 16,0 0-11-16,0 0-4 0,0 0-14 15,0 0 3-15,0 0 3 0,0 0-6 16,0 0 1-16,-7 0-8 16,1 0-1-16,-1 0-4 15,-7 6-3-15,1 6 6 16,-1 6 3-16,1 0-3 16,-8 6 0-16,-6 7 1 15,0-1 0-15,-7 0-2 16,1 0-2-16,-1 0-2 15,7 6 1-15,6 0 1 16,8 0 0-16,6-6 0 16,0 0 0-16,14-6 2 15,13-6 3-15,14-18-2 0,7-12 0 16,6-12 1-16,14-6 0 16,20-6-9-16,0 0-4 15,1 0 2-15,-15 0 4 16,-6 0 0-16,-14 6 1 15,-6 6 2-15,-14 0 2 16,-7 6 1-16,1-7 1 16,-8 13 6-16,1 6 4 0,-7 0-7 15,-7 6-2-15,0 0-5 16,0 12-3-16,-7 6-1 16,0 13 0-16,-7-1 5 15,1 0 1-15,-7 0-3 16,6 0 1-16,1-6 0 15,-1 0 2-15,7-6-1 16,7 0-1-16,14-12 3 16,6-6 0-16,7-12 1 0,0-6 0 15,7-12-5-15,0 0 1 16,-7-6 2-16,0-6 1 16,-7 6-1-16,-13-7 1 15,-7 7-2-15,-7 6-1 16,-6 12-4-16,-14 6 0 15,-7 12 0-15,-13 12 2 16,-1 12-17-16,8 6-4 16,6 6-53-16,13 1-23 15,15-13-52 1</inkml:trace>
          <inkml:trace contextRef="#ctx0" brushRef="#br0" timeOffset="11256.4406">8606 535 148 0,'-20'-6'57'0,"20"6"-30"0,0 0 1 15,0 0 25 1,0-6 4-16,0 6 3 15,0-6-7-15,0 0 0 16,0 0-30-16,0 0 5 0,7 0 0 0,-7 0-9 16,6 0-3-16,1 0-12 15,-7 6-4-15,14 12-4 0,-1 12 0 16,-6 6 3-16,-7 19 0 16,0 5 1-16,-7 6 0 15,0 0-9-15,-6 0-4 16,-1-6 7-16,8-12 5 15,-1-6-6-15,0-12 0 16,7-6-1-16,0-18 0 16,7-6-2-16,6-12-1 15,1-6 6-15,6-12 2 16,1-12 3-16,6-6 2 16,0 0-3-16,-7 0 0 15,0 0 1-15,1 6 0 0,-8-1 0 16,7 13 0-16,-6 6 11 15,-1 6 5-15,1 0-2 16,-7 6 2-16,-1 6-14 16,1 12-3-16,0 12 0 15,0 18 0-15,0 12 1 16,-7 12 2-16,0 7-1 16,0-7 2-16,-7 12-2 15,0-12-1-15,7-12-30 0,0-6-13 16,7-12-42-16,0-6-16 15,13-12-24 1</inkml:trace>
        </inkml:traceGroup>
        <inkml:traceGroup>
          <inkml:annotationXML>
            <emma:emma xmlns:emma="http://www.w3.org/2003/04/emma" version="1.0">
              <emma:interpretation id="{E243AAA5-8C07-46D3-8AAF-A1406138CF94}" emma:medium="tactile" emma:mode="ink">
                <msink:context xmlns:msink="http://schemas.microsoft.com/ink/2010/main" type="inkWord" rotatedBoundingBox="26210,7212 29367,7116 29432,9256 26274,9352"/>
              </emma:interpretation>
              <emma:one-of disjunction-type="recognition" id="oneOf3">
                <emma:interpretation id="interp3" emma:lang="" emma:confidence="1">
                  <emma:literal>)</emma:literal>
                </emma:interpretation>
                <emma:interpretation id="interp4" emma:lang="" emma:confidence="0">
                  <emma:literal>]</emma:literal>
                </emma:interpretation>
                <emma:interpretation id="interp5" emma:lang="" emma:confidence="0">
                  <emma:literal>,</emma:literal>
                </emma:interpretation>
                <emma:interpretation id="interp6" emma:lang="" emma:confidence="0">
                  <emma:literal>}</emma:literal>
                </emma:interpretation>
                <emma:interpretation id="interp7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37519.5969">12605-613 160 0,'-7'-24'60'0,"7"18"-32"0,-7-6 7 0,7 6 27 16,0 0-9-16,-7 0-1 0,7 0-19 15,0 0-6-15,0 0-15 16,0 0-1-16,0 0 2 0,0 0-5 15,0 0 0-15,0 0-6 16,7 0-4-16,-7 6 3 16,7 0 3-16,-7 0-3 15,0 0-1-15,0 0 0 16,0 0 0-16,0 0-3 16,7 0 2-16,-1 0 1 0,8 6 2 15,-1 0-1-15,1 0-1 16,-7 0 3-16,6 0 0 15,1 0-1-15,-1 0 1 16,1 0-2-16,-1 0 2 16,1 6-2-1,-1 0-1-15,1 0-2 0,-1 0 1 16,1 6 1-16,-1 0 0 16,1 0 2-16,0 0 1 15,-1 6 10-15,1-6 6 16,-1 6-8-16,-6 0-3 15,0 0-5-15,-1 0-3 16,1 0-2-16,0-6 1 0,0 6-1 16,0-6 0-16,-7 0 2 15,6 1 2-15,-6 5-1 16,7 0-1-16,-7 12 1 16,7-6-1-1,-7 0 0-15,0 0 0 16,0-6-3-16,7 0 2 15,-7 0 1-15,0 0 2 16,0 0-1-16,0-6 2 16,0 0-4-16,0 0-2 0,0 0 2 15,0 0 2-15,0 0 0 16,0 0-1-16,0 1 1 16,0-1-1-16,0 0 0 15,0 0 0-15,0-6 0 16,0 6 0-16,0 0 2 15,0-6 1-15,0 0-4 0,0 0 1 16,-7-6 0-16,7 6 0 16,-7 0-3-16,7 0 0 15,-7 0 4-15,1 6 1 16,6 0-3-16,0 0-1 16,-7 0 1-16,7 6 0 15,-7-6 1 1,0 6 2-16,0-6-1 15,1 6 2-15,6 0-2 16,-7 0-1-16,0 7 1 0,0-7-1 16,1 0-3-16,-1 0 2 15,0 0 1-15,-6 0 2 16,6 6-3-16,0-6 0 16,0 6 1-16,-6 0 0 15,-1 0 0-15,7 0 0 16,-6 0 0-16,-1-6 2 15,1 0-1-15,-1 0 2 16,1 7-4-16,-1-1 0 0,1-6 1 16,-1 6 0-16,-6-6 0 15,6 0 0-15,-6 0 0 16,7-6 0-16,-1 0 0 16,0 0 2-16,1 0-1 15,-1-6 2-15,8 0-2 16,-8 0-1-16,1 0 5 0,-1 0 1 15,1 0 0-15,-8 0 1 16,1 0-4 0,-7 0 0-16,0 0-1 0,-7 0 1 15,7 0-4-15,7 0 0 16,-1-6 3-16,1 0 1 16,0 0 1-16,-1-6 0 15,8 0-2-15,-1 0-2 16,1 0 3-16,6 0 2 15,7-6-15-15,7 0-8 16,13-6-86-16,7 6-36 0,0 6-17 16</inkml:trace>
          <inkml:trace contextRef="#ctx0" brushRef="#br0" timeOffset="12498.971">9959 505 208 0,'-13'-12'77'0,"13"6"-42"0,0 0-8 0,0 6 27 0,0-6-13 16,0 0-3-16,0 6-14 16,-7 0-4-16,0 0-12 15,0 0-3-15,-6 6-1 0,-1 6-2 16,1 6-2-16,-1 0 7 16,1 0 5-16,-8 0-2 15,8 7 0-15,6-13 5 16,0 0 2-16,7-6-6 15,0-6-4-15,0 0-2 16,14 0 1-16,13-6-3 16,27 0-2-16,21-6 0 15,6 0 1-15,0-7-1 16,0 7-1-16,-6 0 1 0,-1 0 1 16,-6 0-14-16,-8 0-5 15,-12 0-42-15,-1 0-19 16,-20 6-153-1,-13 0 85 1</inkml:trace>
          <inkml:trace contextRef="#ctx0" brushRef="#br0" timeOffset="12843.3421">10257 265 192 0,'-14'-30'74'0,"14"12"-40"0,0 0-5 0,7 12 30 15,0-6-10-15,0 0-4 0,6 0-12 16,1-6-6-16,-1 5-15 16,1-5 1-16,-7 6 1 0,-1 6-5 15,1 0-3-15,-7 6-6 16,0 0-2-16,0 12 1 16,0 12 0-16,-7 7-2 15,1-1 0-15,-8 12 2 16,1 24 2-16,6 18 0 15,0 0-1-15,7-12 1 16,0 7-1-16,7-7 0 16,0-12 0-16,-1-6 0 15,1-18 0-15,0-6 2 16,0-6 1-16,-1-12-41 16,1-24-105-1,0-18-47-15,33-6 58 16</inkml:trace>
          <inkml:trace contextRef="#ctx0" brushRef="#br0" timeOffset="13718.1292">10717 445 272 0,'-7'0'104'0,"14"6"-56"0,-7 6-32 0,0-6 27 16,0 6-10-16,0 0-2 15,7 0-11-15,0 0-5 0,6 0-8 16,1-6 4-16,-1-6 4 0,7-6-5 16,1-6-3-16,-8 0-4 15,1-6 0-15,-1 0 0 16,1 0 1-16,-1 6 0 16,-6-6 0-16,-7 6-5 15,0 0 1-15,0-6 0 16,-7 6 0-16,-6 6-5 15,-7 0-1-15,-8 12-2 16,1 6 2-16,-6 6-1 16,-1 6 2-16,0 6 3 15,7 12 3-15,0 0-2 16,6 13 0-16,1-7-1 16,13-6 0-16,7 6 2 0,7-6 2 15,7-6 5-15,20-12 6 16,6-6-5-16,1-24-2 15,-1-6-1-15,8-6-1 16,6-6-16-16,7-12-4 16,0 0-34-16,-7 0-15 15,-7 0-8-15,-13 0-3 16,-14-1 17-16,-6 7 9 16,-14 0 31-16,-7 6 15 15,-7 0 29-15,-6 6 12 16,0 0 9-16,6 0 7 15,1 6 2-15,-1 0 0 16,7 0-14-16,1 0-5 0,-1 0-10 16,7 6-4-16,0 0-4 15,7 0-1-15,6 0-5 16,1 0 0-16,-1 0-9 16,1 6-4-16,-1 0 0 15,1 0 2-15,-1 6-2 16,1 6 0-16,-1 6-1 15,1 12 0-15,-7 6 2 16,6 6 2-16,-6 0-3 16,0 6 0-16,-7 1-4 15,0-7-1-15,0-6-4 16,-7 0-1-16,0 0 1 16,-6-6 1-16,-1-6 3 0,7-6 4 15,-6-6 5-15,-1-12 3 16,8-6-5-16,-1-6 0 15,7-12 1-15,7-12 3 16,6-12-4-16,14-12-1 16,7 0 0-16,7-1 2 15,-1 13-1-15,-6 6-1 16,0 6-17-16,-7 6-9 16,0 0-48-16,-7 6-20 15</inkml:trace>
          <inkml:trace contextRef="#ctx0" brushRef="#br0" timeOffset="14537.1549">11603 445 244 0,'-13'-18'90'0,"6"12"-48"0,-7-6-1 16,14 6 39-16,0 0-16 16,-6 0-4-16,6 0-17 15,0 0-5-15,0 0-21 16,0 0 1-16,0 0 0 0,0 0-4 16,0 0 2-16,0 6-11 0,0 0-6 15,0 0-2-15,0 0-1 16,13 6 3-16,1 6 0 15,-1 0-2-15,1 6 2 16,-7 6 1-16,-1 6 0 16,-6 6-3-16,-6 0 2 15,-1 0-4-15,0 7 1 16,0-13-5-16,0 0 1 16,1-6-3-16,-1-6 2 15,0-6 0-15,0-6 3 16,7-6 2-16,0-6 2 15,7-6 1-15,0-12 3 16,0-6-3-16,6 0 0 16,1-6-1-16,6-7 0 0,0 13 0 15,1 0 0-15,-1 6 2 16,-7 6 2-16,1 0-3 16,0 6 0-16,-1 6-4 15,1 6 1-15,-1 6 2 16,-6 6 1-16,0 6 1 15,-1 0 0-15,1 6 0 16,0 6 0-16,-7 0-3 16,0 7 0-1,0-13-3-15,-7 0-1 0,0-6 1 0,1 0 2 16,-1-6-5-16,7-6 1 16,0-6 6-16,0-6 6 15,0-6-4-15,7-12 0 16,-1-6-2-16,8-13 0 15,0 7 2-15,6 0 2 0,0 6-3 16,-6 0-2-16,6 6 2 16,-7 0 0-16,8 6 9 15,-8 0 5-15,1 6-4 16,-1 0-1-16,1 6-6 16,-1 6-2-16,8 6 4 15,-8 12 2-15,1 18 0 16,-1 12 1-16,-6 12-4 15,-7 0 0-15,0 13-12 16,0-7-7-16,0 0-90 16,7-6-40-16,6-6-10 15</inkml:trace>
        </inkml:traceGroup>
      </inkml:traceGroup>
    </inkml:traceGroup>
    <inkml:traceGroup>
      <inkml:annotationXML>
        <emma:emma xmlns:emma="http://www.w3.org/2003/04/emma" version="1.0">
          <emma:interpretation id="{94D3F778-F8EC-4125-BCF6-37ADB99E5501}" emma:medium="tactile" emma:mode="ink">
            <msink:context xmlns:msink="http://schemas.microsoft.com/ink/2010/main" type="paragraph" rotatedBoundingBox="11432,12176 21873,12591 21799,14445 11358,140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A054AE-E96E-4697-BB25-F6429B128E57}" emma:medium="tactile" emma:mode="ink">
              <msink:context xmlns:msink="http://schemas.microsoft.com/ink/2010/main" type="line" rotatedBoundingBox="11432,12176 21873,12591 21799,14445 11358,14030"/>
            </emma:interpretation>
          </emma:emma>
        </inkml:annotationXML>
        <inkml:traceGroup>
          <inkml:annotationXML>
            <emma:emma xmlns:emma="http://www.w3.org/2003/04/emma" version="1.0">
              <emma:interpretation id="{A6681B66-041C-4EAE-84F4-F414BAC78B59}" emma:medium="tactile" emma:mode="ink">
                <msink:context xmlns:msink="http://schemas.microsoft.com/ink/2010/main" type="inkWord" rotatedBoundingBox="11393,13143 12521,13187 12495,13818 11368,13773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1" timeOffset="81849.1973">-4018 5407 68 0,'0'-6'27'0,"7"0"-14"0,-7-1-15 16,6 1 70-1,-6 6-16-15,0 0-11 16,0 0-10-16,0 0-15 0,0 0-3 15,7-6-7-15,-7 6 5 16,0 0 4-16,7-6-1 0,-7 0 0 16,7 0 0-16,-7 6 2 15,0-6 2-15,0 6 1 16,0 0-4-16,0 0-1 0,6 0-4 16,1-6 1-16,0 0-6 15,0 6-1-15,6 0-4 16,-6-6-1-16,0 6 1 15,0 0 2-15,-1 0-1 16,-6 0-1-16,0 0 7 0,0 0 5 16,0 0-6-16,0 0-1 15,0 0-5-15,0 0-1 16,0 0 3-16,0 0 1 16,0 0-4-1,0 0 1-15,-6 0 0 16,-1 6 0-16,-7 6 0 0,-6 6 2 15,-14 7 1-15,-13 11 1 16,-28 12-5-16,-19 12 1 16,-1 0 2-16,0 6 3 15,-6-6 9-15,6-6 5 16,0-6-7-16,14-11-4 16,7-13-8-16,13-6 0 0,13 0 11 15,8-24 5 1,13-6-6-16,7 0-7 15,6-6-3-15,7 6 0 0,14-12 0 16,7-7 0-16,6-5 0 16,20 6 0-16,8 0 0 31,13 0-3-31,-7 6 0 16,0 0 2-16,0 6 0 15,7 6-2-15,0 6 0 16,0 6 4-16,-7 12 1 15,-7 0-3-15,-6 6 1 16,-7 0 2-16,-7 0 1 16,-7 0 1-16,0 0 0 15,-6-6-2-15,-1 0-2 16,-6 0 1-16,7 0 1 16,-8 0-1-16,1 6 2 0,-7-18-31 15,0 0-11-15,0 0-95 16,0 12-84-1</inkml:trace>
        </inkml:traceGroup>
        <inkml:traceGroup>
          <inkml:annotationXML>
            <emma:emma xmlns:emma="http://www.w3.org/2003/04/emma" version="1.0">
              <emma:interpretation id="{ED7B142E-A8A8-41AF-A57A-B4C67D42B9A7}" emma:medium="tactile" emma:mode="ink">
                <msink:context xmlns:msink="http://schemas.microsoft.com/ink/2010/main" type="inkWord" rotatedBoundingBox="13120,12243 15838,12351 15764,14205 13046,14097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1" timeOffset="78214.2395">-3342 5346 216 0,'-13'-18'82'0,"13"12"-44"0,0 6-27 16,0 0 23-16,13-6-20 15,1 0-7-15,6-6 6 16,1-6 3-16,6 0-8 16,0 0 4-16,0 0 4 0,-7 0-2 15,0 6 2-15,1 0-7 16,-1 6-3-16,0 0-3 0,1 0-3 15,-1 6 3-15,0 0 0 16,0 0-4-16,7 0-1 16,1 6 1-16,-1 6 0 15,-7 0-2-15,-7 0 2 16,1 0 1-16,-14 6 2 0,-7 0-1 16,-6 0 2-16,-1 6-2 15,1 0 2-15,-8 0-4 16,1 0 0-16,-7-6 1 15,0-5 2-15,0-1-1 16,0-6 2-16,0-6 0 0,6 0 1 16,1 0 13-16,0 0 6 15,0 0-3-15,6 0-1 16,0 0-3-16,1 0 0 16,6 0-2-16,0 0-1 31,1 0-10-31,-1 0-1 15,0 0-2-15,0 0 2 0,1 0 1 16,-1 0 1-16,0 0-2 0,0 0 1 16,7 0-4-16,0 0 0 15,14 12-1-15,6 6 0 16,14 6 2-16,7 12 2 16,-1 12-1-16,1 6 2 15,-1 0-4-15,8 0-2 16,-8 0 2-16,-6-6 0 0,0-5 1 15,-7-7 2-15,-7-6-1 16,-6-6-1-16,-1 0 3 16,-6-6 2-16,-7-6-2 15,0-12 0-15,-7 0-19 16,1-6-9-16,-1-12-53 16,7-12-25-1,0-12-56 1</inkml:trace>
          <inkml:trace contextRef="#ctx0" brushRef="#br1" timeOffset="77525.0704">-3321 5352 160 0,'-14'-18'60'0,"14"12"-32"0,-7 6 5 0,7 0 25 16,0 0-11-16,0 0-2 15,0-6-9-15,0 6-2 16,0 0-19-16,0 0 4 0,0 0 4 31,0-6 1-31,0 6 3 16,0-6-4-16,0 0-2 0,7-6-5 15,0 0-2-15,0-6-2 16,6 0 0-16,1 0-4 16,-7 0 0-16,-1 6-3 15,1-6 0-15,0 6-3 16,0 0-2-16,-1 6-2 16,-6 0 1-16,0 0-1 15,0 6 0-15,0 0 2 0,0 0 0 0,14 6-3 16,-1 12 2-16,1 12-1 15,0 0 0-15,-8 12 4 16,1 24 1-16,0 31-4 16,-7-1 1-16,0 6-2 15,0-6 0-15,0-6 2 16,-7-11 2-16,0-13-3 16,1-12 0-16,-1-12-6 15,0-12-3-15,0-6-10 16,0-12-5-16,-6-6-37 15,-1-6-15-15,1-12-55 16,6 0-54-16,7-12 68 31</inkml:trace>
          <inkml:trace contextRef="#ctx0" brushRef="#br1" timeOffset="78718.7867">-2327 5358 272 0,'-27'-12'101'0,"20"12"-54"0,7 6-28 15,0-6 26-15,0 0-19 16,0 0-7-16,0 0-7 0,14 0-3 16,-1 0-5-1,8 0 6-15,-1 0 3 0,7 0 2 16,0 0 4-16,0 0-9 16,-6 0-3-16,-1 0-4 0,-7 0-3 15,1 0 1-15,-7 0 1 16,-1-6-1-16,1 6 2 15,-7-6 0-15,0 6 3 16,-7-6-3-16,1 6-2 16,-1-6 0-16,-7 6 1 15,-13 0-6-15,-7 0-1 16,-13 6 2-16,0 6 3 16,-1 6-4-16,8 6 1 0,-1 1 3 15,1 5 2-15,6 6-3 16,14 12-1-16,6 0-2 15,7 0 0-15,7-6 5 16,7 0 1-16,13 0 8 16,14-12 6-16,20 0-6 15,14-18-3-15,6-6-4 16,-6-12-3-16,0-6-15 16,-7-6-5-16,-7-12-69 15,-7 0-32-15,0 0-30 16</inkml:trace>
          <inkml:trace contextRef="#ctx0" brushRef="#br1" timeOffset="79426.8508">-1887 6194 156 0,'-20'24'60'0,"13"-18"-32"0,0 6-6 0,7-6 20 15,0 6-11-15,0 0-4 0,0 1 5 16,0-13 3-16,0 0-18 31,0 6 6-31,0-6 4 0,0 0-2 0,7 6 0 16,-7-6-2-16,0 0 0 15,7 6-4-15,-7-6-2 16,13 6 2-16,1-6 0 0,-1 0-4 16,14-6-1-16,0-12-6 15,7-7-3-15,7-17-2 16,-1-18-3-16,1-6 1 16,0-12-1-16,-1-18 0 15,1-7 2-15,-1 1-1 0,-6 18-1 16,0-6-2-16,-7-6 1 15,0 5 1-15,-7-5 0 16,-6 12 0-16,-7 18 2 16,-7 12-1-16,0 12-1 15,0 6 1-15,0 5-1 0,-7 7-3 16,0 6 0-16,0 6-1 16,1 6 3-16,-1 12-2 31,-7 12-1-31,1 6 3 15,-1 6 0-15,1 7 1 0,-7 5 2 16,6 6-1-16,0 6-1 16,1 0 1-16,6 0-1 15,0 12-3-15,1 12 2 16,6 7 1-16,6-1 0 16,8 12 0-16,13-12 2 15,7 0-3-15,6-17 0 16,8-13 1-16,-1-6 0 0,7-12 2 15,-6-12 1-15,-8-6 1 16,1-6 0-16,-7-12-24 16,-7-6-12-16,0-6-76 15,7-18-32-15,-1-12-12 16</inkml:trace>
          <inkml:trace contextRef="#ctx0" brushRef="#br1" timeOffset="79935.8961">-926 4577 280 0,'-7'-12'104'0,"7"6"-56"0,0-6-23 0,7 6 33 0,-1 0-7 15,-6 0 0-15,7-7-20 32,0 1-6-32,-7 6-15 15,0 0-4-15,0 0 0 0,0 6-8 0,0 0 0 16,14 0-2-16,-1 6 2 16,1 0 1-16,-1 0 3 15,1 6-3-15,-1 1 0 16,1-1 1-16,-8 0 0 15,1 0 0-15,-7 0 2 16,0 6-1-16,-7 6 2 16,-6 6-4-16,-7 0 0 15,-1-6 1-15,1 0 2 16,0 6-3-16,-1-6 0 16,8-6 1-16,-1-6 2 0,1 0-3 15,6 0 0-15,0-6 1 16,7-6 0-16,0 0 2 15,14 6 1-15,13-6-1 16,7-6 1-16,6-6-2 16,8-6-1-16,-1 0-30 15,0-6-15-15,1-6-96 16,13 6-85-16</inkml:trace>
        </inkml:traceGroup>
        <inkml:traceGroup>
          <inkml:annotationXML>
            <emma:emma xmlns:emma="http://www.w3.org/2003/04/emma" version="1.0">
              <emma:interpretation id="{26C7CB34-B7E2-45F8-9DC3-A94E9D3A24B4}" emma:medium="tactile" emma:mode="ink">
                <msink:context xmlns:msink="http://schemas.microsoft.com/ink/2010/main" type="inkWord" rotatedBoundingBox="15656,13008 16783,13053 16762,13571 15635,13526"/>
              </emma:interpretation>
              <emma:one-of disjunction-type="recognition" id="oneOf6">
                <emma:interpretation id="interp10" emma:lang="" emma:confidence="0">
                  <emma:literal>B</emma:literal>
                </emma:interpretation>
                <emma:interpretation id="interp11" emma:lang="" emma:confidence="0">
                  <emma:literal>W</emma:literal>
                </emma:interpretation>
                <emma:interpretation id="interp12" emma:lang="" emma:confidence="0">
                  <emma:literal>M</emma:literal>
                </emma:interpretation>
                <emma:interpretation id="interp13" emma:lang="" emma:confidence="0">
                  <emma:literal>w</emma:literal>
                </emma:interpretation>
                <emma:interpretation id="interp14" emma:lang="" emma:confidence="0">
                  <emma:literal>s</emma:literal>
                </emma:interpretation>
              </emma:one-of>
            </emma:emma>
          </inkml:annotationXML>
          <inkml:trace contextRef="#ctx0" brushRef="#br2" timeOffset="2.09843E6">-710 5419 108 0,'-7'-12'44'0,"7"6"-24"0,0 0-4 0,0 6 16 16,0 0-6-16,0 0-3 15,0 0-5-15,0 0 1 16,0 0-10-16,0 0 3 0,0 0 2 16,0 0-1-16,-6 0 0 15,-1 0 4-15,0 0 1 16,0 0 4-16,1 0 3 15,-1 0 0-15,0 0 2 16,0 0-9-16,1 0-3 16,-1-7-6-16,0 7-4 0,7 0-2 31,0 0-3-31,0 0 1 16,0 0 1-16,0 0-3 0,0 0-2 15,0 0 2-15,0 0 2 16,0 0 6-16,0 0 4 15,0 0 0-15,0 0 1 16,0 0 2-16,0 0 2 0,7 0-9 16,6 0-4-16,1 0 0 15,-1 0 2-15,1 0-2 16,-1 0-2-16,1 0-3 16,-1 0 1-16,1 0 1 0,0 0 2 15,6 0-3-15,-7 0 0 31,1 0 10-31,-1 0 5 16,8 0-8-16,-8 0-4 0,1 0-1 16,-1 0 1-16,-6 0-1 15,-7 0-1-15,7 0 1 16,0 0-1-16,-1 0-3 16,1 0 2-16,0 0 1 15,0 0 2-15,-1 0-3 16,8 0 0-16,0 0 3 15,-8 0 1-15,8 0-4 0,-1 0 1 16,1 0 0-16,-1-6 0 16,1 6 0-16,-1 0 0 15,8-6 0-15,-1 6 0 16,0 0 0-16,7 0 0 16,0 0 0-16,1 0 0 0,-1 0 0 15,0 0 0-15,0 0 0 16,7 0 0-16,-14 0 0 15,0 0 0-15,0 0 0 16,1 0 2-16,-1 0-1 16,-6 0-1-16,-1 0 1 15,1 0 1-15,-1 0-3 16,1 0-2-16,-8 0 2 16,8 0 0-16,-7 0 1 0,0 0 0 15,-1 0 0-15,1-6 2 16,7 0-3-16,-8 6-2 15,8-6 2-15,-7 0 2 32,6 0 0-32,-6 6-1 15,0 0 3-15,-7 0 0 16,0 0-1-16,6 0-2 16,-6 0 1-16,0 0 1 15,0 0-1-15,0 0 2 16,7 0-2-16,-7 0 2 15,0 0-2-15,0 0-1 16,0 0 1-16,0 0-1 0,0 0 2 16,0 0 1-16,0-6-1 15,-7 6 1-15,1 0-2 16,6 0 2-16,-7 0-4 16,0 0 0-16,0 0 3 0,1 0 1 15,-1-6-4-15,0 0-1 16,0 0 1-16,-6 0 2 15,6 0 0-15,0 0 2 16,1-6-2-16,-1 0-1 16,-7 0 1-16,1 6 1 15,-1-6 1-15,1 0 3 0,-1 6-1 16,1-6 0-16,6 0-3 16,0 6-2-16,0 0 1 15,0 0-1-15,1 0-3 16,-1 6 2-16,7 0-1 15,0 0-2-15,0 0 0 16,0 0 0-16,0 0 3 16,0 0 0-1,0 0 1-15,0 0 0 0,0 0 0 0,0 0 0 16,7 12-3-16,-1 0 2 16,1-6-1-16,0 0-2 15,7 6 5 1,-1 0 1-16,1 0 0 15,-1 0-2-15,1 0 1 16,-1 0 1-16,1-6-1 16,-1 0-1-16,1 0 1 0,6-6-1 15,0 0 0-15,-6 6 0 16,-1 0 0-16,1 0 2 16,0-6-1-16,-1 6 2 15,1-6-2 1,-1 0-1-16,1 6 1 15,-1-6-1-15,1 0 0 16,-1 6 0-16,1-6 2 16,-1 6 1-16,-13-6-4 15,7 0 1-15,-7 0 0 0,7 0 0 16,-7 0 0-16,0 0 0 16,0 0 0-16,0 0 2 15,0 0-1-15,0 0 2 16,0 0 0-16,0 0 1 15,0 0-2-15,0 0 1 16,0 0-7-16,0 0 1 0,0 0 3 16,0 0 2-16,0 0-3 15,0 0-1-15,0 0 1 16,0 0 2-16,0 0-2 16,0 0 0-16,0 0 3 0,0 0 3 15,0 0 2-15,0 0 3 16,0 0-5-16,0 0-1 15,0 0 0-15,0 0 0 32,0 0-5-32,0 0-1 0,0 0-2 15,-7 6 3-15,0 0-2 16,-13 0 1-16,-7 6 0 16,0 7 0-16,0 5 2 15,-7 6 0-15,0 0-3 16,0 6 2-16,1-6 1 15,-1 0 2-15,7-6 3 16,6 0 2-16,1-6 3 16,6-6 4-16,1 0-6 0,-1 0-2 0,8-6-1 15,-1 0 1-15,0 0-3 16,0-6-2-16,7 0-3 16,0 0 1-16,0 0 1 15,0 0 2-15,0 0-1 16,0 0 2-16,0 0 0 0,0 0 1 15,0 0-5-15,0-6-1 16,0 0-13-16,7-12-5 16,7-6-49-16,-1-6-22 15</inkml:trace>
        </inkml:traceGroup>
        <inkml:traceGroup>
          <inkml:annotationXML>
            <emma:emma xmlns:emma="http://www.w3.org/2003/04/emma" version="1.0">
              <emma:interpretation id="{B59197F4-B9F2-4052-85D3-4FEAC399760B}" emma:medium="tactile" emma:mode="ink">
                <msink:context xmlns:msink="http://schemas.microsoft.com/ink/2010/main" type="inkWord" rotatedBoundingBox="17004,13048 17812,13080 17784,13778 16976,13746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82780.2643">1164 5322 192 0,'27'-30'74'0,"-13"24"-40"0,6-6-16 0,-6 0 23 15,-1 6-1-15,1-6 0 16,6 6-10-16,-6 6-4 0,-1-6-15 16,1 0 4-16,-1 6 5 0,-6 0-9 15,0 0-1-15,-7 0 3 16,13 0 1-16,-13 0-7 16,0 0-4-16,7 6-2 0,-7-6 1 15,0 12-1-15,-14 0 2 31,-6 0 0-31,-14 6 3 16,-6 12-3-16,-14 12-2 16,-21 19 0-16,-13 11 1 15,0 6-1-15,7-6-1 0,7 6 1 16,13-18 1-16,7-5-1 16,6-25 2-16,14-6-2 15,7-18 2-15,7-12-2 16,7-12 2-16,6-6-4 15,7-7 0-15,7-17-1 16,6 6-2-16,21 0 3 16,20 0 2-16,14 6-2 15,6 12 0-15,1 6-1 16,-8 12 0-16,-6 12 4 16,-7 6 3-16,-6 6-2 0,-8 6 0 15,-13 0-1-15,0 6-2 16,-6-6 3-16,-8 0 2 15,1-6-2-15,-8 0 0 16,1-6-41-16,-7 0-17 16,0-12-98-1,-7-6-58-15,1 12 94 0</inkml:trace>
        </inkml:traceGroup>
        <inkml:traceGroup>
          <inkml:annotationXML>
            <emma:emma xmlns:emma="http://www.w3.org/2003/04/emma" version="1.0">
              <emma:interpretation id="{3607934F-FA82-4E24-B812-5D6374EC5389}" emma:medium="tactile" emma:mode="ink">
                <msink:context xmlns:msink="http://schemas.microsoft.com/ink/2010/main" type="inkWord" rotatedBoundingBox="18929,12726 21863,12842 21805,14312 18870,14195"/>
              </emma:interpretation>
              <emma:one-of disjunction-type="recognition" id="oneOf8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1" timeOffset="84155.6515">2456 5779 220 0,'0'-24'82'16,"7"6"-44"-16,7-6-18 0,-8 12 27 0,8-6-14 15,6-6-4-15,-6 0-8 16,6 0-1-16,0-6-11 15,1 0-3-15,-1 6-2 0,0 0 4 16,1 6 5-16,6 0 2 16,-7 6 3-16,0 0-8 15,1 0-3-15,-1 6-7 16,0 0-2-16,0 6 1 0,1 6 2 16,-8 6 2-16,-6 6 1 15,-7 12-2-15,-14 6-2 16,-6 6-21-16,-7 0-9 15,0 0-1-15,7-6 2 16,-1-6 13-16,1-6 10 16,0-6 6-16,6-6 5 15,1 0-4 1,6 0-1-16,0-12 20 0,1 0 8 0,-1 0 2 16,0 0 2-1,0 0-7-15,7 0-3 16,0 0-12-16,0 0-6 15,0 12-6-15,7 0 1 16,7 13 1-16,-1 11 2 16,14 0 5-16,0 0 4 0,7 6-6 15,7 0-3-15,-1-6 1 16,1 0 0-16,-7-6-1 16,-1 0 1-16,-5 0 0 15,-8-6 1-15,-7-6-5 16,1-6 1-16,-7 0 2 15,-7 1 1-15,0-7-30 16,-7-6-12-16,0-6-55 16,0-7-22-16,1-5-30 15</inkml:trace>
          <inkml:trace contextRef="#ctx0" brushRef="#br1" timeOffset="83573.203">2483 5809 180 0,'-6'6'68'0,"6"-6"-36"0,0 0 2 0,0 0 31 16,0 0-9-16,-7 0-2 0,7 0-14 16,0-6-2-16,0 0-22 15,0 0 4-15,0 0 1 0,0-12-3 16,0 0 2-16,0 0-7 15,7 0 0-15,-1-6-6 16,1 0 1-16,0 0-1 16,0 0 3-16,0 6-5 15,-1 0-1-15,1 6-2 16,0 0-2-16,-7 0-2 16,7 6 1-16,-7 6 1 15,6 6 0-15,8 12-3 0,-7 18 0 16,-1 12 4-16,1 30 1 15,0 12-7-15,-7 1-2 16,0-7-9-16,0-12-3 16,0-12-14-16,0-6-7 15,-14-12-27-15,8-6-12 16,-8 1-40 0,1-13-45-16,-1 0 61 15</inkml:trace>
          <inkml:trace contextRef="#ctx0" brushRef="#br1" timeOffset="84631.2104">3728 5551 280 0,'-27'-12'107'0,"27"12"-58"0,-7 0-15 0,7 0 36 16,0 0-27-16,0 0-11 16,0 0-23-16,0 0-8 0,7 0-1 15,0 0-1-15,0 0 1 0,6 0 0 16,-6 0 0-16,0 0 0 0,-7 0 2 15,7 0 1-15,-7 0 3 16,0-6 6-16,0 0 4 16,0 0-8-16,-7 0-4 31,0 0-3-31,0 0-1 16,-6 6 0-16,-8 6 0 15,-12 12-3-15,-1 6 0 0,-14 6 2 16,1 6 2-16,0 12-2 15,-1-6-2-15,1 12 2 16,13 6 0-16,7 1 1 16,7-7 0-16,6 0 2 15,14 0 3-15,21-6 7 16,19-12 4-16,14-12-4 16,7-6-2-16,-7-12-5 0,0-6-4 15,7-6 0-15,-7 0 1 16,-13 0-25-16,-7-6-10 15,-14 0-65-15,-6-6-26 16,-1 0-33 0</inkml:trace>
          <inkml:trace contextRef="#ctx0" brushRef="#br1" timeOffset="85379.9599">4337 6315 160 0,'-13'0'60'0,"13"0"-32"0,-14 0 11 0,7 6 32 0,1 0-1 16,-1 0 3-16,0-6-23 15,0 6-8-15,7 0-24 16,-6 0-5-16,6 0 1 0,0-6-8 16,0 6-3-16,0-6-5 15,0 0-1-15,0 6 2 0,0-6 0 16,0 6 1-16,0-6 2 15,0 0-1-15,0 0-1 16,0 0 5-16,0-6 4 16,13-6 1-16,7 0 2 15,7 0-4-15,7-18-3 16,14-19-2-16,-1-23 0 0,0-18-2 16,1-18-1-16,-1-12-2 15,0 5-1-15,-6 19 2 16,-7 0 2-16,-7 0 0 15,-7 5-1-15,-6 1 1 16,-8 6 1-16,-6 12-3 16,0 18 0-16,-6 12 1 15,-1 12 0 1,-7 6-5-16,1 12 1 0,-1 18 2 0,1 12 1 31,6 12-4-31,0 18 1 16,-6 6 2-16,6 6 3 15,0 18 0-15,0 30-1 16,1 7-2-16,6 11 1 0,6-6 1 16,8-5 0-16,13-19 11 15,20-18 5-15,14-18 0 16,14-12 1-16,-1-18-7 0,1-12-2 16,-8-12-4-16,-6-12-1 15,7-6-8-15,-21-6-2 16,-13-6-29-16,0-6-14 15,-14-18-78-15,-13-6-32 16,-7-6 15-16</inkml:trace>
        </inkml:traceGroup>
      </inkml:traceGroup>
    </inkml:traceGroup>
  </inkml:traceGroup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1:50.83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425B6D-FAF4-42FD-B60D-8E3048C5EFF8}" emma:medium="tactile" emma:mode="ink">
          <msink:context xmlns:msink="http://schemas.microsoft.com/ink/2010/main" type="inkDrawing" rotatedBoundingBox="9178,11507 27384,11439 27385,11687 9179,11755" shapeName="Other"/>
        </emma:interpretation>
      </emma:emma>
    </inkml:annotationXML>
    <inkml:trace contextRef="#ctx0" brushRef="#br0">210 99 52 0,'-14'-6'19'0,"8"6"-10"0,-1 0-11 16,0 0 34-16,0-12-7 0,1 12-7 16,-8 0-6-16,7 0-7 15,1 0-2-15,-8 0-3 32,1 0-3-32,-1 12 2 15,0-6 0-15,1 0 1 16,6-6 0-16,0 6 4 15,1-6 2-15,-1 6 0 16,0 0-1-16,0-6 1 16,1 0 3-16,-1 6-4 0,0 0-1 15,7 0-4-15,0-6-1 16,-7 0 1-16,7 0 0 0,0 0 0 0,0 0 0 16,0 0 2-16,0 0-1 15,0 0-1-15,7 6 1 16,0 0-1-16,6 0 0 15,-6 0 0-15,7-6 4 0,-1 0 2 16,-6 0-2-16,6 0-1 16,-6 6 1-16,0-6 0 15,0 0-2-15,0 0-2 16,6 6 1-16,1-6 1 16,-1 6 1-16,1 0 1 15,6-6-5-15,0 0 1 16,1 0 0-16,-1 0 2 15,0 0-1-15,0 0-1 16,1 0 3-16,-1 0 2 0,0 0-2 16,-6 0-2-16,-1 0 0 15,1 0 1-15,-1 0-3 16,1 0 0-16,-1 0 18 16,1 0 9-16,0 0-13 15,6 0-7 16,-7-6-4-31,1 6-5 16,-1-6 2-16,1 6-1 16,-1 0 0-16,1 0 4 15,-7 0 1-15,6 0-1 0,1 0-2 16,-1 0 1-16,1 0-1 16,-1 0 2-16,1 0 1 15,0 0-4-15,-1 0 1 16,-6 0 0-16,6 0 0 15,1 0 0-15,-1 0 2 0,1 0-3 16,6 0-2-16,7 0 2 16,7 0 2-16,7 0-2 15,-1 0 0-15,1 0 3 16,-1 0 1-16,-6-6-4 16,0 0 1-16,-7 6-2 0,0 0 0 15,-6 0 2-15,-1-6 2 31,0 6-1-31,0 0-1 0,-6 0 1 16,6 0-1-16,1 0 0 16,-1 0 0-16,0 0 0 15,-6 0-3-15,6 0 2 0,0 0 1 32,1 0 2-32,-1 0-1 15,0 0 2-15,-6 0-4 16,-1 0-2-16,8 0 2 15,-1 0 0-15,0 0 1 16,0 0 2-16,1 0-3 16,-1 0 0-16,0 6 1 0,1 0 0 0,-1-6 0 15,7 0 2-15,0 0-1 16,0 0 2-16,0 0-4 16,0 0 0-16,7 0-1 15,-7 0 0-15,0 0 2 16,0 0 0-16,0 0 0 0,0 0 0 15,0 0 0-15,0 6 0 16,7-6 2-16,0 0 1 16,0 0-4-16,0 0 1 15,-7 0 0-15,7 0 2 16,-1 0-1-16,-5 0-1 16,-1 0-4-16,-7 0 0 15,0 0 4-15,0 0 4 31,1 0-3-31,-1 0-3 16,0 0 1-16,-6 6 0 0,-1-6 1 16,8 0 2-16,-1 0-3 15,0 0 0-15,1 6 3 16,-1-6 3-16,0 0-4 0,1 0-3 16,-1-6-2-16,0 0 3 0,0 0 0 15,1 0 1-15,-1 0 2 16,7 6 1-16,0 0-4 15,0 0-1-15,0 0 1 16,0 0 2-16,0 0-2 16,7 0 0-16,-7 0 1 31,7 0 0-31,0 0 0 16,0 0 0-16,-7 0 0 0,0 0 0 15,0 0 0-15,0 0 2 16,0 0-1-16,0 0-1 15,0 0-2-15,0 0 1 16,0 6 1-16,0 0 0 16,0 0 0-16,0 0 2 15,1 0-1-15,-1-6-1 0,0 0-2 16,0 0 1 0,7 0 1-16,-7 0 2 15,6 0-3-15,1 0 0 16,0-6 1-16,-7 6 2 15,0 0-3-15,0 0 0 16,0 0-1-16,0 0 0 0,0 6 2 16,1 0 2-16,5-6-1 15,1 6 2-15,0-6-4 16,0 0 0-16,6 0 1 16,1 0 0-16,0 0-3 15,-1 0 0-15,-6 0 2 16,0 0 2-16,0 6-2 15,0 0 0-15,-7 0 1 0,0 6 0 16,6 0 2-16,1 0 1 16,0 6-1-16,0-18-2 15,0 0-2-15,0 0 1 16,-1 0 18-16,1-6 11 16,0-6-12-16,0 0-6 15,-7 0-6-15,0 6-4 0,-7 0 1 16,1 0-1-16,-1 6 2 15,0 0 1-15,1 0-6 16,-1 0 0-16,0 0 3 16,7 6 4-16,0-6-3 15,7 0-3-15,0 0 1 16,6 0 0-16,1-6 1 16,-7 0 0-16,0 0 0 15,0 0 2-15,-7 0-3 16,0 0-2-16,0 0 4 15,0 0 1-15,-7 6-3 16,0 0-1-16,1 0 3 16,-1 0 1-16,0 6-3 15,1 0 1-15,-1-6 0 16,7 0 2-16,-7 0-1 0,7 0-1 16,0 0-2-16,0 0 1 0,-6 0 1 15,6 0 0-15,-7 0 0 16,7 0 2-16,-7 0-1 15,7 0-1 1,1 0 1-16,-1 0-4 16,-7 0 2-16,0 0 1 15,1 0 2-15,-1 0-3 16,7 0 0-16,0 0 1 16,0 0 0-16,0 0-3 15,0 0 2-15,7 0 3 16,0 0 1-16,6 0-4 15,1 0-1-15,0 0 3 16,-1 0 3-16,1 6-6 0,-1-6 0 16,-6 0 0-16,0 6 1 15,0 0 1-15,0-6 2 32,-1 0-1-32,-5 0-1 15,-1-6 1-15,0 6 1 16,0-6-3-16,0 6 0 15,0 0 1-15,0 0 0 16,0 0 0-16,0 6 2 0,7-6-3 16,-7 0 0-16,0 0 1 15,0-6 0-15,0 0 0 16,7 0 0-16,0 0 0 16,6 0 2-16,8 0-1 15,-1 0-1-15,0 0 1 16,1 6-1-16,-1 0 0 15,-6 0 0-15,6 0 0 0,-6 0 0 16,-8 0 0-16,1 0 0 16,0 6-3-16,0-6 2 15,0 0 1 1,0 0 2-16,-1 0-1 16,1 0-1-16,0-6-2 15,0 6 1-15,-7 0 1 16,0 0 2-16,0 0-1 15,0 0-1-15,-7 0 1 0,1 0-1 16,-1 0-3-16,0 0 2 16,1-6 1-16,-8 6 0 15,7-6 0-15,1 0 0 16,-1 0 0-16,0 0 2 16,1 0-1-16,6 6-1 15,0-6-2-15,7 6 1 16,6 0 1-16,1 0 2 15,-1 0-1-15,1 0-1 16,0 0 1-16,-1 0-1 16,-6 0 0-16,0 0 0 0,-7 0-3 15,0 0 2-15,0 0 1 16,0 0 2-16,0 0-1 16,0 6-1-16,0-6 1 15,7 0-1-15,0 6-3 16,-7 0 2-16,7-6 3 15,-7 6 1-15,0 0-1 16,0 0-2-16,0-6-2 16,0 0 1-16,0 0 1 15,-7-6 0-15,1 0-3 16,-1 6 2-16,0-6 1 16,1 6 0-16,-1 0 0 0,7 0 0 15,7 0 0-15,-7 0 0 16,7 0 0-16,0 0 0 0,6 0 0 15,8 0 0-15,-1 0 0 16,0-6 2-16,1 0 1 16,-8 0 1-16,1-6-5 15,-1 0-1-15,1 0 1 16,0 6 0-16,-1 0 16 16,-6 6 10-16,0 0-13 0,0 0-6 15,-1 0-4-15,1 6 0 16,0 0-1-16,0 0-1 15,-7-6 1-15,0 0-1 16,0-6 0-16,7 0 2 16,0 0-3-16,0 0-2 15,6-6 2-15,1 6 2 16,-1-1 0-16,1 1-1 16,0 0 1-16,-1 6 1 0,-6 0-1 15,0 0-1-15,6 6-2 16,-6 0 1-16,0-6 1 15,0 0 0-15,-7 0 0 32,14 0 0-32,-8 0 0 15,8 0 2-15,0-6-1 16,6 0-1-16,-7 0-2 0,1 0 1 0,6 6 1 16,-13 0 0-16,0 0 0 15,0 0 2-15,-7 6-3 31,7 0 0-31,0 0 1 0,6 0 0 0,1 1-3 16,-1-7 2-16,1 0 3 0,0 0 1 16,-1 0-4-16,1 0 1 15,-7 0 0-15,-1 0 0 16,1 0 2-16,0 0 1 16,-7 6-4-16,0 0 1 15,0 6-2-15,0 0 0 31,-6-6 2-31,6 12 0 16,7-12-3-16,-1 0 2 0,1 0 1 16,0-6 2-16,0 0-1 15,0 0-1-15,-7-6 1 16,0 0-1-16,0 0 0 16,-7-6 0-16,0 6 0 15,1 6 0 1,-1 0 0-16,0-6 0 15,1 6 0-15,-8-6 0 16,7 6 0-16,1 0-3 16,-1 0 2-16,0 0 1 15,7 0 0-15,0 0 0 16,1-6 2-16,-1 6-1 16,0 0-1-16,6 0 1 0,1 0 1 15,7 0-3-15,-1 0 0 16,1 0 1-16,0 0 0 15,-7 0-3-15,-1 0 2 16,8 6 1-16,0-6 2 16,-1 6-1-16,1-6 2 15,-7 0-4-15,6 6-2 0,-6-6 2 16,0 6 0-16,0 6 1 16,-1-12 2-16,1 6-3 15,-7-6 0-15,0 6 1 16,0 0 2-16,1 0-1 15,-1 0-1-15,6 6 1 16,1-6-1-16,7 0 0 16,-1 0 0-16,8-6 0 15,-1 0 0-15,7 0 0 16,0 0 0-16,-6 0 0 16,-8 0 2-16,1 0-3 15,0 0 0-15,-1 6 1 16,1-6 0-16,-7 6 0 0,6 0 0 15,-6 0 0-15,7 0 0 16,-1 0 0-16,1-6 0 16,-1 0 0-16,-6 0 0 15,0 0 0-15,0 0 0 0,0 0 0 16,-1 0 2-16,8 0-3 16,0 0 0-16,6 6 1 15,7 0 0-15,7-6-3 16,7 0 2-16,-7 6 1 15,-1-6 2-15,1 0-1 16,0 0-1-16,7-6 1 16,0 0-1-16,-8 0 0 15,1-6 2-15,-7 0-1 0,-6 0-1 16,-1 0-2-16,-6 6 1 16,-1 0 1-16,8 0 0 15,-1 0 0-15,0 0 0 16,1 6 0-16,6 0 0 31,0-6 2-31,0 0 1 16,0 0-4-16,-6 6-1 0,-8-12 1 15,8 6 2-15,-1 6 0 16,0 0-1-16,-6 0-2 0,6 0-1 16,-6 0 2-16,-1 6 2 15,1 6 0-15,-7-6-1 16,-7 0-2-16,0 0 1 15,0 0 1-15,-7 0 2 16,7 0-3-16,0 0 0 0,0 0 1 16,7 0 2-16,0-6 1 31,7 0 1-31,6 6-5 16,0 0-1-16,1 0 1 15,-1 0 0-15,1-6 1 16,-8 6 0-16,1 0 0 15,-1 0 2-15,1 0-3 16,6-6 0-16,7-6 1 0,0 0 0 16,1-6 0-16,-8 0 0 15,0 0 2-15,-6 0 1 16,-7 0 21-16,0 6 8 16,-7 0-15-16,6 0-9 15,1 6-6-15,7 0 0 16,6 6-3-16,7 0 0 15,7 6-1-15,7-6 0 16,0 6 2-16,-8-6 0 16,-5 0 0-16,-1 0 2 0,0-6 1 15,0 6 1-15,0-6-2 16,7 0-2-16,-7 0-2 16,0 0-1-16,-13 0 4 15,-7-6 1-15,-1 6 0 16,-5-6-2-16,-8 6-2 15,0-6 1-15,0 0 1 0,-6 0 2 16,-1 6 1-16,-6 0 1 16,0-6-2-16,-7 6 1 15,0 0-4-15,0 0 0 0,0 0 1 32,0-6 2-32,0 0-34 15,0-6-16-15,0-6-63 0,-41-6-67 31,-26 0 57-31</inkml:trace>
  </inkml:traceGroup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1:52.85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69612D4-E2D5-4882-A723-C90B8248B2D6}" emma:medium="tactile" emma:mode="ink">
          <msink:context xmlns:msink="http://schemas.microsoft.com/ink/2010/main" type="inkDrawing" rotatedBoundingBox="6460,12647 10669,12712 10666,12901 6457,12836" shapeName="Other"/>
        </emma:interpretation>
      </emma:emma>
    </inkml:annotationXML>
    <inkml:trace contextRef="#ctx0" brushRef="#br0">19 7 124 0,'-14'-12'46'16,"8"6"-24"-16,6 6-15 0,0 0 13 0,0 0-12 15,0 0-4-15,0 0-3 16,0 0-1-16,0 0 0 31,0 0-3-31,0 0 2 0,0 0 1 16,0 0 2-16,0 0 1 0,0 0 3 16,0 12 3-16,0-12 5 15,6 12 1-15,8 0 0 16,-1-6-7-16,1 6-5 15,-1-6 0-15,8 12 0 16,-1-6-1-16,-6 0-2 0,-1 0 1 16,1 0 1-16,-1 0-1 15,1 0-1-15,-1-6-2 16,1 0 1-16,-1 1 23 0,1-1 10 16,-1-6-16-16,8 0-6 15,-1 0-5-15,7 0-1 16,0 0-5-16,0 0-1 15,7 0 1-15,0 0 0 16,0 0 1-16,6-6 0 16,1 6 0-16,-1 0 2 15,1-13-1-15,0 13-1 16,-8-12 1-16,1 6-1 16,0 0-3-16,0 6 2 15,0 0 1-15,-7 0 2 16,7 6-3-16,-1-6 0 0,1 6 1 15,0 0 2-15,0-6-1 16,-7 6 2-16,0 0-4 16,0 1 0-16,-7-1-1 15,1-6 0-15,-1 0 2 16,0 0 2-16,1 0-1 16,-1 0-1-16,0 0 1 15,0 0-1-15,1 0 0 16,6-6 2-16,0 6-3 15,13-7 0-15,1 1 1 0,6 6 2 16,1 0-3-16,-1 0 0 16,0 0 1-16,-6 6 0 15,-7-6-3-15,0 0 2 32,0 0 1-32,-1 0 2 15,-6 0-3-15,7 7 0 0,-7-7 3 16,7 0 1-16,-7 6-4 15,0 0 1-15,0 0 0 16,0 0 0-16,0 0-3 16,1 0 2-16,-1 0 1 15,0 0 2-15,0 0-3 16,-7-6 0-16,0 0 1 0,1 0 2 16,-1 0-1-16,0-6 2 0,1 0 13 15,6 0 7-15,6 0-11 16,8 0-7-16,6 0-1 15,1 6 1-15,6-6-4 16,0 0-1-16,-7 6 0 31,-6 0 0-31,6-13-3 0,-13 7 2 0,0 0-1 16,0 6 0-16,0 0 2 31,-1 0 0-31,1 0 2 0,0 6 1 16,0 0-1-16,-7 1-2 15,0-1 1-15,0 0-1 16,0-6-3-16,0 0 0 16,0 6 2-16,-6 0 0 15,-1 0 1-15,0 0 2 0,0 0-1 0,1 0-1 32,6-6-2-32,7 0 1 15,-1 0 3-15,8 0 1 16,6-6-4-16,8 0 1 15,-1 6 0-15,0-6 2 16,-7 0-3-16,0 0 0 0,-6 6 3 16,-7-6 1-16,0 0 10 15,0 0 6-15,-1-1-8 16,-6 1-3-16,0 0-1 16,-6 6 2-16,-1 0-4 15,0 6-3-15,1-6-4 16,-1 6-1-16,0-6 2 15,1 7 2-15,-1-7 0 16,0 0 2-16,-6 0-2 16,-1 0-1-16,1 0 1 0,-1 0 1 15,1 0-3-15,-7 0 0 16,-7 0 1-16,0 0 0 16,0 0 0-16,0 0 2 15,6 0-1-15,-6 0 2 16,0 0-11-16,14 6-4 15,-7-6-89-15,-7 0-40 16,0 0 23-16</inkml:trace>
  </inkml:traceGroup>
</inkml:ink>
</file>

<file path=ppt/ink/ink249.xml><?xml version="1.0" encoding="utf-8"?>
<inkml:ink xmlns:inkml="http://www.w3.org/2003/InkML">
  <inkml:definitions/>
  <inkml:traceGroup>
    <inkml:annotationXML>
      <emma:emma xmlns:emma="http://www.w3.org/2003/04/emma" version="1.0">
        <emma:interpretation id="{7D3F2BCC-3BED-428D-AAA7-46EA8AE01640}" emma:medium="tactile" emma:mode="ink">
          <msink:context xmlns:msink="http://schemas.microsoft.com/ink/2010/main" type="writingRegion" rotatedBoundingBox="13577,12840 15464,12840 15464,13339 13577,13339"/>
        </emma:interpretation>
      </emma:emma>
    </inkml:annotationXML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7:44.432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E61BEB0-F1DF-4576-8FC6-3FFF64AB6026}" emma:medium="tactile" emma:mode="ink">
          <msink:context xmlns:msink="http://schemas.microsoft.com/ink/2010/main" type="inkDrawing" rotatedBoundingBox="6010,2511 12601,2510 12602,2608 6011,2609" shapeName="Other"/>
        </emma:interpretation>
      </emma:emma>
    </inkml:annotationXML>
    <inkml:trace contextRef="#ctx0" brushRef="#br0">70 0 158 0,'-5'4'1'0,"-5"1"-1"0,0-1 1 16,0 1-1-16,-1-1 0 15,6 0 2-15,0-4 1 16,0 0 7-16,0 0 4 15,5 0-5-15,0 0-3 16,0 0-1-16,-5 5-1 16,5-5-5-16,0 4 1 15,0 1 0-15,-5-1 0 0,5 1 0 16,0-1 0-16,0 1 0 16,0-1 0-16,0-4 0 0,0 0 0 0,0 0 2 31,0 0-1-31,0 0-1 15,0 0 1-15,0 0-1 16,0 0 0-16,0 0 2 0,5 5 3 16,5-5 4-16,-5 0 2 15,5 0 3-15,-10 0-5 16,11 0-1-16,-1 0 0 16,0 0 2-16,0 0-5 15,0 0-3-15,0 0-1 16,0 0-1-16,0 0 0 15,0 0 0-15,0 0 0 16,0 0 0-16,0 0-3 16,-5 0 2-16,0 0 3 15,5 0 1-15,-5-5-1 16,-5 5-2-16,5 0 1 0,0 0-1 16,5-4 0-16,-10 4 2 15,5 0-6-15,5 0 1 16,-5 0 1-16,0 0 3 15,-5 0-2-15,11 0 0 16,-1 0 1-16,0 0 2 16,-5 0-1-16,5 0-1 15,0 0 1-15,5 0-1 16,0 0 0-16,0 0 0 16,-5 0 0-16,0 0 0 15,0 0-3-15,0 0 2 16,0 0 1-16,0 4 0 0,0-4 0 15,0 5 0-15,1-5 0 16,-1 0 2-16,0 0-1 16,5 0 2-16,0-5-4 15,5 1 0-15,0-1 1 16,5 1 2-16,0 4-3 16,0 0-2-16,1 0 2 15,-1 0 2-15,0 0 0 16,-5 4-1-16,0 1 1 15,0-1-1-15,0 1-3 16,-5-5 2-16,10 0 1 16,-4 0 2-16,-1-5-1 15,0 1-1-15,0 4 1 16,-5 0-1-16,0 0 2 0,0 0 1 16,-5 0-6-16,0 4 0 15,0 1-1-15,0-1 2 16,0 1 1-16,-5-1 1 15,5 5 0-15,-4-4 2 16,4-1-3-16,-5-4 0 0,5 0 3 16,0 0 1-16,0 0 1 15,5-4-2 1,0-1 1-16,0 5-4 16,0 0-2-1,-5 0 2-15,5 0-2 16,-5 0 1-16,0 0 4 15,0 0 1-15,0 0-4 16,0 0 1-16,1 0 0 16,4 0 0-16,0-9 0 15,0 5 0-15,0-1 0 16,0 5 2-16,-5 0-3 16,0 0 0-16,0 0-1 0,0 0 0 15,0 0 4-15,0 0 1 16,0 0-4-16,0 0 1 15,0 0 0-15,0 0 2 16,6 0-3-16,-1 0 0 16,0-4 3-16,5-1 1 15,0 1-1-15,0-1-2 16,-5 1-2-16,0 4-1 16,0 0 2-16,0 0 0 15,-5 0 1-15,0 0 0 16,6 0 0-16,-6 0 0 15,0 0 0-15,5-5 0 16,0 5 0-16,-5 0 0 16,5 0 0-16,-5 0 2 15,0 0-1-15,0 0 2 16,0 0-4-16,0 0 0 16,0 0-1-16,0 5 0 15,0-5 0-15,0 4 0 0,6-4 2 16,-6 5 2-16,5-1-1 15,-5-4-1-15,5 0-2 16,-5 0 1-16,0 5 1 16,0-1 2-16,5-4-1 15,0 5 2-15,0-1-4 16,-5-4 0-16,5 0 1 16,-5 9 0-16,0-9 0 15,1 0 2-15,-1 0-3 0,0 0 0 16,-5 0 1-16,5 0 0 15,0 5 0-15,0-5 2 16,0 0-3-16,0 0 0 16,0 0 1-16,0 0 2 15,0 0-3-15,5 0-2 16,0 0 4-16,0 0 1 16,0 0 0-16,1 0-2 15,4 0-2-15,-5 0-1 16,0 0 4-16,0 0 1 15,-5 0-3-15,5 0 1 0,0 0 0 16,0 0 2-16,0 0 1 16,0 0 1-16,0-5-7 15,0 5 0-15,-4-9 1 16,4 9 1-16,-5 0 1 16,0 0 2-16,0 0-1 15,0 0-1 1,0 0 1-16,0 0-1 15,5 0 0-15,0 0 0 16,-5 0 0-16,0 0 0 16,5 0 0-16,0 0 0 0,0 0 0 15,1 0 0-15,-1 0 0 16,0 0 0-16,0-4 0 16,0 4 0-16,0 0-3 15,-5 0 2-15,0 0 1 0,0 0 2 16,0 0-3-16,0 0 0 15,0 0 1-15,0 0 2 16,0 0-1-16,0 4 2 16,0-4-7-16,1 0-1 15,-1 9 4-15,-5-9 5 16,5 0 0-16,-5 0 1 16,5 0-6-16,0 0-1 15,-5-9 1-15,5 9 2 16,0 0-2-16,0-4 0 15,0-1 1-15,0 5 0 16,0 0 0-16,5 0 2 0,-5 0-3 16,5 0-2-16,0 0 2 15,-4 0 2-15,-1 0-2 16,5 0 0-16,-5 0-1 16,5 0 0-16,0 5 4 15,0-5 1-15,0 0-4 16,5 0 1-16,-5 0 2 15,0 0 1-15,0 0-4 16,0 0 1-16,1 0 0 16,-1 0 0-16,0 4 0 15,-5 5 0-15,0-9 0 0,0 0 0 16,0 5-3-16,5-5 2 16,-5 0 1-16,5 0 0 15,-5 0 0-15,0 0 2 16,5 0-1-1,-5 0 2-15,0 0-2 16,6 0 2-16,-1 0-4 16,0 0-2-16,-5 0 2 15,0 0 0-15,0 0-2 16,0 0 2-16,-5 0 1 16,5 0 2-16,0 0-1 15,0 0 2-15,0 0-2 0,0 0-1 16,0 0-2-16,0 0-1 15,0 0 4-15,10 0 1 16,1-5-3 0,-6-4 3-16,5 5 1 15,-5-1-4-15,0 1 1 16,0 4-2-16,0 0 0 16,0 0 0-16,-5 0 0 15,0 0 2-15,0 0 0 16,0 0 0-16,0 0 2 15,6 0-3-15,-1 0 0 16,0 0-1-16,0 0 0 16,0 0 4-16,0 0 3 15,-5 0-2-15,0 0 0 0,0 0-3 16,0 0-3-16,0 0-1 16,0 0 3-16,0 0 0 15,5 4 3-15,-5 1-3 16,6-5 0-16,-6 0 1 15,5 0 2-15,-5 0-1 16,5 0-1-16,-5 0 1 16,0 0-1-16,5 0-3 15,-5 0 2-15,0 0 1 16,0 0 2-16,5-5-1 0,0 5-1 16,-5 0 1-16,0 0-1 15,0 0-3-15,1 0 2 16,-1 0 1-16,0 0 2 15,0 0-3-15,5 0 0 16,-5 0 1-16,0 0 2 16,0 0-1-16,0 0-1 15,5 0 1-15,-5 0 1 16,0 0-3-16,0 0 0 16,0 0 1-16,0 0 0 15,0 0-3-15,0 0 2 16,0 0 1-16,1 0 2 15,-6 0-3-15,10 0 0 0,-5 0 1 16,0 0 0-16,0 0 0 16,0 0 2-16,0 0-1 15,0 0 2-15,0 0-4 16,0 0 0-16,-5 0-1 16,0 0 0-16,0 0 2 15,0 0 0-15,0 0 0 16,5 0 0-16,0 0 2 15,0 0 1-15,0 0-4 16,0-4 1-16,1-1 2 16,-1 5 1-16,0-4-4 15,0 4-1-15,0 0 1 0,0-5 0 16,0 5-2-16,0 0 2 16,-10 0 1-16,10 0 2 15,0 0 1-15,0 0 1 16,5-4-7-16,0-1-2 15,0 1 4-15,0 4 5 16,1-5-4-16,-1 1-2 16,0 4 3-16,0 0 1 15,-5 0-3-15,0 0 1 16,0 0 0-16,0 0 0 16,0 0 0-16,0 0 0 15,0 0 0-15,0 0 2 0,0 0-3 16,0 0 0-16,5 0 1 31,5 0-3-31,-9 0 2 16,4 0 1-16,-5 4 0 15,0 1 0-15,0-1 0 0,10 1 0 16,-10-1 2-16,0 1-3 16,0-1 0-16,5-4 1 15,-5 5 2-15,5-5-1 16,0 0-1-16,0 0 1 15,1 0-1-15,-1 0 0 16,0 0 0-16,-5 0 0 16,0 0 0-16,0 0 0 15,5 0-3 1,-5 4 2-16,0 1 1 16,0-5 0-16,0 0 2 15,0 4 1-15,0-4-4 16,-10 0-1-16,10 0 1 15,-10 0 0-15,10 0 1 0,0 0 0 16,0 0 0-16,1 0 2 16,-1 0-3-16,0 0 0 15,0 0 1-15,0 9 2 16,0-9-1-16,0 5-1 16,0-5-2-16,0 0 1 15,5 0 1-15,0 0 0 16,-5 0 0-16,0 0 2 15,0 0-1-15,0 0-1 16,0-5 1-16,0 5 1 16,0 0-1-16,-4 0 2 15,4 0-4-15,-5 0-2 16,-5 0 2-16,10 0 0 0,0 0 1 16,0 0 2-16,0 0-3 15,5 0-2-15,-5 0 2 16,0-9 2-16,0 9-2 15,0 0 0-15,0-4 1 16,0 4 2-16,-5 0-3 16,0 0 0-16,0-5 1 15,-5 5 2-15,0 0-1 16,0 0-1-16,10 0 3 16,-10 0 0-16,0 0-6 0,10 0 0 15,0 0 1-15,1 0 3 16,-11 0 0-16,0 0-1 15,0 0 1-15,10 0-1 16,0 0-3-16,0 0 2 16,0 0 1-16,-10 0 2 15,10 0-1-15,0 0 2 16,-10 0-4-16,10 0 0 0,-10 0 1 16,10 0 0-16,-10 0 0 15,10 0 0-15,0 0 0 16,-10 0 0-16,0 0-3 15,10 0 2-15,-10 0 1 16,10 0 2-16,-10 0-1 16,10 0-1-16,0 5 1 15,0-5 1-15,0 0-1 16,0 0-1 0,-10 0-2-16,10 0 1 0,1 0-1 0,-11 0 0 15,10 0 2-15,-10 0 0 16,0 0 0-16,10 0 2 15,0 0-1-15,0 0 2 16,0 0-4-16,-5 0-2 16,5 0 2-16,-5-5 2 15,5 5 2 1,0 0-4-16,0 0 1 16,-5 0 0-16,-5 0 2 15,10 0-3-15,0 0 0 0,-10 0-1 16,0 0 0-16,0 0 2 15,10 0 0-15,-10 0 0 32,0 0 2-32,10 0-1 0,-10 0-1 15,0 0 1-15,10 0-1 16,-10 0-3-16,10 0 2 16,-10 0 1-16,10 0 0 15,-10 0 0-15,11 0 2 16,-11 0-1-16,10 0-1 15,-10 0-2-15,5 0 1 16,0 0 1-16,0 0 2 16,0 0-1-16,0 0-1 15,-5 0 1-15,10 0 1 16,-10 0-3-16,10 0 0 0,0 0 1 16,0 0 0-16,0 0 0 15,0 0 0-15,0-4 0 16,0 4 2-16,0-5-3 15,-10 5-2-15,10 0 2 16,0 0 2-16,0 0 0 16,0 0-1-16,0 0 1 15,1 0 1-15,-1 0-3 16,0 0-2-16,0 0 2 16,5 0 2-16,0 0 2 15,0-4 1-15,5-1-2 16,-10 1-2-16,0-1 1 15,0 1-1-15,0 4 0 0,0 0 0 16,-5 0 0-16,-5 0 0 16,0 0-5-16,0 0 1 15,10 0 2-15,-10 0 3 16,10 0-2-16,-10 0 0 16,11 4 1-16,-1-4 2 15,-10 0-1-15,10 0-1 16,0 0 1-16,0 0-1 15,0 0 0-15,0 0 0 16,0 0 0-16,5 0 0 16,-5 0 0-16,0 0 2 15,0 0-3-15,0 5 0 16,-10-5-1-16,10 4 0 16,0-4 2-16,0 5 2 0,0-5-1 15,0 0-1-15,1 0 1 16,-1 0-1-16,0 0 0 15,0 0 0-15,0 0 0 16,-10 0 0-16,10 0 0 16,0 0 0-16,-10 0-3 15,10 0 2-15,-10 0 1 0,10 0 2 16,5 0-1-16,0 0-1 16,-5 0 1-16,0 0-1 15,0 0-3-15,0 0 2 16,0 0 1-16,0 0 2 15,-10 0 8-15,10 0 5 16,-10 0-1-16,11 0 0 16,-6 0-8-16,0-5-4 15,0 1 1-15,-5 4 2 16,0 0-4-16,0 0-1 16,0 0 0-16,0 0 0 15,10 0-27-15,0 0-9 0,0-5-59 16</inkml:trace>
  </inkml:traceGroup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04:49.35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34DCC69-C81C-4354-BACA-648BD154DF85}" emma:medium="tactile" emma:mode="ink">
          <msink:context xmlns:msink="http://schemas.microsoft.com/ink/2010/main" type="writingRegion" rotatedBoundingBox="14490,4564 15633,4574 15631,4744 14488,4734"/>
        </emma:interpretation>
      </emma:emma>
    </inkml:annotationXML>
    <inkml:traceGroup>
      <inkml:annotationXML>
        <emma:emma xmlns:emma="http://www.w3.org/2003/04/emma" version="1.0">
          <emma:interpretation id="{10CB5E40-B7B2-4B33-8DF6-CB820CBCE922}" emma:medium="tactile" emma:mode="ink">
            <msink:context xmlns:msink="http://schemas.microsoft.com/ink/2010/main" type="paragraph" rotatedBoundingBox="14490,4564 15633,4574 15631,4744 14488,47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61C7A1-851A-41DE-961C-494FBE2F44B4}" emma:medium="tactile" emma:mode="ink">
              <msink:context xmlns:msink="http://schemas.microsoft.com/ink/2010/main" type="line" rotatedBoundingBox="14490,4564 15633,4574 15631,4744 14488,4734"/>
            </emma:interpretation>
          </emma:emma>
        </inkml:annotationXML>
        <inkml:traceGroup>
          <inkml:annotationXML>
            <emma:emma xmlns:emma="http://www.w3.org/2003/04/emma" version="1.0">
              <emma:interpretation id="{7D4B26F1-F500-4201-8ED1-87C1816FEEE8}" emma:medium="tactile" emma:mode="ink">
                <msink:context xmlns:msink="http://schemas.microsoft.com/ink/2010/main" type="inkWord" rotatedBoundingBox="14490,4564 15633,4574 15631,4744 14488,4734"/>
              </emma:interpretation>
              <emma:one-of disjunction-type="recognition" id="oneOf0">
                <emma:interpretation id="interp0" emma:lang="" emma:confidence="1">
                  <emma:literal>w</emma:literal>
                </emma:interpretation>
                <emma:interpretation id="interp1" emma:lang="" emma:confidence="0">
                  <emma:literal>m</emma:literal>
                </emma:interpretation>
                <emma:interpretation id="interp2" emma:lang="" emma:confidence="0">
                  <emma:literal>W</emma:literal>
                </emma:interpretation>
                <emma:interpretation id="interp3" emma:lang="" emma:confidence="0">
                  <emma:literal>a</emma:literal>
                </emma:interpretation>
                <emma:interpretation id="interp4" emma:lang="" emma:confidence="0">
                  <emma:literal>4</emma:literal>
                </emma:interpretation>
              </emma:one-of>
            </emma:emma>
          </inkml:annotationXML>
          <inkml:trace contextRef="#ctx0" brushRef="#br0">27 18 72 0,'-7'0'27'0,"7"6"-14"0,7-6 0 16,-7 0 11-16,0 0-4 16,0 0 1-16,0 0-6 15,0 0 1-15,0 0-3 0,0 0 0 16,0 0-7-16,0-6 0 0,0 0 4 16,0 0 3-16,0 6 2 15,0-6-6 1,-7 6-1-16,7 0-4 15,0 0-3-15,0 0-3 16,-13 0 1-16,13 0-1 16,-7 0 0-16,7 0 4 15,0 0 1-15,0 0-1 16,0 0-2-16,0 6 16 0,0-6 9 16,0 0-7-16,0 6 0 15,0-6-4-15,0 0-1 16,0 0-10-16,0 0-1 15,0 0-4-15,0 0-2 16,0 0 3-16,7 12 2 16,-7-12 0-16,20 6 2 15,-6 0 13-15,-1-6 7 0,1 0-11 16,-1 0-5-16,1 0-6 16,-7 0-2-16,6 6 1 0,-13-6 0 15,14 6 0-15,-14-6 2 16,13 6-1-16,-6 0 2 15,-7-6-4-15,13 6 0 16,1 0 3-16,-7-12 3 31,6 12-4-31,-6-12-1 16,7 6-2-16,-8 0 0 0,8 0 2 16,-1 0 0-16,-6 6 0 15,-7-6 0-15,14 6 2 16,-1-6-3-1,-6 6-2-15,7 0 2 16,-1 0 2-16,1-6 4 16,-1 12-2-1,1-12-2-15,-1 12 0 16,1-12-1-16,-7-6 0 16,-1 6 0-16,1 12 0 15,0-12 0-15,0 18 0 16,-1-6 0-16,1-6-3 15,-7-6 2-15,14 6 1 16,-1 0 2-16,1-18 23 0,-1 6 11 16,8 0-18-16,-1 0-10 15,0 0-5-15,0-6-3 16,1 0 0-16,-1 6 0 16,-6 6 0-16,-1 0 0 15,1 0 0-15,-1 0 0 16,1 0 0-16,-1 0 0 15,1 0 0-15,-1 0 2 0,8 0-1 16,-1-6-1-16,0 0 1 16,-6 0-1-16,-1 0 0 15,1 0 0-15,-1 0 0 16,1 6 0-16,-1 0 0 16,-6 0 0-16,0-6 0 15,0 6 0-15,6 0 0 16,1 0 2-1,-8-6-3-15,8 0 0 16,0 6 3-16,-8-6 1 0,8 0-4 16,-7 6-1-16,-1-6 3 15,1 0 1-15,0 6 0 16,0 0-2-16,-1 0-2 16,1 0 1-16,0 0 1 15,-7 0 0-15,0 0-3 16,0 0 2-16,0 0 1 15,7 6 0-15,6 0 0 16,1-6 0-16,-1 0 2 16,1 0 1-16,-1 0-4 15,1 0 1-15,-14 0-2 16,7 0 0-16,6 0 4 0,-6 0 1 16,0 0-1-16,-7 0-2 15,6 0-2-15,-6 0-1 16,0-6-106-16,0 6-47 15,0 0 24 1</inkml:trace>
        </inkml:traceGroup>
      </inkml:traceGroup>
    </inkml:traceGroup>
  </inkml:traceGroup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3:01.17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FB5606-7CB7-4381-A61E-6F9F8F5A5C19}" emma:medium="tactile" emma:mode="ink">
          <msink:context xmlns:msink="http://schemas.microsoft.com/ink/2010/main" type="inkDrawing" rotatedBoundingBox="7974,13195 20937,13151 20938,13229 7975,13273" shapeName="Other"/>
        </emma:interpretation>
      </emma:emma>
    </inkml:annotationXML>
    <inkml:trace contextRef="#ctx0" brushRef="#br0">59 88 72 0,'0'-7'27'0,"0"7"-14"0,0 0-15 0,0 0 4 16,0 0 4-16,0 0 4 15,0 0 3-15,0 0 5 16,0 0 3-16,0 0 2 16,0 0-4-16,0 0 1 0,0 0-5 15,0 0 1-15,0 0-9 16,-7 0-2-16,7 0 1 0,-7 0-1 15,1 0 0-15,-1 0-3 16,0 0-2-16,0 0-2 16,1 0 1-16,-1 0 1 15,0 0 0-15,7 0 0 16,0 0 0-16,0 0 11 0,0 0 5 16,0 0-2-16,0 0 0 15,0 0-4-15,0 0-1 16,0 0-5-16,0 0-3 15,0 0-3-15,0 0-1 16,0 0 2-16,0 0 0 31,0 0 1-31,14 7 0 0,-1-7 0 16,1 6 0-16,-1-6 2 16,-6 0 1-16,6 0-4 15,1 0 1-15,-1 0 2 16,1 0 1-16,0 0-1 15,-1 0-2-15,1 0-2 16,-1 0 1-16,1 0 3 16,-1 0 1-16,1 0-4 0,-1 0 1 15,1 0 0-15,-1 0 0 16,1-6 0-16,-1-1 0 16,8 1 0-16,-8 0 0 15,1 0 0-15,-1 6 2 16,1 0-1-16,-1 0-1 15,1 0 1-15,-1 0-1 16,-6 0 0-16,0 0 0 0,6 0-3 16,1 0 2-16,0 0 1 15,-1 0 2-15,1 0-1 16,-1 0-1-16,1 0 1 16,-1 0-1-16,1 0-3 15,-1 0 2-15,1 0 3 16,-1 0 1-16,1 0-4 15,-1 0 1-15,1 0-2 16,-1 0 0-16,1 6 2 16,-1-6 0-16,1 0 2 15,0 6-1-15,-1 0-1 16,1-6 1-16,-8 0-1 16,1 0-3-16,7 0 2 15,-8 0 1-15,1 0 2 16,7 0-1-16,-7 0-1 15,6 0-2-15,1 0-1 16,-1 0 2 0,1 0 2-16,-1 0 0 0,7 0 2 15,-6 0-4-15,6 0 0 16,-6 0 1-16,6 0 2 16,-6 0-3-16,6 0 0 15,0 0 1-15,1 0 2 16,-1 0-1-16,0 0-1 0,0 0-2 15,1 0 1-15,-1 0 1 16,0 0 0-16,1 0 0 16,-1 0 0-16,7 0 0 15,-7 0 2-15,1 0-3 16,-8 0 0-16,7 0 1 0,1 0 0 16,-8-6 2-16,8 6 1 15,-1-6-4-15,0 6 1 31,0 0-2-31,1 0 0 16,-1 0 4-16,0 0 1 0,-6 0-4 16,6 0-1-16,0 0 1 15,1 0 2-15,-1 0 0 16,0 0-1-16,-6 0 1 16,6 0-1-16,-6 0 0 15,-1 0 0-15,1 0 0 16,-1 0 0-16,1 0-3 0,6 0 2 15,-6 0 1-15,-1 6 2 16,1-6-1-16,-1 0-1 16,1 0 1-16,-1 0 1 15,1 0-3-15,-1 0 0 0,1 0 1 16,-1 0 2-16,-6 0-3 16,0 0-2-16,6 0 2 15,-6 0 0-15,0 0 1 16,7 0 0-16,-1 0 0 15,1 0 2-15,-1 0 1 0,1 0 1 16,6-6-2-16,0 6-2 16,1-6 1-16,-1 6-1 31,0 0-3-31,0 0 2 16,-6 0 1-16,-1 0 0 15,1 0-3-15,0 0 2 16,-1 0 1-16,1 0 0 0,-1 0-3 15,1 0 2-15,-1 0 1 16,1 0 0-16,-1 0 0 16,1 0 0-16,-1 0 0 15,1 0 2-15,-1 0-1 16,1 0 2-16,-1 0-4 16,1 0 0-16,-1 6-1 0,1 0 0 15,0 0 2-15,-1 1 0 16,1-7 2-16,-1 0 1 15,7 0-1-15,1 0-2 16,-1 0-2-16,0 0 1 16,1 0 1-16,-8 0 0 15,1 0 2-15,-1 0 1 16,1 0-1-16,-7 0-2 16,-1 0-2-16,8 0-1 15,-7 0 2-15,6 0 0 16,-6 0 1-16,6 0 0 15,1 0 0-15,-1-7 2 16,8 1-3-16,-1 6 0 16,-6-6 1-16,6 6 0 0,-7 0 0 15,1 0 2-15,-1 0-3 16,-6 0 0-16,0 0-1 16,0 0 0-16,6 6 2 15,-13-6 2-15,7 0-1 0,7 0-1 16,-1 0 1-16,-6 0-1 15,0 0 0-15,-1 0 0 32,1 0 2-32,0 0 1 15,0 0-4-15,-1 0 1 0,1-6 0 16,-7 6 2-16,7 0-3 16,-7 0-2-16,0 0 2 15,0 0 0-15,7 0 1 0,-7 0 2 16,0 0-1-16,0 0 2 15,7 0-2-15,-7 0 2 16,6 0-4-16,-6 0 0 16,0 0 1-16,0 0 0 15,7 0 0-15,0 0 2 16,0 0-1-16,-1 0-1 0,1-6-2 16,0 6-1-16,6 0 2 15,1 0 0-15,6 0 1 16,-6 0 2-16,-1 0-1 15,1 0 2-15,-7 0-2 32,6 0-1-32,1 0-2 0,-1 0 1 15,1 0 1-15,-1-6 2 16,1 6-3-16,6 0 0 16,0 0 1-16,1 0 0 0,-1 0 0 15,0 0 0-15,1 0 0 16,-8 0 0-16,1 0-3 15,-1 0 2-15,1 0 1 16,-1 0 2-16,1 0-1 16,-1 0-1-16,1 0 1 15,-1 0-1-15,1 0 0 16,-1 0 0-16,1 0 0 16,-1-6 0-16,8 0 0 15,-1 6 2-15,0 0-1 16,1 0-1-16,-8 0-2 15,7 0 1-15,1 0 1 16,-8 0 2-16,1 0-1 0,-1 0-1 16,1 0 1-16,-1 0-1 15,1 0 0-15,0 0 0 16,-1 0-3-16,1 0 2 16,-1 0-1-16,1 0 0 15,-1 0 2-15,1 0 2 16,6 6-1-16,-6-6-1 15,-1 0 1-15,1 0 1 16,-1 0-3-16,1 6 0 0,-8-6 1 16,1 6 0-16,0-6-3 15,6 0 2-15,1 0 1 16,0 6 0-16,-1-6 0 16,7 0 2-16,1 0 1 15,-1 0 1-15,7 0-5 0,-7 0 1 16,1 0 0-16,-1 0 2 15,0-6-1-15,0 6 2 16,1 0-4-16,-1 0 0 16,0 0-1-16,1 0-2 15,-1 0 3-15,0 0 0 16,1 0 1-16,-1 0 2 16,0 0-3-16,0 0 0 15,1 0 1-15,-1 0 0 16,0 0 0-16,1 0 2 15,-1 0-1-15,0 0 2 0,-6 0-4 32,-1 0 0-32,8-6 1 15,-1 0 0-15,0 6 0 0,0 0 2 16,1 0-3-16,-8 0-2 16,8 0 2-16,-1 6 2 15,-7-6 0-15,8 0-1 0,-1 0 1 16,0 0-1-16,1 0 0 15,-1 0 0-15,0 0 0 16,7 6 2-16,7-6-3 16,-7 6-2-16,-7-6 2 15,1 0 2-15,6 0 0 16,0 0 2-16,0-6-2 16,0 0-1-1,0 6 1-15,7-6-1 0,-7 6-3 16,7 0 2-16,-7 0 1 15,7 0 0-15,-1 0 2 16,1 0 1-16,0 0-4 16,0 0-1-16,0 0 3 0,0 0 1 15,-7 0-3-15,0 0-1 16,0 0 1-16,-7-6 2 16,7 0 0-16,0 0-1 15,0 0-2-15,0 6 1 16,0 0 1-16,0 0 2 15,1 0-1-15,-1 0-1 16,-7 0 1-16,7 0-1 16,-7 0 0-16,1 0 0 15,-1 0-3-15,7 0 0 16,-7 0 4-16,1 0 1 16,-1 6-3-1,0 0 1-15,0-6 0 16,-6 0 2-16,6 0-3 15,1 0 0-15,-1 0 1 16,0 0 0-16,7 0 0 0,0 6 0 16,0-6 0-16,0 0 2 15,0 0-1-15,0 0-1 16,7 0-2-16,-7 0 1 16,0 0 1-16,0 0 2 15,1 0-3-15,-1 0 0 16,0 0 3-16,0 0 3 15,0 0-4-15,-7 0-1 16,0 6-2-16,1-6 0 16,-1 0 0-16,0 0 0 15,1 0 2-15,-8 0 0 0,14 0 0 16,-13 0 0-16,-1 0 0 16,8 0 0-16,-8 0 0 15,1 6 0-15,-1-6 0 16,7 6 2-16,-6-6-1 15,13 6-3 1,-7 0 1-16,7-6 1 0,0 0 0 16,0 6 0-16,1-6 2 15,-8 0-1-15,0 7-1 16,0-7 1-16,1 0 1 16,-1 0-3-16,7 0 0 0,0 0 1 15,0 0 0-15,7 0 0 16,0 0 0-16,6 0 0 15,1 0 0-15,0 0 0 16,6 0 0-16,-6-7 0 16,-1 7 0-16,1 0 0 15,-7 0 0-15,-1-6 0 16,-5 0 2-16,-1 0 21 16,0 0 9-16,0 6-15 15,0 0-9-15,0 0-6 16,0 0 0-16,0 0-1 15,0 0-1-15,7 0-2 0,-7 0-1 16,7 0 4 0,-7 0-1-16,0 0 0 15,0 0 1-15,0 0-1 16,-7 0 0-16,1 0 0 16,-1 0-3-1,0 0 2-15,-6 0 3 16,-1 0 1-16,1 0-4 15,-1 0 1-15,1 0 0 16,-1 0 0-16,1 0-3 16,-1 0 2-16,8 0 1 15,-1 0 2-15,0 0-1 16,1-6 2-16,-1 6-2 16,0 0-1-16,0 0-2 0,8 0 1 15,-8 0 3-15,7 0 1 16,0 0-4-16,7 0 1 15,-7 0-5-15,0 0 1 16,0 0 4-16,0 0 2 0,0 6 0 16,-7-6 1-16,1 6-2 15,-1-6-1-15,0 0-2 16,1-6 1-16,-8 0-1 16,1 6 0-16,-1 0 4 15,7 0 1-15,-6 0-4 0,13 6-3 16,0-6 1-1,0 0 4-15,0 0 4 16,7 0 0-16,-7 0 0 16,7 0-6-16,-7 0-1 15,0 0 1-15,-7 0 0 16,1 0-2-16,-1 0 0 16,0 0 4-16,1 0 1 15,-1 0-3-15,7-6-1 16,0 6 1-16,7-6 2 15,6 6 0-15,8-6 2 16,6 6-2 0,0 0-1-16,-7 0 1 15,1 0-1-15,-8 0 0 0,-6 0 0 0,0-6 0 16,0 0 0-16,0 6 0 16,-7 0 0-16,0 0-3 15,7 6 2-15,-7 0-1 16,0 0 0-16,7 0 4 15,-1-6 1-15,1 0-1 16,0 0-2-16,0 0 1 31,0 0 1-31,-7 0-3 16,7 0 0-16,-1 0 1 0,1-6 0 16,0 6 2-16,13 0 1 15,-6-6-4-15,0 6-1 16,-1 0 1-16,1 0 0 15,-1 0 1-15,1 0 2 16,-7 0-1-16,0 0-1 16,-1 0-2-16,1 0 1 15,-7 0 3-15,-6-6 1 0,-1 0-4 16,0 0 1-16,0 0 0 16,1 0 0-16,6 6-3 15,0 0 2-15,0 0 1 16,0 0 0-16,7 0 0 15,0 0-3-15,0 0 2 16,-7 0 1-16,6 0 2 0,-6 0 1 16,1 6 1-16,-8 0-5 15,0-6 1-15,0 0-2 16,1 0 0-16,-1 0 0 31,0 0 0-31,7 0 0 16,0 6 0-16,7 0 2 0,7 0 0 15,6 0 2-15,1-6 1 16,-1 0-1-16,0 0 1 16,-6 0-2-16,-1 0 2 15,-6 0-2-15,0 0-1 16,-7 0 1-16,-7 0-1 16,1 0-3-16,-1-6 2 15,0 6 1-15,1 0 2 16,-1 0-3-16,0 0 0 15,7 0 1-15,0 0 0 16,0 0 0-16,0 0 2 16,1 0-1-16,-8 0 2 15,7 0-2-15,-7 0-1 16,-6 0 20-16,-1 0 9 0,1-6-17 16,-1 6-5-1,1 0-6-15,-1 0-1 0,1 0-3 16,-1 0 2-16,1 6 1 15,0 0 0-15,-1 0 0 16,1-6 0-16,-1 0 0 16,1 0 0-16,-1 0 2 0,1 0 1 0,6 0-1 15,0 0 1-15,1 0-4 16,6 0 0-16,0-6 1 16,7 6 0-16,6 0-3 15,1 0 2-15,6 0 1 16,0 0 2-16,1 0-1 15,-8 0-1-15,1 0 1 16,-7 0-1-16,0 0 0 16,-1 0 2-16,1 0-1 31,-7 0-1-31,0 0-2 0,0 0 1 16,-6 0 1-16,-1 0 2 15,-6 0-1-15,-1 0-1 16,1-6 1-16,-1 6-1 15,1 0-3-15,-8 0 2 16,1 0 1-16,0 0 2 0,0 0-1 16,0 0-1-16,-7 0-21 15,0 0-9-15,0 0-97 16,-7-18-68 0,-14-12 74-16</inkml:trace>
  </inkml:traceGroup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3:10.89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D741E04-C1A0-445B-8C92-C5FBEE9A66C5}" emma:medium="tactile" emma:mode="ink">
          <msink:context xmlns:msink="http://schemas.microsoft.com/ink/2010/main" type="inkDrawing" rotatedBoundingBox="8170,15407 25733,15321 25734,15540 8171,15626" shapeName="Other"/>
        </emma:interpretation>
      </emma:emma>
    </inkml:annotationXML>
    <inkml:trace contextRef="#ctx0" brushRef="#br0">167 1 44 0,'-6'-6'19'0,"-1"6"-10"0,-7 6-2 0,14-6 7 0,0 6-1 16,-6 0 2-16,-1 0 5 15,0-6 4-15,0 0-6 0,0 0 0 0,1 0-2 16,-1 0 2-16,0 0-6 15,0 0-2-15,1 0-5 16,-1 0-4-16,0 0 0 0,0 6-4 31,1 1 2-31,-8-1-1 16,7 6 0-16,1-6 2 0,-1 6 0 16,0-6 0-16,0 0 0 15,7 0 0-15,0-6 2 16,0 0 10-16,0 0 7 15,0 0-10-15,0 0-5 16,0 0-2-16,7 6-2 16,7 0-5-16,-1 6 1 15,1 0 4-15,-8 0 4 0,1-6-3 16,7 0-1-16,-8 0 0 16,1 0 2-16,7 0-3 15,-1 0 0-15,1-6 1 16,6 0 0-16,0 0 11 15,7 0 5-15,0 0-6 16,1 0-3 0,-1 0-7-16,0 6 0 15,-7-6 0-15,7 6 0 0,-7 0 0 16,7-6 0-16,-6 0 0 16,-1 0 2-16,-7 0-3 15,8 0 0-15,-8-6 1 16,1 0 2-16,-1 0-1 15,1 0-1-15,6 0 1 16,1 0 1-16,-1 0-3 0,0 6-2 0,0 0 2 16,1 0 2-16,-1 0 0 15,0 0-1-15,7 0-2 16,0 0-1-16,0 0 4 16,7 0 1-16,0-6 0 15,0 0 1 1,0 0-2-16,0 0-1 15,-7 6 1-15,6 0 1 16,-5 0-1-16,-1 0 2 16,-7 6-4-16,0 0 0 15,1 0 1-15,-1 6 0 16,7-6 0-16,0 0 0 16,7-6 2-16,6 0 1 15,1-6-1-15,0 0-2 16,-1 0 1-16,1-6-1 0,-7 0-3 15,-7 6 0-15,0 0 2 16,-7 6 0-16,0 0 1 16,1 0 2-16,-8 0-1 15,1 0 2-15,6 0-2 0,0 0-1 16,7 0 1-16,0 0-1 16,7 0 0-16,0 0 2 15,0-6 16-15,0 6 9 0,-1 0-14 16,1 0-5-16,-7 0-7 15,0 0-2-15,0 0 1 32,1 6 0-32,5 0 2 0,-6-6 1 0,7 6-4 31,0-6 1-31,0 0 0 16,6 0 2-16,1 0-3 0,0 0-2 0,-1 0 2 15,-6 0 0-15,0-6 1 16,0 0 2-16,-7 0-1 15,0 0-1-15,0 0 1 16,0 0-1-16,0 0 0 16,7 6 2-16,0-6-3 15,6 6-2-15,1-6 2 16,6 6 2-16,1-6 0 16,-1 0-1-16,-6 0 1 15,-1 0-1-15,1 0 0 16,-7 6 0-16,-1 0 0 15,-6 0 0-15,1 0 0 16,-1 6 0 0,-7 0 0-16,0 0 0 0,0 0-3 15,1 0 0-15,-1 0 4 16,0 0 1-16,1 0-3 16,-1 0 1-16,0 0-2 15,-6 0 0-15,6 0 2 16,0 0 0-16,1 0 0 0,-1 0 2 15,0 0-1-15,1 0-1 16,-1 0 1-16,0 0 1 16,7 0-1-16,-6-6-1 15,-1 0-2-15,0 0-1 16,0 0 4-16,1 6 1 16,-1-6-3-16,7 6-1 0,0-6 1 15,0 0 2-15,7 0 0 16,0 0-1-16,0 0 1 15,6 0-1-15,1 0 2 16,-1 0 1-16,1 6-4 16,0 0 1-16,-1 0-2 0,1-6-2 31,-1 6 3-31,1-6 2 16,0 0 0-16,-8 0 2 15,8-6-2-15,-7 0-1 16,0 0 1-16,-1 0 1 15,1 0 14-15,-7 0 9 16,7 0-10-16,-7 0-6 0,7 0-8 16,-14 0-1-16,1 6-2 15,-1 0 0-15,0 0 2 16,7 0 0-16,0 0 0 16,0 0 2-16,7 0-3 0,0 0 0 15,7 0 1-15,-1 0 0 16,1 0 0-16,-1 0 2 15,1-6 1-15,0 6 1 0,-1 0-5 32,1 0-1-32,-7 0 1 15,0 6 0-15,-1 0 1 16,1 0 0-16,0 0-3 16,0 0 0-16,6 0 2 0,1 0 2 15,0-6 0-15,-8 0 2 16,1 0-2-16,0 0-1 0,0-6 3 15,-7 0 0-15,-7 0-6 16,1 6 0-16,-1 0 3 16,0 0 2-16,0 0-3 15,1 0 1-15,-1 0-2 16,0 0 0-16,7 0 2 16,0 0 2-16,7 0-1 15,0 0-1-15,7 0 1 16,-1 0-1-16,1 0 0 0,-7 0 2 15,6 0-3-15,-6 0 0 16,0 6 1 0,0 0 0-16,0 0 0 15,-1 0 0-15,8-6 0 16,6 0 0-16,-6 0 0 16,0 0 0-16,6-6 0 15,0 0 2-15,-6 0-3 16,-1-6 0-16,-6 6 1 15,-7 0 2-15,0 0-3 16,1 0 0-16,-8 0 1 0,7 0 0 16,0 0 0-16,7 0 0 15,6 0 0-15,1 6 0 16,6-6 0-16,1 6 0 16,-1-6 0-16,-6 6 0 15,-1 0 0-15,-6 0 0 16,0 0 2-16,-7 0 1 15,0 0-4-15,0 6-1 0,0 0 1 16,-7 0 0-16,7 0 1 16,1 0 0-16,-1 0 0 15,6 0 0-15,1 0 0 16,0-6 0-16,0 0 0 16,-7 0 0-1,0 0 0-15,0 0 2 16,0 0-1-16,0 0-1 15,-7 0-2-15,1 0 1 16,-1 0 1-16,-6 0 0 16,6 0 0-16,0 0 0 0,1 0 0 15,-1 0 0-15,0 0 0 16,7 0 0-16,7-6-3 16,7 0 2-16,-1 0 1 15,8 0 2-15,-1 6 1 0,7 0 1 16,-13 0-5-16,-1 0-1 0,1 0 1 15,-7 0 0-15,-7 0 1 32,7 6 0-32,-7 0 0 15,0 0 0-15,6 0 0 16,1 0 0-16,0-6 0 16,0 0 2-16,7 0-3 0,-8-6 0 15,8 0 3-15,-7 0 1 16,0 0-4-16,-7 0 1 15,6 0-2-15,1 0 0 16,0 0 2-16,7 0 0 0,-1 6 0 16,8-6 0-16,6 0-3 15,0 0 2-15,0 0 1 16,0 0 2-16,-6 0-1 16,-8 0 2-16,-6 0-2 15,7-1 2-15,-8 1-4 16,8 6-2-16,-7 0 2 15,0 0 2-15,-1 0-2 16,1 0 0-16,0 0 1 0,0 0 2 31,-7 0-3-31,0 0 0 16,7 0 1-16,-7 0 0 0,0 0 0 16,-7-6 0-16,1 0 0 15,-1 6 2-15,0-6-3 16,7 6 0-16,7 0 1 15,-7 0 0-15,0 0 0 16,7 0 2-16,0 0-1 16,0 0 2-16,6 6-4 0,1 0-2 15,-1-6 2-15,-6 6 2 16,0-6-2-16,0 6 0 16,-7 1 1-16,0-7 2 15,0 6-3-15,-7 0 0 16,1 0 1-16,-1 0 0 0,14 0 0 15,0 6 0-15,-1-6 0 16,8 0 0-16,-7 0-3 16,0 0 2-16,6-6 1 15,-6 0 2-15,0 0-1 16,-7 0 2-16,0 0-2 16,-7-6 2-1,1 0-4-15,-1 6-2 16,7-6 2-16,0 6 2 0,7 0-2 15,7-6 0-15,6 6 1 16,7-6 0-16,0 0 0 16,0 6 0-16,0 0 0 15,-6 0 0-15,-8 0 0 16,-6 0 2-16,0 0-1 16,0 6 2-16,0 0-4 15,-1 0-2-15,1 0 2 0,0-6 0 16,0 0 1-16,-7 0 0 15,0 0 0-15,7 0 0 0,-7 0 0 16,-7-6 2-16,7 6-1 31,-6-6-1-31,-1 6-2 16,0 0 1-16,-6 0 3 16,-1 0 1-16,8 0-4 0,-8 0-1 15,7 0 1-15,1 0 0 16,-1 0 3-16,0 6 1 15,7-6-4-15,0 0 1 16,7 0-2-16,0 0 0 0,7-6 2 16,-1 6 2-16,1 0-3 15,-1 0 0-15,1-6 1 16,0 6 0-16,-1 0 2 16,-6 0 1-16,0 0-4 15,0 0-1-15,6 0 3 16,1 0 1-16,6 0-3 15,1 0 1-15,-1-6 0 16,0 0 0-16,-6 0 0 16,0 0 0-1,-8 0 0-15,8 0 2 0,0-1-1 16,6 1 2-16,7 0-4 16,0 0-2-16,7 0 2 15,0 0 0-15,-7 6 1 16,-7 0 0-16,1 0 0 15,-8 0 2-15,-6 6-3 16,0 0-2-16,0 6 4 16,-7 1 1-16,0-1-3 15,7 0-1-15,-7-6 1 0,0 0 2 16,7 0 0-16,0 0 2 16,-1 0-2-16,1 0-1 15,0-6-2-15,-7 6 1 16,0-6 1-16,0 6 0 15,0-6-3-15,0 0 2 16,7 0 3-16,7 0 1 16,6 0-1-16,7-6-2 15,0 0 1-15,7 0 1 16,-7 0-3-16,0 0 0 16,-6 0 1-16,-8 0 0 15,-6 6-3-15,7 0 2 16,-7 0 1-16,6 0 0 0,-6 0 2 15,0 0 1-15,7 6-4 16,-1-6 1-16,1 0 0 16,6 0 0-16,-6-6 2 15,-1 0 1-15,1 0-4 16,-1 0-1-16,8 0 1 16,6 6 2-16,0 0-2 15,0 0 0-15,7 0 1 16,-7 0 2-16,0 6-1 15,0-6-1-15,-6 0-2 16,-8 6 1-16,1-6 3 16,6 6 1-16,1-6-1 0,-8 6 1 15,8-6-2-15,-8 0-1 16,1 0-2-16,-1 0 1 16,1 0 1-16,-7 6 0 15,0-6 0-15,-1 6 0 16,8-6 0-16,6 0 2 15,14-6-1-15,14 0-1 16,6 0 1-16,-7 0-1 16,-6 0 0-16,-14 0 2 15,0 0-3-15,0 6 0 0,0 0 18 16,-6 0 9-16,-1 0-13 16,1 0-7-16,-8 0-2 15,1 6-1-15,-1 0-4 16,-6 6 1-16,-7-6 0 15,0 0 0-15,14 0 0 0,-7-6 2 16,6 0-1-16,1-6 2 16,-1 0-2-16,1 0-1 15,0 0 7-15,-1 6 5 16,-6 0-4-16,0 0-2 16,0 0-3-16,-7 0-3 15,0 6-2-15,-7-6 1 16,-6 6 1-16,-1-6 0 15,-13 0 0-15,0 0 0 16,0 0 0-16,0 0 2 16,0 0-58-16,-7 0-27 15,-13-6-75-15</inkml:trace>
  </inkml:traceGroup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3:33.565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65A931E-0925-4401-8CAC-CD6B7F2A0419}" emma:medium="tactile" emma:mode="ink">
          <msink:context xmlns:msink="http://schemas.microsoft.com/ink/2010/main" type="writingRegion" rotatedBoundingBox="22372,15378 25960,16818 25517,17921 21929,16481"/>
        </emma:interpretation>
      </emma:emma>
    </inkml:annotationXML>
    <inkml:traceGroup>
      <inkml:annotationXML>
        <emma:emma xmlns:emma="http://www.w3.org/2003/04/emma" version="1.0">
          <emma:interpretation id="{36D2F748-3F21-45F2-A63B-39B58E8E7BA7}" emma:medium="tactile" emma:mode="ink">
            <msink:context xmlns:msink="http://schemas.microsoft.com/ink/2010/main" type="paragraph" rotatedBoundingBox="22372,15378 25960,16818 25517,17921 21929,164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D2225F-8FEF-4422-A29F-2AAAC3FBEA1B}" emma:medium="tactile" emma:mode="ink">
              <msink:context xmlns:msink="http://schemas.microsoft.com/ink/2010/main" type="line" rotatedBoundingBox="22372,15378 25960,16818 25517,17921 21929,16481"/>
            </emma:interpretation>
          </emma:emma>
        </inkml:annotationXML>
        <inkml:traceGroup>
          <inkml:annotationXML>
            <emma:emma xmlns:emma="http://www.w3.org/2003/04/emma" version="1.0">
              <emma:interpretation id="{B9AFC162-C5F2-4B1D-AEDA-93B245CB63C7}" emma:medium="tactile" emma:mode="ink">
                <msink:context xmlns:msink="http://schemas.microsoft.com/ink/2010/main" type="inkWord" rotatedBoundingBox="22372,15378 25960,16818 25517,17921 21929,16481"/>
              </emma:interpretation>
            </emma:emma>
          </inkml:annotationXML>
          <inkml:trace contextRef="#ctx0" brushRef="#br0">67 211 96 0,'-7'-6'38'0,"7"6"-20"0,0 0-6 0,0 0 13 0,0 0-2 16,0 0 0-16,0 0-1 16,0 0 1-16,0-6-13 15,0 0 1-15,0 0 0 0,0 0 0 16,0 0 3-16,0 6 2 15,7-6-1-15,-7 0-1 0,0 0-1 16,0 6 4-16,0-6 1 16,7 0-5-16,-7 0-3 15,0 0 6-15,7 0 1 16,-7 0-2-16,0 0 1 16,0 0-7-16,6 0-1 15,1 0-2-15,-7 0 1 16,0 0-4-1,0 0-2-15,0 0 0 16,0 0-1-16,0 6 4 16,0-6 5-16,0 0-3 15,0 6-1-15,0 0 0 0,7-6-1 16,-7 0 0-16,0 0 2 16,7 0-1-16,-7-1 0 15,6 1-3-15,-6 0-2 0,7 0-2 16,-7 0 1-16,0 6 3 15,0 0 1-15,0 0-4 16,0 0 1-16,7 0-2 16,-7 0-2-16,0 0 3 15,0 0 0-15,0 0-2 0,0 0 0 32,7 12 2-32,0 0 0 15,6 7 1-15,1-1 0 16,-8 6-5-16,8 6 1 15,-7 6 4-15,-1 6 2 16,1 0 2-16,-7 0 0 16,7-6-5-16,-7 6-1 15,0-6 1-15,0 6 0 16,0 7 1-16,-7-13 0 0,0 0 0 16,1-6 2-16,6 0-1 15,-7-6 2-15,7-6 0 16,0-6 1-16,0 0 2 15,0-6 1-15,-7-6-3 16,7 0-1-16,-7 0-3 16,1 0-1-16,-1 0 1 15,0 0 0-15,0-6 2 16,1 6 1-16,-1-6-1 0,7 0-2 16,-7 0-2-16,0 6-1 15,7 0 2-15,0-6 0 16,0 6 3-16,0 0 1 15,-7 0-4-15,7-6 1 16,0 6-2-16,0-6-2 16,0 6 5-16,-6-6 1 15,6 6-3-15,-7-6 1 16,0 6 0-16,0-6 2 0,1 0-1 16,-1 0 2-16,0 0-2 15,0 0-1-15,1-6-2 16,-1 0 1-16,0 0 7 15,0 0 4-15,1 6-5 16,-1-6-1-16,0 6 0 16,7 0 2-16,0 0-3 15,0 0-2-15,0 0 0 16,-7 0-1-16,7 0 2 16,-7 6 1-16,7 0-1 15,0 0-2-15,0-6 5 16,0 6 1-16,0 0-2 0,0 0-1 15,0 0-1-15,0 0 1 16,0 0-7-16,0 0 1 16,0 0-1-16,0 0 2 15,14 6 1-15,0 0 1 16,-1 6-3-16,1 6 0 16,-1 0 2-16,1 0 0 15,-1 0 1-15,1 0 2 16,-1 6 1-16,1-6 1 15,-1 0-5-15,1 0-1 0,-7 0 3 16,-1 0 1-16,1 0 0 16,-7 0-2-16,0 6 1 15,0-6-1 1,0-6 0-16,0 0 0 16,0 0 2-16,0-6-1 15,0 0-1 1,0-6 3-16,0 0 2 15,0 0-4-15,0 0-1 0,0 0 0 16,0 0 2-16,0 0-1 16,0-6 2-16,7 0-4 15,6 0 0-15,1-6-1 16,6-12 0-16,1 0 2 16,6-6 0-16,0 0-3 15,6 0 2-15,-5 0 1 16,-1 6 2-16,-7 0-3 0,0 6-2 15,1 6 4-15,-8 0 1 16,1 0-3-16,-8 6 1 16,1 0-2-16,0 0-2 15,-7 6 3-15,0 0 0 16,0-6-37-16,0 0-14 16,0 0-78-16,0 0-33 15,0-6 36-15</inkml:trace>
          <inkml:trace contextRef="#ctx0" brushRef="#br1" timeOffset="-6162.0852">-2220-234 108 0,'-20'-12'41'0,"13"6"-22"0,-6 0-5 0,6 6 17 16,0 0-8-16,1 0-1 16,-1 0-9-16,0 0-3 15,-7 0-5-15,1 6-4 0,6 0 2 16,-6 0-2-16,-1 6 2 16,1-6 13-16,-1 0 7 15,1 0 0-15,6 0 0 16,0-6-6-16,0 0-2 15,0 0 2-15,7 0 3 16,-6 0-8-16,6 0-4 16,0 0-5-16,0 0-3 0,0 0 1 15,0 0-1-15,0 0 0 16,0 0 0-16,6 0 0 16,-6 0 0-16,7 0 0 15,0 0 0-15,7 0-3 16,-14 0 2-16,0 0 5 15,6 6 2-15,1-6-5 16,0 0 0-16,0 0-1 16,-1 0 2-16,1 0-3 15,0 6 0-15,6-6 1 16,1 0 0-16,-1 0 4 16,1 0 2-16,6 0 13 15,1-6 7-15,-1 0-15 0,0 0-8 16,0 6-3-16,1 0-1 15,-1 0 1-15,0 0 0 16,1 0-3-16,-1 0 0 16,-7 0 2-16,1 0 2 15,6 0 0-15,1 0 2 16,-1 0-2-16,0 0-1 16,0 0 3-16,1 0 0 15,-1 0-4-15,0 0-1 16,1 0 1-16,-1 0 2 15,-6 0-2-15,-1 6 0 16,1-6 1-16,-1 0 0 16,7 6 0-16,1-6 0 0,-1 0 0 15,0 0 2-15,7 0-3 16,0 0 0-16,-6-6 3 16,-1 6 1-16,0-6-4 15,7 0-1-15,-6 6 1 0,-1-6 2 16,0 6 0-16,-6 0 2 15,-1 0-4-15,1 0 0 16,-1 0-1-16,1 0 0 31,-14 0 2-31,13 0 0 0,-6 0 0 16,7-6 0-16,-1 6 2 16,1-6 3-16,-1 6-4 15,-6-6-3-15,0 0 1 16,0 6 0-16,-7 0-2 15,6 0 2-15,-6 0 1 16,0 0 0-16,7 0 0 16,0 0 0-16,-7 0 0 0,0 0 0 15,7 0 0-15,-1 6 0 16,1 0 0-16,-7-6 2 16,7 6-3-16,0-6-2 15,0 6 2-15,-1-6 2 16,1 6 0-16,0-6-1 15,-7 0-2-15,7 6 1 0,-1-6 1 16,-6 0 0-16,7 0-3 16,0 6 2-16,0 0 3 15,-7-6 1-15,6 6-1 16,1 0-2-16,0 0-2 16,-7-6 1-16,7 6 1 15,-1 0 2 1,1 0-1-16,0-6-1 15,0 0-2-15,0 6 1 0,6-6 1 16,1 0 0-16,-8 6 0 16,1 0 0-16,7 0 2 15,-8 0 1-15,1 0-1 16,7-6-2-16,-8 6-2 16,1-6 1-16,0 6 1 15,7 0 0-15,-8-6-3 0,-6 0 2 16,0 0 1-16,7 6 2 15,-7-6-1-15,7 6-1 16,-7-6-2-16,7 0 1 16,-7 0 1-16,6 6 0 15,1-6 2 1,0 0 3-16,-7 0-7 16,7 0 0-16,-1 6 0 15,-6-6 1-15,0 0 1 16,7 6 2-16,-7-6-1 0,7 6-1 15,-7-6 1-15,0 0-1 16,0 0 0-16,7 6 0 16,-7-6 0-16,6 6 0 0,-6-6 2 15,7 6 1-15,0 0-4 16,0 0 1-16,0 6-2 16,-1 0 0-16,1 0 2 15,-7 0 2-15,0 0-1 16,0 1 2-16,0-1-2 15,0 0-1-15,0 0 1 0,7-6-1 16,-7-6 2-16,7 12 3 16,-7 0-2-16,6 0-2 15,1 0 0-15,-7 0-1 16,0 0 0-16,0 6 2 16,0 0-3-16,0 0-2 0,0 0 2 31,7 0 2-31,-7 0 0 15,0 0-1-15,0 0 1 0,0 0 1 16,0 0-3-16,7 0 0 16,-7-6 3-16,0 0 1 15,0 6-6-15,6-6 0 16,1 0 1-16,-7 0 3 16,7 0 0-16,0 6-1 15,-1 13 1-15,1-7-1 0,0 6 0 16,0 0 4-1,0-6 2-15,-7 0 11 0,6 0 4 16,-6-6-9-16,7 0-4 16,0 0-8-16,-7 0 0 15,7 0 0-15,-7-6 0 32,0 0 2-32,0 0 1 15,0 0-4-15,6 0 1 16,-6 0 0-16,0 0 2 15,0-12-3-15,0 0 0 16,7 6 1-16,-7 6 2 16,0-12-1-16,0 0-1 0,7 12 1 15,-7 0-1-15,0-12-3 16,0 0 2-16,0 12 1 16,0 0 2-16,0-12-3 15,0 0 0-15,0 0 3 0,7 6 1 16,-7-6-4-16,6 6 1 15,-6-6 0-15,0 0 0 16,7 12 0-16,-7-12 2 16,0 0-1-16,0 0-1 15,0 0 1-15,7 7 1 16,-7-7-3-16,0 0 0 16,0 0 3-16,0 0 1 15,7 6-1-15,-7-6-2 16,7 6 1-16,-7-6 1 0,6 6-1 15,-6-6 2-15,0 0 4 16,0 0 6-16,0 0-9 16,7 6-5-16,0-6 3 15,-7 0 2-15,7 0-1 16,-7 0-2-16,6 0 0 16,-6 0-1-16,0 0-3 15,0 0 2-15,7 6 1 16,0 0 2-16,6-6-1 15,-13 0-1-15,7 0 1 16,-7 0-1-16,14 0 0 16,-14 0 0-16,13 0 0 0,1 6 0 15,-14-6 2-15,7 6 1 16,6-6-1-16,-13 0-2 0,14 0 1 16,-14 0-1-16,13 6 0 15,-13-6 0-15,14 0 0 31,-14 0 2-31,13 6 1 16,-13-6 1-16,14 6-2 16,-1-6-4-16,1 0-1 15,-1 0 4-15,1 0 1 16,-14 0 0-16,13 0-2 16,1 0 1-16,-1 0 1 15,1 0-1-15,-7 0-1 16,6 0 1-16,-13 0-1 15,14 0 0-15,-1 0 0 0,1 0-3 16,-7 0 2-16,6 0 1 16,1 0 2-16,-1 0-1 15,1 0 2 1,-14 0-4-16,6 0 0 16,1 0 1-16,7 0 2 15,-14 0-1-15,13 0-1 16,-6 0-2-16,7 0 1 15,-1 0 1-15,1 0 0 16,-1 0 0-16,1 0 2 16,6-6-1-16,0 6 2 15,1 0-4-15,6-6 0 0,0 6 1 16,0 0 0-16,7 0 0 16,-1-6 2-16,-5 6-1 15,-1 0-1-15,0 0-2 16,0 0-1-16,0 0 2 0,0 0 0 15,0 0 1-15,0 0 0 16,0 0 0-16,0-6 2 16,0 6-1-16,0 0-1 15,7 0 1-15,0 0 1 16,0 0-1-16,0 0-1 16,-1-6 1-16,1 6-1 15,0-6-3-15,0 6 2 16,-7 6 1-16,0-6 2 15,0 0-1-15,0 0-1 0,7 0-2 16,-7 0 1-16,7 0 1 16,0 0 2-16,-1 0-3 15,1 0 0-15,0 0 1 16,0 0 2-16,-7 0-1 16,0 0 2-16,0 0-2 15,0 0-1-15,0 0 1 16,0 0 1-16,-6-6 5 15,-1 6 6-15,0 0-7 16,-6 0-1-16,-1 0-3 16,1 0-2-16,-1 0 1 0,1 0-1 15,-7 0 0-15,-1 0 2 16,-6 0-1-16,7 0-1 16,-7 0 1-16,0 0-1 15,0 0 2-15,0 0 1 16,0 0-4-1,0 0 1-15,0 0-2 16,0 0-2-16,0 0-22 16,0 0-7-16,-7 6-66 15,-6-6-27-15,-1-18-41 16</inkml:trace>
        </inkml:traceGroup>
      </inkml:traceGroup>
    </inkml:traceGroup>
  </inkml:traceGroup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3:37.60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6F27733F-BF1D-4B21-9F36-3F259CF2348C}" emma:medium="tactile" emma:mode="ink">
          <msink:context xmlns:msink="http://schemas.microsoft.com/ink/2010/main" type="writingRegion" rotatedBoundingBox="18035,16150 20795,16157 20793,17300 18033,17294"/>
        </emma:interpretation>
      </emma:emma>
    </inkml:annotationXML>
    <inkml:traceGroup>
      <inkml:annotationXML>
        <emma:emma xmlns:emma="http://www.w3.org/2003/04/emma" version="1.0">
          <emma:interpretation id="{302433C6-6DB3-41FB-9326-A39944856EDC}" emma:medium="tactile" emma:mode="ink">
            <msink:context xmlns:msink="http://schemas.microsoft.com/ink/2010/main" type="paragraph" rotatedBoundingBox="18035,16150 20795,16157 20793,17300 18033,172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3BB508-6023-4254-A93A-5B9540A3B29C}" emma:medium="tactile" emma:mode="ink">
              <msink:context xmlns:msink="http://schemas.microsoft.com/ink/2010/main" type="line" rotatedBoundingBox="18035,16150 20795,16157 20793,17300 18033,17294"/>
            </emma:interpretation>
          </emma:emma>
        </inkml:annotationXML>
        <inkml:traceGroup>
          <inkml:annotationXML>
            <emma:emma xmlns:emma="http://www.w3.org/2003/04/emma" version="1.0">
              <emma:interpretation id="{E3102146-570A-4ADA-A4F3-DFBF4D335543}" emma:medium="tactile" emma:mode="ink">
                <msink:context xmlns:msink="http://schemas.microsoft.com/ink/2010/main" type="inkWord" rotatedBoundingBox="18035,16150 19551,16154 19549,17297 18033,1729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168 67 116 0,'-13'-12'44'0,"6"12"-24"0,0-12 5 0,7 12 20 15,-7-6 4-15,1 0 3 0,-1 0-6 16,0 0-4-16,0 0-23 16,1 0-3-16,-1 0 1 0,0 6-9 15,0 0-4-15,1 0-6 16,-8 0 1-16,7 6 1 15,-6 0 2-15,6 0-1 16,0 0-1-16,0 0-2 16,1 0-1-16,-1 0 15 0,0 0 6 15,7-6-8-15,0 0-6 16,0 0-5-16,0 0 0 16,0 0 1-16,0 0 2 15,0 6-1-15,7 0 2 16,0 0-2-16,6 0 2 15,1 0-2-15,13 0 2 16,0 0-2-16,7 0-1 16,6 0 3-16,8 0 2 15,6 0-2-15,0-6-2 16,-7 0 0-16,1 0 1 0,-8 0 12 16,1 0 8-16,6 0-11 15,-6 0-4-15,-1 0-4 16,1 0-3-16,0 0 1 15,-8 0-1-15,-6 0-3 16,-6 0 2-16,-1 0 1 16,-6 0 2-16,-1 0-1 15,-6 0 2-15,0 0 0 16,-7 0 1-16,0 0-2 16,0 0-2-16,0 0-19 15,0 0-8-15,0 0-41 0,0 0-19 31,-7 6-51-15,7 0-27-16,-7 0 83 0</inkml:trace>
          <inkml:trace contextRef="#ctx0" brushRef="#br0" timeOffset="2070.1691">811-101 196 0,'-34'-19'74'0,"21"13"-40"0,-1-6-9 0,7 12 27 16,1-6-4-16,-1 0 1 15,0 0-10-15,0 0-1 16,7 0-22-16,0 0 0 0,-6 0-2 31,6 0 1-31,-7-6 1 0,14 6-8 16,-7 0-5-16,0 0-2 16,0 0 1-16,0 0-3 15,0 0-2-15,0 0 2 16,0 6 2-16,0-6-2 15,0 6 0-15,6-6 1 16,-6 6 2-16,7-6-3 16,-7 6 0-16,0-6 1 15,0 6 2-15,0 0-6 16,7 0 1-16,-7 0 10 16,0 0 4-16,7-6-4 15,-7 6-2-15,6 0-3 16,-6 0-2-16,7 0 3 0,-7 0 0 15,0 0-1-15,0 0 1 16,0 0-4-16,14 0-2 0,-1 0 2 16,1 0 0-16,-1 0 1 15,1 0 0-15,-1 0 0 16,8 0 2-16,-1 6-1 16,7 0-1-16,-7 0-2 15,1 6 1-15,6-6-1 16,0 0 0-16,0 0 2 0,7 6 0 15,6 0 0-15,1 0 2 16,-1 6-3-16,1 0 0 16,0 6 1-16,-1 1 2 15,-6 5-1-15,0 0-1 32,-7-6 1-32,0 0-1 0,-7 0 0 0,1-6 2 31,-8-6-1-31,1 0 2 0,-1 0-2 15,-6-6 2-15,-7-6 7 16,7 6 3-16,-7-6-4 16,0 0-3-16,0 0-6 15,0 0-2-15,0 0 3 16,0 0 3-16,0 0-3 16,0 0-1-16,0 0 0 15,0 0 2-15,0 0-1 0,0 0-1 16,0 0 1-16,0 0-1 15,0 0 0-15,0 0 0 16,0 0 0-16,0 0 0 16,0 0 0-16,0 0 2 15,0 0-1-15,0 0 2 16,0 0-4-16,0 0 0 16,0 0-1-16,0 0 0 15,0 12 0-15,-7 12-2 16,-20 6 3-16,-21 18 0 0,-12 18 1 15,-8 19 0-15,0-1 0 16,7-12 0-16,0-6 0 16,1-12 2-16,5-6-1 15,8-6-1-15,7-6-2 16,6-5 1 0,7-7 3-16,6-6 3 0,1-6-2 0,7 0 0 15,-1-6 1-15,7 0 2 16,0-6-3-16,1 0 0 15,6 0-3-15,0 0-1 0,0-6-12 16,0 0-5-16,13 0-39 31,1 0-17-31,13-6-68 16,34-24-69 0,20-13 75-16</inkml:trace>
          <inkml:trace contextRef="#ctx0" brushRef="#br0" timeOffset="947.9059">825-83 124 0,'-7'-25'46'0,"7"13"-24"0,7 0-4 0,-7 6 18 16,6 0-3-16,1 0 3 15,-7 0-3-15,0 0 0 16,0 0-18-16,0 0 6 0,0 0 3 15,0 6 1-15,0-6 2 0,0 6-6 16,0-6-3-16,0 6 1 16,0-6 2-1,-7 6-11-15,1-6-3 0,6 6 4 16,0 0 4-16,-7-6-3 16,7 0-2-16,0 0-1 15,0 0 1-15,0 6-7 16,0 0-4-16,0 0 2 15,0-6 3-15,0 6-1 0,0 0-2 16,0 0 0-16,0 0-1 16,0 0 0-1,0 0 0-15,0-6-3 16,0 6 0-16,0 0 2 16,0 0 2-16,0 0-2 15,0 0-2-15,0 0 2 16,0 0 0-16,0 0-2 15,0 0 2-15,0 0 3 16,0 0 1-16,0 0-4 16,0 0-1-16,-7 0 3 0,7 0 3 15,0 0-3-15,0 0-3 16,0 0 1-16,0 0 2 16,-7 0 0-16,7 0 2 15,0 0-4-15,0 0-2 16,0 0 2-16,0 0 0 15,0 0 1-15,0 0 0 16,0 0 0-16,0 0 0 16,0 0 2-16,0 0 1 15,0 0-4-15,0 0-1 16,0 0 1-16,0 0 2 0,0 0-2 16,0 0 0-16,7-6-1 15,-7 6 0-15,0 0 0 16,0 0-2-1,7 12 0-15,0 6 3 0,-1 12 0 16,1 18 1-16,0 31 0 16,0 17 0-16,6 18 0 15,-6-6 2-15,6 7-3 16,-6-25 0-16,7-18 1 16,-7-12 2-16,-7-12-3 15,6-6 0-15,-6-12 1 16,0-6 0-16,0 0 4 0,0-5 2 15,0-7-2-15,0 0-3 16,0-6 4-16,0-6 1 16,0 0-5-16,0 0 0 15,0 6-34-15,-6 0-13 16,-1 0-56 0,0-6-25-16,7 0-6 0</inkml:trace>
        </inkml:traceGroup>
        <inkml:traceGroup>
          <inkml:annotationXML>
            <emma:emma xmlns:emma="http://www.w3.org/2003/04/emma" version="1.0">
              <emma:interpretation id="{16B58280-A8F9-471F-946F-4AE21FF12371}" emma:medium="tactile" emma:mode="ink">
                <msink:context xmlns:msink="http://schemas.microsoft.com/ink/2010/main" type="inkWord" rotatedBoundingBox="19544,16327 20795,16330 20794,16817 19543,16814"/>
              </emma:interpretation>
              <emma:one-of disjunction-type="recognition" id="oneOf1">
                <emma:interpretation id="interp1" emma:lang="" emma:confidence="0">
                  <emma:literal>or</emma:literal>
                </emma:interpretation>
                <emma:interpretation id="interp2" emma:lang="" emma:confidence="0">
                  <emma:literal>Or</emma:literal>
                </emma:interpretation>
                <emma:interpretation id="interp3" emma:lang="" emma:confidence="0">
                  <emma:literal>on</emma:literal>
                </emma:interpretation>
                <emma:interpretation id="interp4" emma:lang="" emma:confidence="0">
                  <emma:literal>o</emma:literal>
                </emma:interpretation>
                <emma:interpretation id="interp5" emma:lang="" emma:confidence="0">
                  <emma:literal>On</emma:literal>
                </emma:interpretation>
              </emma:one-of>
            </emma:emma>
          </inkml:annotationXML>
          <inkml:trace contextRef="#ctx0" brushRef="#br0" timeOffset="2659.2125">1954-41 116 0,'-20'6'44'0,"13"0"-24"0,1 0-4 15,6-6 16-15,0 0 7 16,0 0 3-16,0 0-3 15,-7 0 1-15,7 0-22 16,0 0 3-16,0-6 2 0,-7 0 1 16,0 0 1-1,1 0-3-15,-1 0 1 0,0 0-2 16,0 0-1-16,0 0-8 16,1 0-5-16,-1 0 0 15,-7 0 0-15,-6 0-3 16,7 6-3-16,-1 0-3 15,-6 0 1-15,-1 0 1 16,1 6-3-16,0 6 0 16,0 12 2-1,-8 6 2-15,1 12-2 16,-6 12 0-16,6-6 1 16,-1 0 0-16,8 0 0 15,7 0 2-15,6-6-1 16,14 1-1-16,6-19 7 15,7-6 3-15,8-18-3 0,5-6 1 16,15-12-5-16,-1-12 0 16,0-1 1-16,-6-5 0 15,-14-6 11-15,7 0 5 16,-21 0-4-16,1 0 1 16,-14 0-8-16,-7 6-1 15,-6 6-11-15,-1 6-3 16,-13 6 1-16,0 0 0 15,0 6-17-15,0 12-8 0,0 12-44 16,7 12-17-16,-1 0-68 16,21 6-32-1,7-6 94-15</inkml:trace>
          <inkml:trace contextRef="#ctx0" brushRef="#br0" timeOffset="3317.0548">1853 211 240 0,'-7'-6'90'0,"7"6"-48"0,0-6-18 0,0 6 29 15,0-6-14-15,0 0-2 16,0 0-9-16,0 0-3 16,0 0-13-16,7 0-3 0,-7 0 1 15,0 0-2-15,0 6 1 0,0-6 1 16,0 6 1-16,0 0-3 15,0 0 0-15,0 0-1 16,0 0 1-16,-7 0-2 16,7 0 1-16,0 0-2 0,0 0 0 31,0 0-6-31,0 0 1 16,7 0 0-16,13 0 0 0,1 0 0 15,6 0 2-15,0 0-3 16,0 0 0-16,0-6 1 15,7 0 2-15,13 0-1 16,14 0-1-16,6 0 1 16,8-6-1-16,-1 0 0 15,-6 0 2-15,-14 0-1 0,0 0-1 16,-6 6-2-16,-8 0 1 16,-6 0 7-16,-7 0 4 15,-7 6-5-15,-6 0-1 16,-1 0-2-16,1 0 1 15,-7 0-2-15,-1 0-1 16,-6 0-10-16,0 0-6 16,0 0-41-16,0 0-15 15,0 0-102 1,0 6-49-16</inkml:trace>
        </inkml:traceGroup>
      </inkml:traceGroup>
    </inkml:traceGroup>
  </inkml:traceGroup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3:18.03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D4A3D98-BCD7-4D1E-B4DC-9937D8E27494}" emma:medium="tactile" emma:mode="ink">
          <msink:context xmlns:msink="http://schemas.microsoft.com/ink/2010/main" type="writingRegion" rotatedBoundingBox="21810,17254 24927,15685 25162,16152 22045,17721"/>
        </emma:interpretation>
      </emma:emma>
    </inkml:annotationXML>
    <inkml:traceGroup>
      <inkml:annotationXML>
        <emma:emma xmlns:emma="http://www.w3.org/2003/04/emma" version="1.0">
          <emma:interpretation id="{34C1FA9B-5D7C-4201-8649-693EC6A7AEA2}" emma:medium="tactile" emma:mode="ink">
            <msink:context xmlns:msink="http://schemas.microsoft.com/ink/2010/main" type="paragraph" rotatedBoundingBox="21810,17254 24927,15685 25162,16152 22045,177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1978CA-A876-4B43-936B-D02879003C12}" emma:medium="tactile" emma:mode="ink">
              <msink:context xmlns:msink="http://schemas.microsoft.com/ink/2010/main" type="line" rotatedBoundingBox="21809,17254 24927,15685 25162,16152 22045,17721"/>
            </emma:interpretation>
          </emma:emma>
        </inkml:annotationXML>
        <inkml:traceGroup>
          <inkml:annotationXML>
            <emma:emma xmlns:emma="http://www.w3.org/2003/04/emma" version="1.0">
              <emma:interpretation id="{A6558047-699B-4E1F-8B03-18D14122A677}" emma:medium="tactile" emma:mode="ink">
                <msink:context xmlns:msink="http://schemas.microsoft.com/ink/2010/main" type="inkWord" rotatedBoundingBox="21809,17254 24927,15685 25162,16152 22045,17721"/>
              </emma:interpretation>
            </emma:emma>
          </inkml:annotationXML>
          <inkml:trace contextRef="#ctx0" brushRef="#br0">39 1210 96 0,'-14'-6'35'0,"8"0"-18"0,-8 6 2 16,14 0 16-16,0 0-6 15,0 0-2-15,0 0-7 16,0 0-2-16,0 0-10 15,0 0-1-15,-7 0 0 0,7 0 1 16,0 0 2-16,0 0-3 16,0 0 1-16,0 0-1 15,0 0 1-15,0 0 2 0,0 0 1 16,0 0-5-16,0 0-2 16,0 0 0-16,0 0 0 15,0 0 0-15,0 0 0 16,0 0-2-16,0 0-2 15,0 0 3-15,0 0 2 16,0 0-4-16,0 0-1 16,14 6-2-16,-14-6 0 15,0 0 2-15,7 0 0 16,-1 6 0-16,1-6 0 0,0 0 2 16,0 6 1-16,-1-6 12 15,1 0 7-15,-7 0-9 16,7 6-4-16,0-6-9 15,6 6 0-15,1-6 0 16,-1 6 2-16,1 0-3 16,-1-6-2-16,1 0 2 15,-1 0 2-15,1 0 0 16,-1 0-1-16,1 0 3 16,0 0 0-16,-8 0-1 15,8 0-2-15,-1 0 1 0,1 0-1 16,-1 0 0-16,-6 0 0 15,0 0 0-15,-7 0 0 16,7 6 0-16,0 0 0 16,-7-6 0-16,6 0 0 15,-6 0 0-15,7 0 0 16,0 0 2-16,0 0 3 16,6 0-2-16,1 0-2 0,-1 0-3 15,-6 0 1-15,0-6 1 16,6 6 0-16,-6 0 0 15,7 0 2-15,-8 0-3 16,8 0 0-16,-1-6 1 16,1 6 0-16,-1 0 0 15,1 0 2-15,-1-6-3 16,1 6 0-16,0 0 1 16,-1 0 0-16,1 0 0 15,-1 0 0-15,1-6 0 0,-1 6 0 16,1-6 0-16,-1 6 2 15,1 0-3-15,-1 0 0 16,1 0-1-16,-1 0-2 31,1 0 3-31,-1 0 2 16,1 0 2-16,-1 0 1 0,1 0-5 16,0 0-1-16,-1 0 1 15,1-6 2-15,-1 6 0 16,1 0-1-16,-1 0-2 15,1 0 1-15,-1 0 1 16,1 0 2-16,-1 0-1 16,-6 0-1-16,7-6 1 15,-8 0 1-15,1 0-1 16,0 6-1-16,6-6-2 16,1 0 1-16,-7 0 1 15,6 6 0-15,-6 0 0 0,7 0 2 16,-1 0-1-16,1-6-1 15,-1 6 1-15,1 0-1 16,-8 0 0-16,8 0 0 16,0 0 0-16,-8-6 0 15,8 6 0-15,-7 0 0 16,6 0 0-16,1 0 0 16,-8 0 0-16,8 0 0 15,-7 0 0-15,6 0 2 0,-6-6-3 16,7 6 0-16,-1 0 3 15,-6-6 1-15,0 6-1 16,6-6-2-16,-6 6 1 16,0 0 1-16,-1-6 12 15,1-1 8-15,0 1-13 16,0 0-7-16,6 0-2 16,1 0 1-16,-7 0-2 15,-1 0 0-15,1 0 1 16,0 0 0-16,0 0 2 15,-1-6 1-15,1 0-4 16,0 6-1-16,0 0 1 16,-1 0 0-16,1 0 3 0,0 0 1 15,0 0-4-15,0 0-1 16,-1 0 1-16,1 0 2 16,0 0 0-16,0 0 2 15,-1-6-4 1,1 6 0-16,0-6 1 15,0 6 2-15,-1-6-3 16,8 0-2-16,-7 0 2 0,6 6 2 16,-6-6 0-16,7 6-1 15,-8-6 1-15,1 6 1 16,0 0-1-16,0 0-1 16,-1 0 1-16,1 0-1 15,0 0-3-15,0-12 2 16,-1 6-1-16,8 0 0 15,-7-6 4-15,6 6 1 16,-6 0-1-16,7 0-2 0,-1 0 1 16,1 6 1-16,-8 0-6 15,8 0 1-15,-1-12 3 16,1 11 2-16,-1 1-3 16,1-6-1-16,0 0 3 15,-1 6 1-15,1 0 0 16,-1-6 1-16,-6 0-7 15,6 0 1-15,1 0 3 0,-1 0 2 16,-6 0 0-16,0 0-2 16,7 0 1-1,-8 0-1-15,8 0 0 16,-7 0 0-16,-1 0 0 16,8 0 0-16,-7 0 0 15,-1 0 0-15,1 0 0 0,0 0 0 16,0 0 0-16,0 6 0 15,6-6 0-15,-6 0 2 16,0 0-1-16,-1 0-1 16,1 0-4-16,0 0 0 15,0 0 4-15,6 0 4 16,1 0-1-16,-1 0-2 0,1 0-3 16,-1 6 1-16,-6 0 1 15,7 0 0-15,-1 0 0 16,-6 0 0-16,0 0 0 15,-1-1 0-15,8 1 0 16,-1 0 0-16,1 0-3 16,-7 0 2-16,0 6 1 0,6-6 2 15,1 0-1-15,-1 0-1 16,1 0-2-16,-8 0-1 16,1 6 4-16,0-6 1 15,6 0 0-15,-6 0-2 16,7 0 1-16,-7 6-1 15,-1-6 0-15,1 0 2 16,0 6-3-16,6-6-2 16,1 6 2-16,-1-6 0 15,-6 6-2-15,7 0 2 16,-8-6 1-16,1 6 2 16,0-6-1-16,0 6-1 15,0-6-2-15,-1 6 1 16,1-12-1-16,0 0 3 15,0 6 3-15,6 0-1 16,1 0-2-16,-1 0-3 16,1 0-1-16,-1 0 2 15,1 0 0-15,6 0 1 16,-6 0 0-16,-1 0 0 16,1 0 0-16,-1 0-3 15,1 6 2 1,-1 0 1-16,1 0 0 15,-1 0 0-15,8 0 2 16,-1-6-3-16,0 0-2 16,7 0 2-16,0 0 0 15,0 6 3-15,-6-6 1 0,-1 0-4 16,0 6 1-16,1 0 0 16,-1 0 0-16,-7-6 0 15,1 6 0-15,-1 0 0 16,1 0 0-16,0 0 0 0,-1 0 0 15,1 0 0-15,-1 0 0 16,1 0-3-16,-1 0 2 16,1 0 1-16,-1 0 0 15,1 6 0 1,-1-6 2-16,1 6-3 16,-7 0 0-16,-1-6 1 15,8 6 2-15,-1-6-1 16,1 0-1-16,0 0 1 15,-1 6 1-15,-6-6-3 16,6 6-2-16,-6-6 2 16,7 6 2-16,-1-6 0 0,-6 6-1 15,6-6 1-15,1 0-1 16,0 0 0-16,-8 0 2 0,8 0 14 16,-7 0 7-16,-1 0-9 15,-6 0-5-15,14 0-6 16,-14 0 0-16,0 0-4 15,0 0 0-15,0 0 3 16,0 0 1-16,0 0-1 16,0 0 1-16,-7 0-59 15,-6-6-27-15,-14 0-75 16</inkml:trace>
        </inkml:traceGroup>
      </inkml:traceGroup>
    </inkml:traceGroup>
  </inkml:traceGroup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5:47.9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14 108 188 0,'-14'-24'71'0,"14"24"-38"0,0-6-30 0,0 6 17 15,0 0-8-15,0 0-2 16,0-6-3-16,7 6-2 15,-7-6-3-15,0 6 9 0,0-6 8 16,0 0 7-16,0 0 5 16,0 0-4-16,0 0 1 15,0 0-7-15,0-6-1 16,0 0-9-16,0 6-4 0,0 0-7 16,0 0 0-16,0 6-2 15,0 6 0-15,0 12 2 16,0 30 0-16,0 18-3 15,0 24 2-15,0-5-1 16,0-7 0-16,0 0-9 16,0 0-5-16,0-6 8 15,0-12 6-15,0-6 2 16,0-11 0-16,0-7 3 16,0-12 0-16,0-12 1 0,0-12 0 15,0 0 0-15,0-12 0 16,0-6-5-16,0 0 1 15,7-6 0-15,-1 0 2 16,1-1-3-16,7 1 0 16,6 0-1-16,7 6-2 15,7 0 0-15,0 0 0 0,6 0 3 16,1 6 0-16,0 0-2 16,-8 6 2-16,-6 6 1 15,1 6 2-15,-8 6-3 16,-7 6-2-1,-6 6 4-15,0 6 3 16,-7 6-3-16,0 7-1 16,0-1 0-16,0-6 2 15,-7-6-1-15,7-6-1 0,-7-6-24 16,7 0-11-16,0-18-48 16,0-18-20-16,0 6 3 15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5:29.90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E4A002F-9ECC-431A-823F-E9EC638B1A9E}" emma:medium="tactile" emma:mode="ink">
          <msink:context xmlns:msink="http://schemas.microsoft.com/ink/2010/main" type="writingRegion" rotatedBoundingBox="10776,8548 5178,9625 5017,8788 10615,7710"/>
        </emma:interpretation>
      </emma:emma>
    </inkml:annotationXML>
    <inkml:traceGroup>
      <inkml:annotationXML>
        <emma:emma xmlns:emma="http://www.w3.org/2003/04/emma" version="1.0">
          <emma:interpretation id="{B88B75B6-A665-49F8-9EA8-4042DEF10A43}" emma:medium="tactile" emma:mode="ink">
            <msink:context xmlns:msink="http://schemas.microsoft.com/ink/2010/main" type="paragraph" rotatedBoundingBox="10776,8548 5178,9625 5017,8788 10615,77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1C6991-31EB-4AF5-ACC0-41D3A88ECE57}" emma:medium="tactile" emma:mode="ink">
              <msink:context xmlns:msink="http://schemas.microsoft.com/ink/2010/main" type="line" rotatedBoundingBox="10776,8548 5178,9625 5017,8788 10615,7710"/>
            </emma:interpretation>
          </emma:emma>
        </inkml:annotationXML>
        <inkml:traceGroup>
          <inkml:annotationXML>
            <emma:emma xmlns:emma="http://www.w3.org/2003/04/emma" version="1.0">
              <emma:interpretation id="{99EBE323-652D-43A5-BF71-41289C9EBA41}" emma:medium="tactile" emma:mode="ink">
                <msink:context xmlns:msink="http://schemas.microsoft.com/ink/2010/main" type="inkWord" rotatedBoundingBox="10776,8548 9466,8800 9304,7962 10615,7710"/>
              </emma:interpretation>
              <emma:one-of disjunction-type="recognition" id="oneOf0">
                <emma:interpretation id="interp0" emma:lang="" emma:confidence="0">
                  <emma:literal>+</emma:literal>
                </emma:interpretation>
                <emma:interpretation id="interp1" emma:lang="" emma:confidence="0">
                  <emma:literal>i</emma:literal>
                </emma:interpretation>
                <emma:interpretation id="interp2" emma:lang="" emma:confidence="0">
                  <emma:literal>!</emma:literal>
                </emma:interpretation>
                <emma:interpretation id="interp3" emma:lang="" emma:confidence="0">
                  <emma:literal>|</emma:literal>
                </emma:interpretation>
                <emma:interpretation id="interp4" emma:lang="" emma:confidence="0">
                  <emma:literal>•</emma:literal>
                </emma:interpretation>
              </emma:one-of>
            </emma:emma>
          </inkml:annotationXML>
          <inkml:trace contextRef="#ctx0" brushRef="#br0">13 30 104 0,'-13'-6'38'0,"6"0"-20"0,7 12-1 0,0-6 16 15,0 0 3-15,0 0 0 16,0 0-4-16,0 0-2 16,0 0-17-16,0 0 8 0,0 0 2 15,0 0-5-15,0-6-3 16,7 6-6-16,0-6-4 15,-1 0 0-15,1 6-1 0,0-6-7 16,0 6 0-16,6 6 1 16,-13-6 3-16,14 0-2 15,-1 6-2-15,-13-6 2 16,7 12 0-16,7-6 1 16,-8 6 2-16,8 0-3 0,-1 0 0 15,1-6 1-15,-1 6 2 16,1 0 8-16,0 0 3 15,-8 0-6 1,8 12-2 0,-1 6-1-16,1 0 0 15,-7-5 0-15,-1-1-2 16,1 6-2-16,-7 0 1 0,0 6 1 16,7 6-1-16,-7 6-1 15,0 0 3-15,-7 6 0 16,0-6-1-16,1 0 1 15,-8 1-2-15,1-13 2 16,-1 0 0-16,1-12 1 16,6-6-20-16,0-6-9 15,0-12-71-15,0-12-74 16,1-6 47-16</inkml:trace>
          <inkml:trace contextRef="#ctx0" brushRef="#br0" timeOffset="-1013.5147">-677 120 76 0,'-6'0'30'0,"6"6"-16"0,0-6-6 0,0 0 11 15,0 0 2-15,0 0 2 16,0 0-8-16,0 0-2 0,0 0-3 16,0 0 1-16,0-6-6 31,0 0 1-31,0 6 1 0,-7 0-6 0,7 0 0 16,-7 0 1-16,7 0 1 15,-7 0-1-15,7 0-2 16,-7 0 7-16,1 0 3 0,-1 6-5 15,0 0-1-15,-6 0-2 16,6 0 1-16,0 0-2 16,-6 6 2-16,-1 0-2 15,7-6 2-15,-6 12-4 16,-1-6 0 0,1 1 1-16,-1-1 0 15,1 0 0-15,-1 0 0 0,1 6 0 16,-1-6 0-16,7 0 0 15,-6 0 0 1,6-6 0-16,0 0 8 16,0 0 5-16,1 0-4 15,-1 0-3-15,0 0-3 16,0 0-3-16,7 0-2 16,-6 0 1-16,-1 6 1 15,0 0 0-15,0 0 0 16,7 0 2-16,-6 0 14 15,6 0 7-15,-7 0-11 0,7 0-5 16,-7 0-4-16,7 0-3 16,0 6 1-16,0 0-1 15,0-6 0-15,0 6 0 0,0 0 0 16,0 0 0-16,0 0-3 16,0 0 0-16,0 0 6 15,0 7 5-15,-7-7 9 16,7 0 4-16,0 0-8 15,0 0-5-15,7 0 1 0,0-6 2 16,0 0-6-16,-1 0-1 31,1 0-2-31,0 0 1 16,0-6-2-16,6 6-1 16,1 0 1-16,-8-6 1 15,1 0 1-15,-7-6 1 0,14 6-5 16,-1 0 1-16,1-6 2 15,-7 0 3-15,6 0-2 16,1-6 0-16,-1-6-69 16,1-6-33-16,-1-12-27 15</inkml:trace>
        </inkml:traceGroup>
        <inkml:traceGroup>
          <inkml:annotationXML>
            <emma:emma xmlns:emma="http://www.w3.org/2003/04/emma" version="1.0">
              <emma:interpretation id="{F2FE6CC0-7F80-4B60-8ECF-7D909B940227}" emma:medium="tactile" emma:mode="ink">
                <msink:context xmlns:msink="http://schemas.microsoft.com/ink/2010/main" type="inkWord" rotatedBoundingBox="5669,9353 5145,9454 5073,9082 5597,8981"/>
              </emma:interpretation>
              <emma:one-of disjunction-type="recognition" id="oneOf1">
                <emma:interpretation id="interp5" emma:lang="" emma:confidence="0">
                  <emma:literal>@</emma:literal>
                </emma:interpretation>
                <emma:interpretation id="interp6" emma:lang="" emma:confidence="0">
                  <emma:literal>o</emma:literal>
                </emma:interpretation>
                <emma:interpretation id="interp7" emma:lang="" emma:confidence="0">
                  <emma:literal>T</emma:literal>
                </emma:interpretation>
                <emma:interpretation id="interp8" emma:lang="" emma:confidence="0">
                  <emma:literal>O</emma:literal>
                </emma:interpretation>
                <emma:interpretation id="interp9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17353.8623">-5000 1305 132 0,'-13'-6'52'0,"-1"6"-28"0,14-6 0 0,0 6 24 0,0 0-6 16,0 0-3-16,0 0-17 15,0 0-6-15,0 0-10 16,0 0-6-16,7 0-3 0,-7 0-1 16,20 0 0-1,-6 0 5-15,-1-6-1 16,1 6 0-16,-1 0 1 0,1 0 1 0,-7-6-1 15,-7 6 2-15,6-6-2 16,1 0 2-16,-7 0-2 16,0 0 2-16,0 0 0 15,0 0 1-15,-7 0-2 16,1 0-2-16,-1 6-48 16,-7 0-20-16,-13 6 3 15,0 12 1 1,-7 0 32-16,-13 6 16 15,0 0 11-15,6-6 17 0,0 0 9 16,8 6 3-16,6 0 3 16,6 0 0-16,8 0 3 31,6 6 1-31,0 0 3 16,14 1-18-16,0-1 17 0,6 0 7 0,14-6-5 15,7-6-3-15,14-12-18 16,6-6-9-16,0-12-1 15,0-6-1-15,-7-6-1 0,1-6 1 16,-1 6-40-16,7-1-14 16,-7 7-81-1</inkml:trace>
        </inkml:traceGroup>
      </inkml:traceGroup>
    </inkml:traceGroup>
  </inkml:traceGroup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5:46.24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A640DB4-1101-4E62-8335-573218B438DD}" emma:medium="tactile" emma:mode="ink">
          <msink:context xmlns:msink="http://schemas.microsoft.com/ink/2010/main" type="inkDrawing" rotatedBoundingBox="6696,8268 8210,7832 8258,7998 6744,8434" semanticType="underline" shapeName="Other"/>
        </emma:interpretation>
      </emma:emma>
    </inkml:annotationXML>
    <inkml:trace contextRef="#ctx0" brushRef="#br0">101 385 148 0,'-20'-6'57'0,"13"6"-30"0,-6 0-23 0,13 0 15 0,-7 6-7 16,0 0-2-16,1 0-5 15,-1 0-2-15,0 6-1 16,0 0-4-16,0 6-1 0,1 0 13 15,-1-6 5-15,7 0 1 16,0 0 3-16,0 0-6 16,0 0 0-16,0 0-2 15,0 0 3 1,0-12-5-16,7 6-3 16,6 0-8-16,8-6-1 0,19-6 5 15,21-12 6-15,13-12-2 16,21-6-1-16,20 0-2 15,-7 6-3-15,1-6 20 16,-1 0 11-16,0-6-6 16,0 0-5-16,-13 12-11 15,-14 0-6-15,-13 6 9 0,-14 6 4 16,-13 0-8-16,-8 5-2 16,-5 1-2-16,-1 0 0 15,-7 0-2-15,0 0 1 16,-6 0-35-16,-1 0-13 15,1-6-99 1,-7 6-52-16,-7 0 92 16</inkml:trace>
  </inkml:traceGroup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5:48.5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215 7 228 0,'0'0'85'0,"0"0"-46"0,0-6-21 0,0 6 25 16,0 0-15-16,-7 0-4 15,7 0-14-15,0 0-6 16,0 0-3-16,0 0-1 0,0 0 0 16,0-6 0-16,0 6 2 15,0 12-1-15,0-12 2 16,0 0-4-16,0 0 0 16,-7 0-4-16,0 6 1 0,1 6 2 15,-8 0 3-15,-6 0 0 16,-1 6-1-16,-6 6-2 15,0 6-1-15,0 0 2 16,7 6 2-16,6 0-2 16,8-5 0-16,-1-7 1 15,0-6 0-15,7-6 0 16,7 0 0-16,-7-12 2 16,13-6 3-16,8-6-2 15,-1-6-2-15,0 0 4 16,1-7 1-16,-1 1-5 15,-7 0 0-15,-6 0-1 16,0 6 2-16,0 0-1 0,-7 0-1 16,0 6-2-16,0 0 1 15,-7 0 1-15,7 0 2 16,0 0-3-16,0 6-2 16,0 6-1-16,0 0 0 15,13 12 3 1,1 0-2-16,0 12 1 15,-1 0 0-15,1 0 0 16,-1 0 2-16,1 0 0 0,-1 0 2 16,-6-6 1-16,6-6-67 15,8-12-29-15,-1 0-20 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9:23.833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18125AE-3141-4ED3-AD6F-16F0824D039B}" emma:medium="tactile" emma:mode="ink">
          <msink:context xmlns:msink="http://schemas.microsoft.com/ink/2010/main" type="inkDrawing" rotatedBoundingBox="8423,6153 10942,6141 10943,6184 8424,6196" shapeName="Other"/>
        </emma:interpretation>
      </emma:emma>
    </inkml:annotationXML>
    <inkml:trace contextRef="#ctx0" brushRef="#br0">33 9 40 0,'-10'-4'16'0,"10"4"-8"0,0 0 1 0,0 0 11 0,0 0 0 15,0 0 0-15,0 0-2 16,0 0 1-16,0 0-12 16,0 4-5-16,0 0-1 15,-5 1-1-15,5-5-3 16,-5 4 2-1,0 1 3-15,5-1 1 16,0-4-1-16,0 5 1 16,0-5 2-16,0 0 4 15,0 0-2-15,0 0 1 16,0 0-7-16,0 4-3 16,-5-4 1-16,0 5 0 0,5-5 3 15,0 0-1-15,0 0-1 16,0 0 3-16,0 0 2 15,0 0 2-15,0 0 3 0,0 0-1 16,0 0 2-16,0 0-4 16,0 0-2-16,0 0-2 15,0 0-3-15,10 0 1 16,-5 0-1-16,0 0 0 16,0 0 2-16,5 0-1 15,-10 0-1-15,11 0 1 16,-11 0-1-16,5 0-3 15,5 0 0-15,-5 0 2 16,0 0 2-16,0-5 0 16,-5 5 2-16,5-4-2 15,0 4 2-15,-5 0-7 0,10 0 1 16,0 0 3-16,-5 0 2 16,5 0 0-16,0 0-2 15,0 0 1-15,0 0-1 16,0 0 0-16,0 0 0 15,0 0 0-15,-5 0 0 16,5 0 0-16,0 0 0 16,0 0 0-16,1 0 0 0,-6 0 0 15,0 0 0-15,0 0-3 16,0 0 2-16,0 0-1 16,-5 0 0-16,5 0 4 15,0 0 1-15,0 0-1 0,0 0 1 31,5 0-4-31,-5 0 0 16,5-5 1-16,0 5 2 0,0 0-1 16,-5 0-1-16,0 0 1 15,5 0-1-15,-5-4 0 16,0 4 0-16,0 0-3 16,5 0 2-16,0 0 1 15,0 0 0-15,0-5 0 16,0 10 2-16,1-5-1 15,4 0-1-15,0 0 1 16,0 0-1-16,0-5 0 0,0 5 0 16,0 0-3-16,0-4 0 15,0 4 2-15,-5 0 2 16,0 4-2-16,0-8 0 16,0 4 3-16,0 0 1 15,0 4-4-15,6-4-1 16,-6-4 1-16,0 4 0 15,0 0 1-15,0 4 0 16,0-4 2-16,0 0 1 0,0 0-1 16,0 0-2-16,0 0-2 15,0 0-1-15,-10 0 4 16,10 0 1 0,0 0 0-16,-5 5-2 15,-5-5-2-15,10 0-1 16,0 0 2-16,0 4 2 15,0-4 0-15,1 0 2 0,-1 0-4 16,0 0 0-16,5 5 1 16,0-5 0-16,0 0 0 0,0 0 0 15,0 0 0-15,0 0 0 16,0 0 0-16,0 0 0 16,-5 0 0-16,5 0 0 15,6 0 2 16,-6 4-1-31,0-4-1 16,0 0 3-16,-5 0-4 16,0 0 0-16,0 0 1 15,0 0 0-15,0 0 0 16,0 0 0-16,0 0-3 16,0 0 2-16,0 0 1 0,0 0 0 15,0 0 0-15,0 0 0 16,0 0 0-16,1 0 2 15,-1 0-1-15,0 0-1 16,0 0 1-16,5 0-1 16,0 0-3-16,0 0 2 15,0 0 1-15,0 0 2 16,0 0-1-16,0 0-1 16,0 0-2-16,0 0 1 15,0 0-1-15,1 0 0 16,-1 0 4-16,-5 0 1 15,5 0-4-15,-5 0 1 0,0 0 0 16,5 0 0-16,0 0 0 16,-5 0 2-16,5 0 1 15,0 0 1-15,0 0-5 16,-5 0-1-16,0 0-2 16,1 0 3-16,-1 0 0 15,0 0 1-15,5 0 2 16,-5 0 1-16,0 0-4 15,0 0 1-15,5 0 0 16,0 0 0-16,0 0-3 16,0 0 2-16,0 0 1 15,0 0 0-15,0 0 0 0,1 0 2 0,-6 0 1 16,5 0 1-16,0 0-5 16,0 0-1-16,0 0 1 15,5 0 0 1,0 0 3-16,-5-9 1 15,5 9 1-15,0 0 0 0,1-4 2 0,-6-1 1 16,0 5-3-16,0-4-3 16,0-1 0-16,0 5-1 15,-5 0 0-15,0 0 0 16,5 5 0-16,0-1 0 16,-5-4 0-16,0 0 2 15,5-4-3-15,0 4 0 16,-4-5 1-16,4 5 2 15,-5 5-3-15,5-1 0 16,0-8 3-16,0-1 3 0,0 5-2 16,-5 0 0-16,0-4-1 31,0 0-2-31,5 4-2 16,-5 4 1-16,5 0 3 0,0-4-1 15,1 5 2-15,-1-5-4 16,0 0 0-16,0 0 1 31,5 0 0-31,-10 0 0 16,0 0 0-16,0 0-3 15,-10 0 0-15,10 0 2 16,0 0 0-16,-10 0 3 16,10 0 1-16,0 0-1 15,-10 0-2-15,5 4 1 0,5-4-1 16,0 0-3-16,0 0 2 15,-10 0 1-15,11 0 2 16,-1 0-1-16,0 0 2 16,0 0 4-16,0 0 6 15,-10 0-7-15,10 5-3 16,-10-5 0-16,0 0 0 0,10 0 3 0,-10 0 3 16,5-5-4-16,-5 5-1 15,0 0 0-15,0 0 2 31,0-4-43-31,-5-5-17 0,5 0-46 16</inkml:trace>
  </inkml:traceGroup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5:49.95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27 601 252 0,'-21'-6'93'0,"15"6"-50"0,6 0-17 0,0 0 31 16,0 0-15-16,0 0-3 16,0 0-23-16,0 0-8 15,0 0-5-15,0 0-5 0,0 0 1 16,0 0 1-16,6 0 0 15,8 0 0-15,-1 0 0 16,1 0 0-16,-1 0 2 16,8 0-1-16,-1 0-1 15,0 6-2-15,1 0 1 16,-8 6 1-16,1 6 0 0,-8 0 0 16,-6 0 2-16,-6 0-3 15,-1 0 0-15,-7 0 1 16,1 0 2-16,6 6-1 15,0-6-1-15,1 0 3 16,-1-6 2-16,0 0-4 16,7-6-1-16,0-6 0 31,7-6 2-31,6 0 1 16,8-6 1-16,-1 0-2 0,7-6 1 15,0 0-7-15,0-6 1 16,0-6 3-16,-7 6 2 15,1 0 0-15,-1 0-2 16,0 6-4-16,-6 0 0 0,-1 6 4 16,1 0 2-16,0 0-3 15,-1 6-1 1,1 6-2-16,-1 0 0 16,1 6 5-16,-8 6 1 15,1 0-3-15,0 6-1 16,0 0 3-16,-7 6 1 15,0-6-3-15,0 0-1 16,0 0 1-16,0 0 0 16,0 0-2-16,0-6 2 0,6 0 1 15,1 0 0-15,7-6 2 16,-1-6 3-16,8-6 0 16,-1-6 0-16,0 0-3 15,7 0 1-15,0-6 0 16,-6 0 1-16,6-12-2 15,-14-6-2-15,1-6 1 0,-8-12 1 16,1-6-3-16,-7-1 0 16,0-5 1-16,-7 0 0 15,1 6-3-15,-1 12 2 0,0 6 3 16,-6 6 1-16,6 6-6 16,0 6-2-16,-6 12-1 15,6 12 4-15,0 12-4 31,-6 12 2-31,-1 6 0 16,0 6 2-16,8 12 1 0,-1 6 3 16,0 0-1-16,7 0-1 15,7-6 1-15,0-6-1 16,6-5 2-16,1-7 1 16,-1-12-4-16,1-6-1 15,13-12 3-15,-7-6 1 16,0-6 0-16,-6-6 1 15,0 0-2-15,-1 0 2 0,-6-1-2 0,0-11 2 16,-7 6-2-16,0 0-1 16,0 0 1-16,0 6-1 15,0 0 0-15,0 0 2 16,0 0-3-16,0 0 0 16,0 0 3-16,0 0 3 15,0-6 9-15,0 0 5 16,0 0-7-16,0 0-4 15,0 0-3-15,0 0-1 16,0 6-2-16,0 0 1 16,0-7-4-16,0 13 0 15,0 6 1 1,0 0 0-16,0 6-5 0,0 12 1 16,0 25 2-16,-7 5 1 15,0 18-2-15,0 24 2 16,-6 12 1-16,-1 0 0 15,-6 19 0-15,6 23 0 16,8-6-3-16,6 1 0 16,0-1 4-16,13-12 1 15,7-12-3-15,-6-17 1 0,-7-19 0 16,0-12 2-16,-14-12-1 16,-7-6 2-16,-6-6 0 15,-7-6 1-15,-14-12-2 16,1-6 1-16,-8-6-2 15,1-18 2-15,0-18-4 16,6-18 0-16,14-24 1 16,20-6 0-16,14-12-3 15,13-7 2-15,7 7-1 16,14 6-2-16,0 6-22 16,-1 18-7-16,1 18-52 15,-7 12-21-15,-7 11-34 16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5:50.45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11 193 192 0,'-7'6'74'0,"0"0"-40"0,7 0-11 15,0-6 26-15,0 0-18 16,7 12-8-16,0-6-11 15,-1 0-6-15,-6-6-3 16,14 0 15-16,-1-6 8 0,1-6-11 0,0-6-3 16,-1 0-8-16,1-6-1 15,-1-1-1-15,1 1-2 16,-8 6 3-16,1 0 0 31,0 0 1-31,-7 6 0 0,0-6 2 0,-7 6 1 0,0 6-6 16,1 0 0-16,-1 6-1 31,-13 6 0-31,-1 6-3 16,1 12 0-16,6 12-1 15,8 12 3-15,12 7 0 16,8-7 1-16,13-6 0 0,27-18 2 16,27-24-76-16,21-18-32 15,20-6-24 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5:52.35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446 56 108 0,'0'-12'44'0,"0"6"-24"0,7-6-10 0,-7 12 14 0,7-6-2 15,-1 6-1-15,1-6-5 16,0 0 0-16,-7 6-9 16,7 0 2-16,-1 0 4 0,1 0-3 15,0-6 2-15,-7 6-3 16,0 0 0-16,0 0 1 0,0 0 1 15,0 0-3-15,0 0 0 16,0 0 6-16,0 0 3 16,0 0-8-16,7-6-3 15,-7 6-6-15,0 0-1 32,0 0 1-32,-7 0 2 0,-7 6-3 15,-6 12-2-15,-7 6 2 16,-7 12 0-16,-13 6 14 15,0 6 8-15,-1 0-10 16,8 0-4-16,-1 1 9 16,7-13 4-16,7-6 3 15,0-6 3-15,7-6-8 16,0 0-3-16,-1-6-4 16,8 0-2-16,-1-6-5 15,7 0-3-15,1-6-3 16,6-6-1-16,13-6-86 15,14-12-38-15,14-6-18 16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5:53.04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108 12 144 0,'-20'-12'55'0,"13"12"-30"0,-13 0-10 0,13 0 18 15,0 0-3-15,1 6 2 16,-1-6-12-16,0 6-2 15,0 0-10-15,1 0-3 0,-1 0 1 16,0 6 6-16,7 0 4 0,0 0 9 16,7 0 5-16,13 0-1 15,7 0 2-15,21-6-17 16,6-6-6-16,7-6-5 16,-1 0-3-16,8 0 1 15,0 0 1-15,-1 0-3 16,-6-6 0-16,-7 0 3 15,-6 0 3-15,-8 6-4 0,-6 0-1 16,-7 0-11-16,-6 0-3 16,-8 6-48-16,-13 0-19 15,0 0-49 1,-13 6-23 0,-8 6 81-16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5:53.43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88 199 136 0,'-27'-18'52'0,"20"12"-28"0,0-6 7 15,7 12 24-15,-7 0-5 16,7 0-2-16,0-6-12 0,0 0-5 0,0-13-17 16,0 1 2-16,0 0 2 0,0 0 1 15,0 0 1-15,7 0-7 16,0 6-3-16,-7 0-3 15,0 0-2-15,7 6-6 16,-7 6-1-16,0 12-2 16,0 6 3-16,0 6 0 15,0 6 1 1,-7 6 0-16,-7 25 0 16,1 17 0-16,-1 0 0 15,8 6 0-15,-1 0 0 16,7-11-3-16,7-7 2 15,-1-6 1-15,8-12 2 16,6-12 3-16,0-6 2 0,7-6-3 16,1-6-1-16,-1-6-1 15,-7-6-2-15,0-6-43 16,0-6-21-16,-6 0-59 16,0-6-52-1,-8-6 63-15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5:53.84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189-1 196 0,'-28'6'74'0,"35"-6"-40"0,-7-6-13 15,0 6 25-15,-7 0-20 16,7 0-6-16,0 0-15 15,0 0-3-15,-6 0-2 16,6 6-3-16,-7 0 2 0,0 7-1 16,-6-1 0-16,-1 0 2 15,1 12 0-15,-1 0 13 16,-6 6 6 0,6 6-9-16,-6 0-6 15,6 0 9-15,1-6 3 0,6 0-8 16,14-6-4-16,13-6 16 15,7-12 9-15,0-6-10 16,7-12-5-16,0-30-9 16,7 6-2-16,-8-6-1 15,-6 6-2-15,-13 0 5 0,-7 6 1 16,-14 6-5-16,-7 6 0 16,-6 12-21-16,-7 6-9 15,-14 0-100-15,-6 30-75 16,7 0 72-16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6:10.61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635 22 104 0,'0'-6'41'0,"7"6"-22"0,-7 0 6 0,0 0 20 0,0 0-5 0,0 0 2 16,7 0-11-16,0 0-2 0,6-6-16 15,1 0-3-15,-1 6-3 0,1 0-1 16,-8 0-1-16,1 0 3 16,-7 0 3-16,7-6-2 15,-7 6 0-15,0 0 1 31,0 0 1-31,0 0 8 16,0 0 2-16,0 0-6 16,0 0-4-16,0 0-2 15,0 0 1-15,0 0-5 16,0 0-3-16,-7 0-4 16,0 0-1-16,-6 0 2 0,-14 6 0 15,-7 12-2-15,-7 12 2 16,-13 18 1-16,-13 18 0 15,-8 6 0-15,1 7 0 0,6-1 0 16,14-12 0-16,7-6 0 16,13-12 2-16,7-12 12 15,6-12 6-15,1-6-2 16,7 0 2-16,-1 0-2 0,1-6-2 16,6 0-6-16,0-6-4 15,0 0-3-15,1-6 0 16,6 0-35-16,0-6-13 15,13-18-101 1,14-24-78-16,7-12 84 31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6:15.483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 contextRef="#ctx0" brushRef="#br0">687 65 100 0,'-7'-6'38'0,"20"6"-20"0,-6 0-21 0,0-6 63 15,0-6-17-15,0 0-4 16,6 6-4-16,-6 0-21 16,0 0 7-16,-1 6 3 0,1-6-4 15,-7 6-1-15,0 0-3 16,0 0 0-16,0 0-6 16,7 0-2-16,-7 0 2 15,0 0 4-15,7 0-2 16,-1 0 3-16,-6 0-6 15,0 0-3-15,0 0-6 16,0 0 0-16,0-6 0 0,0 6 2 16,0 0 1-16,0 0 1 15,0 0 4-15,0 0 5 16,0 0-5-16,0 0-2 16,0 0-6-16,0 0 0 15,0 0 0-15,0 0 0 16,0 0-3-16,0 0 2 15,0 12 7-15,0-6 4 16,0 0-1-16,0 0 0 0,0 0-3 16,-6 0-1-16,6 0-3 15,-7 0-2-15,0 0 1 16,0 0 1-16,1 0 1 16,-1 0 1-1,0 0-5-15,0 0-1 0,1 0 3 16,-1 0 1-16,0 0 2 15,0 0 2-15,0-6-1 16,1 6 2-16,-1 0-4 16,-7 0 0-1,1 0-1-15,-1 0-2 16,8 0 1-16,-8 6-1 16,1 0 0-16,-1 0 0 0,0 0 0 15,1-6 0-15,-1 6 0 16,1 0 0-16,-1 0 2 15,1-6-3-15,-1 6 0 16,1 0 1 0,-1-6 0-16,1 6 0 15,-1 0 0-15,1 0 0 16,-1 0 2-16,-6 0-1 16,-1 0-1-16,8 0 1 15,-1 0-1-15,1 7 0 16,-1-7 2-16,8-6-3 15,-1 0 0-15,0 0 3 16,0 0 1-16,1 0-4 16,-1-6 1-16,0 6 0 0,0-6 0 0,-6 6 0 15,-1 0 2-15,1 0-3 16,-1-6 0-16,1 6 1 16,-1-6 2-16,7 0-1 15,-6 0-1-15,6 0 1 16,0 0-1-16,0 0 0 0,1 0 0 15,-1 0 0-15,0 0 0 32,0 0 0-32,1 0 2 15,-8-6-1-15,7 0 2 16,-6 0-2-16,6 0-1 16,0 0-2-16,1 0 1 0,-1 0 1 15,0 0 0-15,0 0 0 16,0 0 0-16,1 0 0 15,-1 0 0-15,0-7 0 16,0 7 2-16,7 0-3 16,0 0 0-16,0-6 3 0,0 6 1 15,0 0-4-15,0 0 1 16,0 0-2-16,0-6 0 16,0 6 2-16,0 0 0 0,0 0 0 15,7 0 0-15,0 0 0 16,0 0 0-16,-1 0 2 15,1 0 1-15,0 0-6 16,0 0-2-16,0 0 4 16,-1 0 2-16,-6 0-2 15,7 0 1-15,0 6 0 16,0 0 0-16,-1 0-3 16,1 0 0-16,0 0 4 0,0 0 1 15,-1 0-5-15,8 0 0 31,-1 0 1-31,-6 0 3 16,0 0 0-16,0 0-1 16,0 0 3-16,-1 0 0 15,1 0-4-15,0 0-1 16,0 0 1-16,-1 0 2 0,-6 0 0 16,7 0-1-1,-7 0-2-15,0 0 1 0,7 0 1 16,-7 0 2-16,0 0-3 15,7 0 0-15,-7 0-1 16,0 0 0-16,6 0 2 16,1 0 0-16,0 0-3 15,-7 0 2-15,13 6 1 16,-13-6 2-16,7 0-1 16,7 0 2-16,-1 0-4 15,1 0 0-15,-14 0 1 0,7 0 0 16,6 0 0-16,-6 0 2 15,6 6-1-15,-13-6-1 16,7 6 1-16,-7-6-1 16,14 6 0-16,-1 0 0 15,1 0 0-15,-14-6 0 16,13 6 0-16,1 0 0 16,-7 0 0-16,-1-6 2 15,8 0-3-15,-7 6 0 16,-7-6 1-16,13 6 2 15,-13-6-1-15,14 6-1 16,-1 0 1-16,1 0-1 0,-1 0 0 16,1 0 2-1,-1 0-1-15,1-6 2 16,-1 6 0-16,1 0 3 16,0 0-5-16,-1 0-3 15,-6 0 3-15,6 0 1 0,-6 6-3 16,0 1 1-16,0-7 0 15,-1 6 2-15,1-6-3 16,0 6 0-16,-7-12 1 0,7 6 2 16,-1 0-1-16,1 0 2 15,7 0-2-15,-7 0 2 16,-1 0-2-16,1 0 2 16,0 0-4-16,0 0 0 15,6 0 1-15,-6 0 0 0,0 0 0 16,-1 0 2-16,-6-6-1 15,7 6-1-15,-7-6 1 16,0 0 1-16,0 0-1 31,0 0 2-31,0 0-2 0,0 0 2 0,0 0 4 16,0 0 4-16,0 0-4 31,0 0-2-31,0 0-2 0,0 0 0 16,0 0-2-16,-7 0-1 15,1-6-59-15,6-6-27 0,13 0-107 16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6:21.22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 contextRef="#ctx0" brushRef="#br0">18 1304 164 0,'-14'6'63'0,"14"12"-34"0,-6-12-5 15,6-6 24-15,0 0-4 16,0 6-1-16,0-6-18 0,0 6-5 15,0 0-12-15,0 0 8 0,0-6 6 16,0 0 2-16,0 0 3 16,0 0 0-16,6 0 3 15,8-6-7-15,6-12-4 16,7-12-9-16,0-12-4 16,0-1-6-16,7-5 0 0,0-6 0 15,7-12 0-15,-1 0 0 16,1 0 2-16,6 0-1 15,-6-1 2-15,-7 7-2 16,-1 12 2-16,-5 0-4 16,5 0 0-16,-6-6-1 0,-6 6 0 15,-1 0 2-15,0 0 0 16,-6 5 0-16,-1 7 0 16,1 6 0-16,-7-6 0 31,-1-6 0-16,1 6 0-15,0 6 2 0,0 6-3 16,-7 6 0-16,0 0 3 16,0 0 1-16,0 6-1 15,0 0-2-15,0 0 1 16,0 6-1-16,0 0-3 16,0 0 0-16,0 6 4 15,0 0 1-15,0 0-3 16,-7 0-1-16,7 0 1 15,-7 0 0-15,0 0 1 16,7 0 0-16,-6 0 2 16,-1 0 1-16,7 0-4 15,0 6 1-15,0-6 0 16,0 0 2-16,0 0-3 16,0 6 0-16,-7 0-1 0,0-6 0 15,1 12 2-15,-1-6 0 16,7 6 0-16,-7 6 0 15,0-6 0-15,7 0 0 16,-6-6 0-16,6 6-3 16,-7-6 0-16,0 0 2 15,0 6 2-15,0 0-2 16,7 0 0-16,0 6 1 16,-6 0 2-16,-1 6-3 0,0-6-2 15,0 0 4-15,-6 0 1 16,-1 6 0-1,1-6-4-15,6 0-1 16,0 6 2-16,1-5 0 16,-1-7 3-16,0 6 1 15,0-6-6-15,0 0 0 16,1 0 1-16,-1 0 3 0,0 0 2 31,0-6 1-31,1 6-5 16,-1 0 1-16,0 0-2 0,0 0 0 15,1 0 2-15,-1 0 0 16,0 0 2-16,0 6 1 16,0 0-4-16,1 0-1 15,-1 0 1-15,0 0 0 0,0 6-2 16,1 0 2-16,-8 0 3 16,7 0 1-16,1 0-4 15,-1 0 1-15,7 7 2 16,-7-7 1-16,7 0-4 15,0 0 1-15,0-6 0 16,0 6 2-16,0 0-1 16,0 0 2-16,0-6-4 15,0 6 0-15,0 0 1 16,0-6 0-16,0 0 4 16,0 0 2-1,7 6 0-15,0 0-1 16,6 0-3-16,7 0-2 15,-6 0 1-15,-1-6-1 16,8 1 2-16,-1-1 3 0,0-6 4 0,1 0 2 16,-1 0-8-16,0-6-1 15,1 0-2-15,-1 0 2 16,0-6 1-16,0 0 3 16,1-6-1-16,-1 0 2 15,7 0-4-15,0 0-2 16,0 0 2-16,0-6 0 15,0 0-1-15,0 0-2 16,0 0 1 0,7-1 1-16,-7-11-1 0,0 6-1 0,0 0 1 15,-6-6 1-15,-1 6-3 16,-6 0 0-16,-8 6 3 16,-6 0 1-1,0 0-8-15,-6 0-2 0,-8 0-47 16,1 0-21-16,-1 18-119 15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7:45.668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F98A7FE-7DCE-42BA-B062-11BF0F8EAD86}" emma:medium="tactile" emma:mode="ink">
          <msink:context xmlns:msink="http://schemas.microsoft.com/ink/2010/main" type="writingRegion" rotatedBoundingBox="9741,9105 9748,9105 9748,9117 9741,9117"/>
        </emma:interpretation>
      </emma:emma>
    </inkml:annotationXML>
    <inkml:traceGroup>
      <inkml:annotationXML>
        <emma:emma xmlns:emma="http://www.w3.org/2003/04/emma" version="1.0">
          <emma:interpretation id="{B350CDB1-08E9-40C7-8DC9-1D00F975567D}" emma:medium="tactile" emma:mode="ink">
            <msink:context xmlns:msink="http://schemas.microsoft.com/ink/2010/main" type="paragraph" rotatedBoundingBox="9741,9105 9748,9105 9748,9117 9741,91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7358C1-1FA1-42CB-B9C6-22925B36CD8D}" emma:medium="tactile" emma:mode="ink">
              <msink:context xmlns:msink="http://schemas.microsoft.com/ink/2010/main" type="line" rotatedBoundingBox="9741,9105 9748,9105 9748,9117 9741,9117"/>
            </emma:interpretation>
          </emma:emma>
        </inkml:annotationXML>
        <inkml:traceGroup>
          <inkml:annotationXML>
            <emma:emma xmlns:emma="http://www.w3.org/2003/04/emma" version="1.0">
              <emma:interpretation id="{C5BCD8E0-7C41-4E71-857F-C4F2E46AA1E8}" emma:medium="tactile" emma:mode="ink">
                <msink:context xmlns:msink="http://schemas.microsoft.com/ink/2010/main" type="inkWord" rotatedBoundingBox="9741,9105 9748,9105 9748,9117 9741,9117"/>
              </emma:interpretation>
              <emma:one-of disjunction-type="recognition" id="oneOf0">
                <emma:interpretation id="interp0" emma:lang="" emma:confidence="1">
                  <emma:literal>•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:</emma:literal>
                </emma:interpretation>
                <emma:interpretation id="interp3" emma:lang="" emma:confidence="0">
                  <emma:literal>\</emma:literal>
                </emma:interpretation>
                <emma:interpretation id="interp4" emma:lang="" emma:confidence="0">
                  <emma:literal>I</emma:literal>
                </emma:interpretation>
              </emma:one-of>
            </emma:emma>
          </inkml:annotationXML>
          <inkml:trace contextRef="#ctx0" brushRef="#br0">7 12 56 0,'-7'-6'24'0,"7"6"-12"0,0 0-5 0,0-6 7 16,0 6-5-16,0 0-1 16,0 0-4-16,0 0-1 15,0 0-1-15,0 0-2 0,0 0 3 16,0 0 2-16,0 0 11 16,0 0 7-16,0 0-8 15,0 0-1-15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9:28.905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D3A7149-CF27-4886-9170-B02B7F2EE043}" emma:medium="tactile" emma:mode="ink">
          <msink:context xmlns:msink="http://schemas.microsoft.com/ink/2010/main" type="inkDrawing" rotatedBoundingBox="11329,6111 12461,6131 12460,6222 11328,6203" shapeName="Other"/>
        </emma:interpretation>
      </emma:emma>
    </inkml:annotationXML>
    <inkml:trace contextRef="#ctx0" brushRef="#br0">-5-3 36 0,'0'0'13'0,"0"5"-6"0,0-5-4 0,0 0 7 16,0 0 3-16,0 0 2 15,0 0 0-15,0 0 1 16,0 0 0-16,5 4 0 15,-5-4 0-15,0 0 0 16,0 0 3-16,0 0 2 16,0 0-7-16,0 0-3 0,0 0-6 15,0 0-2-15,0 0 3 0,0 0-3 16,0 0-2-16,5 5-3 16,-5-5 1-16,0 0-1 15,0 0 0-15,5 4 0 16,-5-4 0-16,0 0 2 15,5 5 2-15,0-1-1 16,5-4-1-16,-5 0 1 16,0 5 1-16,5-1-3 15,-5-4 0-15,0 0 1 16,0 0 0-16,5 5 0 16,0-1 0-16,-5-4 0 0,6 4 0 15,-1 1 0-15,0-1 0 16,0-4 2-16,0 5 1 15,0-1-4-15,5-4-1 16,-5 5 3-16,0-5 3 16,0 0-1-16,0 4 0 15,0-4-1-15,0 0-2 16,-10 0-2-16,10 0 1 16,0 5 3-16,0-5 1 15,0 0-4-15,0 0-1 16,1 0 3-16,-1 0 1 15,-5 0 0-15,5 0 1 16,0 0-4-16,0 0-2 16,0 0 2-16,5 0 2 15,-5 0 0-15,0 0-1 16,0 4 1-16,0-4-1 0,0 5 0 16,0-1 2-1,-5 1-1-15,0-5-1 16,0 0-4-16,5 0 0 0,-5-5 2 15,5 5 1-15,0 0 3 16,1 0 3-16,-1 0 2 16,0 0 1-16,5 0-4 15,0-4-3-15,-5 4 0 16,5-5-1-16,-5 5 0 0,5 0 2 16,-5 0-1-16,0 0 2 15,0-4-7-15,0 4 1 16,0 0 3-16,0 0 2 15,0 0-3-15,1 0 1 16,-1 0 2-16,0 0 1 16,0-5-1-16,0 5-2 15,0 0 1 1,5 0-1-16,0-4 0 16,5-1 0-16,-5 5 0 0,0 0 0 15,0-4-3-15,-5-1 2 16,5 5 1-16,-5 0 0 15,1 0 0-15,-1 0 0 16,0 0 0-16,0 0 2 16,-5 0 1-16,5 0 3 0,-10 0-3 15,10 0-2-15,0 0-3 16,5 0-1-16,0 0 2 16,0 0 0-16,0 5 3 15,5-5 1-15,-5 0-4 16,6 0 1-16,-1 0 0 15,-5 0 2-15,-5 4-1 16,5-4-1-16,-5 0 1 0,0 0-1 16,-10 0 0-1,5 0 0-15,0-4-11 16,0-1-3-16,-5 1-72 16</inkml:trace>
  </inkml:traceGroup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7:49.733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 contextRef="#ctx0" brushRef="#br0">0 145 225 0,'6'-6'4'0,"1"0"0"0,0 0-4 16,0 6-1-16,-1-6 1 16,1 6 2-16,0 0-3 15,0 0 0-15,6 0 1 16,-6 0 2-16,7 0-1 16,-1 0-1-16,1 0 1 15,6-6 1-15,0 0 19 0,0 0 10 16,8 6-15-16,-1-6-8 15,0 0-6-15,0 6-2 16,0 0-3-16,0 0 2 16,-7-6 1-16,7 0 0 15,0 0 0-15,0 0 2 16,0 0-1-16,0 0-1 16,0 0 1-16,-6 0-1 15,-1 0 0-15,0 6 0 0,1 0-3 16,-8 6 2-16,1-6 1 0,-1 6 0 15,1 0 0-15,-7 0 0 16,-1 0 0-16,1 0 0 16,7 0-3-16,-1 0 0 15,1-6 4-15,6 6 3 16,0-6-1-16,-6 0-2 16,-1 0 0-16,8 0-1 31,-8 0-3-31,7 6 2 15,-6-6 1-15,6 0 0 16,-6 0 0-16,6 0 0 0,0-6 0 16,1 6 2-16,-8 0-1 15,1 0 2-15,-1 0-4 16,1 0 0-16,-1 0 1 16,8 0 0-16,-1 0 0 15,0 0 0-15,7 0 0 16,0 0 0-16,0 0 0 15,7 0 0-15,-7 0 0 16,0 0 2-16,0 0-1 0,1 0-1 16,5 0-2-16,1 0 1 15,0 0-1-15,-7 0 0 16,7 0 2-16,0 0 0 16,-7 0 0-16,0 6 2 15,0 0-1-15,0 0-1 16,0-6 1-16,7 6-1 15,0-6 0-15,-1 0 0 16,-5 0-3-16,-1 0 2 16,0 0 1-16,0 0 2 0,7 0-1 15,-1-6 2-15,-6 6-4 16,1 0-2-16,-8 0 2 16,0 0 2-16,0 0-2 15,1 0 0-15,-1 0 1 16,0 0 2-16,1 0-1 15,-1 0-1-15,0-6-2 0,7 6 1 16,0 0 1-16,7-6 0 16,0 0 2-16,0 6 1 15,0 0-4 1,-1 0-1-16,1 0 1 16,0 0 0-16,-7 0 1 15,0 0 0-15,0 0 0 16,-6 0 2-16,-1 0-3 15,0 6-2-15,0 0 4 16,1 0 1-16,-1 0 0 16,7 0-2-16,0-6 1 15,7 0 1-15,0 6-3 16,0-6 0-16,-1 0 1 16,1 0 0-16,0 0 0 15,0 0 0-15,-7-6-3 0,7 6 2 16,-14 0 3-16,0 0 1 15,1 0-4-15,-1 0 1 16,0 0-2-16,1 0 0 16,-1-6 2-16,7 6 2 15,0 0-3-15,7 0 0 16,0-6 3-16,6 6 1 16,1-6-4-16,-1 0 1 15,1 0-2-15,-7 0 0 16,0 0 4-16,0 6 1 15,-7 0-4-15,0-6-1 16,0 6 3-16,-7 0 1 16,0 0 0-16,1 0-2 0,-1 0 1 15,0 0-1-15,1 6-3 16,-1-6 0-16,7 0 2 16,0 0 2-16,0 0 0 15,-7 0-1-15,1 0 1 16,-1 0 1-16,0 0-3 0,0 0 0 15,1 0 1-15,-1 0 0 0,7 0 0 16,-7 0 2-16,1-6-3 16,-1 6 0-16,0-6 1 15,1 6 0-15,-1 0 0 16,0 0 0-16,1-6 0 16,-1 0 2-16,0 0-3 15,7 0 0-15,7 6 1 16,0-6 0-16,6 0 0 15,1 0 0-15,0 0 2 16,-1 0 1-16,1 6-4 16,-7 0-1-1,-7 0 1-15,0 0 0 0,0 0 1 16,-7 0 0-16,0 0 0 16,1 6 0-16,-1-6 0 15,0 0 0-15,1 0 0 16,-1 6 0-16,7-6 0 15,-7 6 0-15,1 0 0 16,-1 0 0-16,0 0 0 16,0 0 0-16,7-6 0 0,1 6 0 15,5-6 0-15,1 0 0 16,-7 0 0-16,0 0 2 16,0-6-3-16,0 6 0 15,-6 0-1-15,-1 0 0 16,0 0 2-16,1 0 2 15,6 0 1-15,0 0 1 16,0 0-5-16,7 0-1 16,-1 0 1-16,8 0 0 0,0 0 1 15,-1-6 0-15,8 0 0 16,-8 6 2-16,1 0-1 16,-7-6 2-16,-1 0-4 15,-5 6 0-15,5 6-1 16,-6 0 0-16,0 0 2 15,1 0 2-15,5-6-3 16,-6 0 0-16,7 0 1 16,0 0 2-16,7 0-1 0,-8 0-1 15,1-6 1-15,0 6-1 16,0-6-3-16,-7 0 2 16,0 6 1-16,7-6 0 15,0 0-3-15,6 6 2 31,1 0 3-31,6-6 1 16,7 6-4-16,1-6-1 0,-1 0 3 16,0 6 1-16,-14-6-3 15,1 6 1-15,-7 0 0 16,-7 0 2-16,0 0-1 16,0 0-1-16,0 0-2 15,-7 6 1-15,7-6 1 16,-6 6 0-16,6 0 2 15,0 0 1-15,-7-6-4 0,0 6-1 16,7-6 1-16,1 0 2 16,-1 0 0-16,0 6 2 15,-7-6-4-15,0 0 0 16,1 0-1 0,-1 0 0-16,0 6 0 0,-6 0 0 0,-1 0 2 31,1 6 2-31,-1-6-1 15,1 0 2-15,6-6-2 0,0 6-1 16,7-12 1-16,7 6 1 16,0-6-1-16,0 0-1 15,7 0 1-15,-8 0-1 16,1 6 0-16,-7 0 0 16,0 0 2-16,0 0 1 15,0 0-1-15,0 0-2 0,1 6 1 16,-8-6-1-16,7 0 0 15,0 6 0-15,-7-6 0 16,1 6 0-16,6 0 0 16,0-6 0-16,0 6 0 15,0-6 0-15,0 0 0 16,0-6 2-16,0 0 23 16,0 6 13-16,0-6-19 15,0 0-8-15,0 0-7 16,7 0-1-16,-7 0-2 15,0 0-1-15,0 0-2 16,0 0 1-16,7 0 1 16,0 0 2-16,13 0-1 15,-6 6-1-15,-1 0-2 0,1 0-1 16,0 0 2-16,-1 0 2 16,1-6 0-16,-7 6 2 15,0 0-2-15,-1 0-1 16,-6 0-2-16,0 0 1 15,1 0-1-15,-8 6 0 16,0 0 2-16,7 0 0 16,0 0 0-16,0 6 2 15,7-6-1-15,0 0 2 0,7 0-2 16,-1 0-1-16,1 0-2 16,-1-6-1-16,-6-6 4 15,0 6 1-15,0-6 0 16,0 6-2-16,-1-6 1 15,1 0-1-15,0 0-3 16,-7 6 2-16,7 0 1 16,0 0 0-16,0 0 0 15,-1 0 2-15,1 0-3 16,0 0 0-16,-7 0 1 16,0 0 2-16,0 0-1 15,0 0 2-15,0 0-7 0,1 0 1 16,-8 6 1-16,7 0 3 0,-7 0 0 15,0 6-1-15,1 0-2 16,-1 0 1-16,7 0 3 16,0 0 1-16,7-6-4 15,0 0-1-15,0-6 3 32,6 0 1-32,-6-6 0 15,7 6 1-15,-7 0-4 16,-1 0-2-16,-6 0-1 0,0 0 3 15,1-6 0-15,-1 12 1 16,0-6 0-16,0 0 2 16,7 0-1-16,6 0 2 15,7-6-2-15,8 0-1 0,-1 0 1 16,0 0 1-16,-7 0 1 16,1 0 1-16,-8-6-7 15,-6 0 0-15,0 6 1 16,0 0 1-16,-1 0 1 15,-5 6 2-15,-1 0-6 16,6 6 1-16,-6-6 1 16,7 6 1-16,0 0 1 15,-7 6 0 1,7-6 2-16,-7 0 1 16,0-6-1-16,0 0-2 0,0 0-2 15,0 0 1-15,0-6 1 0,0 6 2 0,1 0-3 31,5 0-2-31,1 0 2 16,7 0 0-16,-1 0 3 16,1 6 1-16,6-6-4 15,1 0 1-15,-1 0 2 16,-6 0 1-16,-1 0-1 16,-6 0-2-16,0 0-2 0,-7 0 1 15,7-6 1-15,-14 6 0 16,7 0-3-16,-7 0 2 15,1 0 1-15,-1 6 2 16,7-6-3-16,0 6 0 16,0 0 1-16,0 0 2 0,7 0-3 15,0 0-2-15,0-6 4 0,0 0 1 16,-1-6 0-16,1 0-2 16,0 0 1-16,7 0-1 31,-1 0 0-31,1 0 0 15,-1 0-3-15,1 0 2 0,0 0 1 16,-1 0 2-16,1 0-3 16,-7 6 0-16,-1 0 1 15,1 0 0-15,0 0 2 16,0 0 1-16,-7 0-6 16,0 0 0-16,-7 0 3 15,7 6 0-15,0 6-2 0,1 0 1 16,-1-6 3-16,0 0-1 15,0 0 2-15,7 0-4 16,-1 0-2-16,1 0 2 16,7-6 2-16,-7 0 0 31,-1 0 2-31,1-6-2 0,0 6-1 16,0 0 1-16,7 0-1 15,-1 0 0-15,1 0 2 16,-1 0-3-16,8 12 0 15,-1-6 1-15,14 0 0 16,-7-12-3-16,0 6 2 16,-7-6 3-16,-6 6 1 15,0-6-1-15,-1 0-2 16,1 6 1-16,-1-6-1 0,1 0 0 16,-7 0 0-16,6 0-3 15,-6 6 2-15,0 0 1 16,0 0 0-16,0 0 0 15,-7 0 2-15,0 0-3 16,7 0 0-16,0 0 1 16,-1 0 2-16,8 0-3 15,0 0 0-15,6-6 1 16,0 6 0-16,1-6 0 16,-1 0 0-16,-6 6 0 15,-1 0 2-15,1 6 23 16,-7-6 11-16,-1 0-18 15,-6 0-10-15,-6 0-8 16,-1 6-1-16,7 0 1 16,0 0 2-16,0 6-1 15,7-6-1-15,0 0-2 0,0-6 1 16,0 0 1-16,-1 0 2 16,-6 0 3-16,1 0 2 15,-8-6 10-15,0 0 6 16,0 0-12-16,1 0-4 15,-8 0-55-15,1 0-25 16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9:16.12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46EACD3-ABB0-4620-973E-E56807D34423}" emma:medium="tactile" emma:mode="ink">
          <msink:context xmlns:msink="http://schemas.microsoft.com/ink/2010/main" type="inkDrawing" rotatedBoundingBox="13333,14170 18543,14181 18542,14221 13332,14210" shapeName="Other"/>
        </emma:interpretation>
      </emma:emma>
    </inkml:annotationXML>
    <inkml:trace contextRef="#ctx0" brushRef="#br0">-5 36 36 0,'0'-6'16'0,"0"6"-8"0,0 0 1 0,0 0 11 0,0 0 0 16,0 0 0-16,0 0-4 15,0 0 0-15,0 0-7 16,0 0-3-16,0 0-3 16,0 0 0-16,0 0 2 15,0 0 2-15,0 0-3 16,0 0-1-16,0 0 3 16,0 0 1-16,0 0-1 15,0 0 1-15,0 0-4 16,0 0 3-16,0 0 3 0,0 0-3 0,0 0 2 15,0 0-7-15,7 0-1 16,-7 0-2-16,7 0 0 16,-7 0 0-16,0 0 0 15,0 0 0-15,0 0 0 0,0 0 2 16,0 0 0-16,0 0 8 16,0 0 7-16,0 0 2 15,7 0-1-15,-1 0-6 16,1 0-4-16,-7 0-6 15,7 0-2-15,-7 0 1 16,7 0 0-16,-7 0-2 16,0 0 2-16,0 0 1 15,6 0 2-15,-6 0-1 16,7 0-1 0,-7 0 1-16,14 0 1 0,-8 0-1 15,-6 0 2-15,0 0-2 16,14 0-1-16,-14 0 1 15,7 0-1-15,-7 0 0 0,6 0 0 16,-6 0-3-16,7 0 0 16,-7 0 2-16,7 0 2 15,7-6 2 1,-1 6-1-16,1 0-2 16,-1 0 1-16,1-6-1 15,-1 6 2-15,1 0 1 16,-14 0-4-1,13 0 1-15,-6 0-2 16,7 0 0-16,-14 0 0 16,13 0 0-16,-13 0 2 15,14 0 2-15,-8 0-1 16,8 0 2-16,-1 0-2 16,1 0 2-16,-1 0-4 15,1 0-2-15,0 0 6 16,-1 0 3-16,1 0-8 0,-1 0-3 15,-6 0 3-15,0 0 2 16,6 0 1-16,-6 0-1 0,0 0-2 16,0-6 1-16,6 6 1 15,1 0 2-15,-8 0-1 16,1 0-1-16,-7 0 1 16,14 6 1-16,-1 0-3 15,-6-6 0-15,-7 0 1 16,7 0 2-16,-1 0-1 15,1 0-1 1,0 0-2-16,0 0 1 0,0 0 1 0,-1 0 0 16,8 0 0-16,-7 0 0 31,6 0 0-31,1 0 0 16,-1 0 0-16,-6 0 0 0,6 0 0 15,1 0 0-15,0 0 0 16,-1 0 0-16,1 0-3 15,-1 0 2-15,7 0 1 16,1 0 2-16,-1 0-1 16,0 0-1-16,1 0 1 0,-1 0-1 15,0 0 0-15,0 0 0 16,1 0 0-16,-8 0 0 16,8 0 0-16,-1 0 2 15,0 0-1-15,-6 0-1 16,-1 0 1-16,1 0 1 15,6 0-3-15,-6 0 0 16,-1 0 1-16,1 0 0 16,-1-6 0-16,1 6 0 15,6-6-3-15,0 0 2 16,-6 6 3-16,13 0 1 16,-7 0-1-16,-6 0-2 0,-1-6-2 15,1 6-1-15,-1 0 2 16,1 0 2-16,-1 0 0 15,1 0-1-15,-1 0-2 16,1 0 1-16,0 0 1 16,-1 0 0-16,-6 0 0 15,6 0 2-15,8 0-3 16,-8 0 0-16,7 0 1 0,-6 0 0 16,0 0 0-16,6 6 0 15,-7-6 0 1,1 6 0-16,-1 0 0 15,1 0-3 1,0-6 2-16,-1 0 1 0,1 0 2 0,6 0-1 16,7 0 2-16,0-6-4 15,0 6 0-15,0-6 3 16,-7 0 1-16,1 0-4 16,-1 6 1-16,-6 0-2 15,-1 0 0-15,1 0 0 16,-1 0 0-16,1 0 2 15,-1 0 0-15,7 0 0 16,-6 0 0-16,6 0 0 0,1 0 0 16,-8 0 0-16,1 0 0 15,-1 0 0-15,1 0 2 32,6 0-1-32,-6 0-1 15,-1 0 1-15,1 6 1 16,6-6-3-16,0 0 0 15,-6 6 1-15,-1-6 0 16,1 0 0-16,-1 0 2 16,1 0-1-16,-1 0-1 15,8-6 1-15,-1 6-1 16,-6 0 0-16,6 0 0 0,-7 0-3 16,8 0 0-16,-8 0 4 15,7 0 1-15,1 0 0 16,6 0-2-16,0 6 1 15,0-6-1-15,0 0 0 16,0 0 0-16,0 0 0 16,-7 0 2-16,1 6 21 15,-1-6 9-15,0 0-15 0,-6 0-7 16,-1 0-9-16,8 0-4 0,-8 0 2 16,8 0 2-16,-1 0 0 15,0 0-1-15,7 0 1 16,0 0-1-16,0 0 2 15,7 0 1-15,0 0-4 16,0 0 1-16,-7 0 0 16,0 0 2-16,0 0-1 15,7 0-1-15,-14 0 1 16,7 0-1-16,-7 0 0 16,1 0 0-16,-1 0-3 15,0 0 2-15,1 0 1 16,-1 0 2-16,-7 0-3 15,8 0 0-15,-8 0 1 0,1 0 2 16,6-6-3 0,0 6 0-16,1 0 3 15,-1 0-1-15,0 0-1 16,1 6-4-16,-1 0-2 16,7 0 7-16,0 0 4 15,0-6-2-15,7 0-2 16,0 0 0-1,-7 6 1-15,0-6-1 16,0 0-1-16,0 0-2 16,-7 0 1-16,1-6 3 15,-1 6 1-15,0-6-4 16,0 6-1-16,1 0 1 16,-1 0 0-16,0 0 1 15,1 0 2-15,-1 0-3 16,7 0-2-16,0 0 2 15,0 0 0-15,0 0 3 16,0 0 1-16,0 0-1 16,0 0-2-16,7 0 18 0,-7 0 10 15,0 0-12-15,0 0-6 16,0 0-6-16,-6 0-4 16,-1 0 1-16,0 0-1 15,-6-6-3-15,6 0 2 16,-6 0-1-16,-1 6 0 15,1 0 2-15,6 0 2 16,-6 0-1-16,-1 0-1 16,1 0 1-16,-1 0-1 15,1 0-3-15,-1 0 2 16,1 0 1-16,-1 0 2 16,8 6-3-16,-1 0 0 0,0-6 1 15,0 6 0-15,1-6 0 16,6 6 0-16,0-6 2 15,0 6 1-15,0-6-1 16,0 0-2-16,0 0 1 16,0 0-1-16,7-6 0 15,7 6 0-15,-8 0 0 16,-6 0 0-16,1-6 0 16,-1 6 2-16,0 0-3 0,0 0 0 15,0 0 1-15,0 0 0 16,0 0 0-16,-7 0 0 15,1 0-3-15,-1 0 2 16,0 0 3-16,0 0 1 16,1 0-4-16,-8 0 1 15,1 0 15-15,-1 0 10 0,-6 0-13 16,0 0-4-16,0 0-3 16,-7 0-1-16,0 0-2 15,0 0 1-15,0 0 0 16,0 0 1-16,0 0-18 15,0 0-5-15,0 0-73 16,-7 0-29-16,-7-18-4 16</inkml:trace>
  </inkml:traceGroup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9:19.61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96BA91E-2059-4CCB-8DA3-0E327A4D600D}" emma:medium="tactile" emma:mode="ink">
          <msink:context xmlns:msink="http://schemas.microsoft.com/ink/2010/main" type="inkDrawing" rotatedBoundingBox="20070,14084 24360,14029 24362,14159 20072,14214" shapeName="Other"/>
        </emma:interpretation>
      </emma:emma>
    </inkml:annotationXML>
    <inkml:trace contextRef="#ctx0" brushRef="#br0">50 30 52 0,'-7'0'22'0,"0"6"-12"0,0-6-3 16,7 0 7-16,0 0-1 15,0 0 2-15,0 0-8 16,0 0-2-16,0 0-3 16,0 0 1-16,0 18-2 15,0-6-1-15,-6 1 3 16,-1-7 0-16,0 0 12 16,7 0 5-16,-7 0 1 15,1 0-1-15,6 0-2 16,0-6 1-16,0 6-10 0,0-6 3 15,0 0 4-15,0 6-6 0,0-6-1 16,0 0-3-16,0 0-1 16,0 0-3-16,0 0 1 15,0 0-4-15,0 0-2 16,0 0 4-16,6 6 1 16,1-6-3-16,-7 0 1 15,7 6-2-15,0-6 0 16,-1 0 0-16,1 0 0 15,7-6 2-15,-8 6 0 16,8 0 2-16,0 0 1 0,-8-6-1 16,8 6-2-16,-1 0-2 15,-6 0 1-15,7 0 3 16,-1 0 1-16,1 0-1 16,-8 0-2-16,8 0-2 15,0 0-1-15,-1 0 4 16,-6 0 1-16,6-6 0 15,1 6-2-15,-1 0-2 16,1 0 1-16,-1 0 1 0,1 0 0 16,6 0 0-16,-6 0 0 15,6 0 0-15,-6 0 2 16,6 0-3-16,0 0 0 16,1 0 1-16,-1 0 0 15,0 0 0-15,0 0 0 16,1 0 0-16,-1 0 0 15,0 0-3 1,-6 0 2-16,-1 0 1 0,1 0 2 0,-1 0-3 16,1 0 0-16,6 0 3 15,-6 0 3-15,-1 0-4 32,1 0-3-32,-1 0 1 15,1 0 2-15,-1 0 0 0,1 0-1 16,0 0-2-16,-1 0 1 15,1 0 3-15,-1 0 1 16,1 0-4-16,6 0 1 16,0 0 20-16,1 0 10 15,-1 0-12-15,0 0-5 16,0 0-10-16,1 0-3 16,-1 0 0-16,-6 0 0 15,-1 0 0-15,1 0 0 16,-1 0 0-16,1 0 0 0,-1 0 0 15,1 0 2-15,-1 0-1 16,1 0 2-16,-1 0-4 16,1 0-2-16,-1 0 4 15,1 0 1-15,-1 0-3 16,1 0 1-16,0 0 0 16,6 0 0-16,0 0 0 15,7 0 0-15,7 0-3 16,0 0 0-16,0 0 2 0,-1 0 2 15,1 0-2-15,0 0 0 16,-7 0 1-16,0 0 2 16,0 0-1-16,0 0 2 15,0 0-2-15,1 0-1 16,-1-6-2-16,0 6 1 0,0 0 1 16,0 0 0-16,0 0 0 15,0 0 0-15,-7 0 0 16,0 0 0-16,1 0 0 15,-1 0 2-15,0 0-3 16,1 0 0-16,-1 0 1 16,0 0 2-16,1 0-3 15,6 0 0-15,-7 0-1 16,0 0-2-16,-6 0 5 16,-1 0 1-16,1 6-3 0,-1 0 1 15,1-6 0-15,-14 0 2 31,13-6 14-31,-13 6 7 16,14 6-14-16,-1-6-4 0,1 0-4 16,0 0 1-16,6 0-1 15,7 0-1-15,0 0 1 16,7 0-1-16,6 0 0 16,1 0 2-16,0 0-1 15,-8 0 2-15,1 0-4 16,0 0 0-16,0 0-1 15,0 0 0-15,0 0 2 16,-1-6 2-16,-6 6-1 16,14 0-1-16,-7-6 1 15,0 6-1-15,-1 0 0 0,-5 0 2 16,-1 0-1-16,0 0-1 16,-7 0 1-16,7 0-1 15,0 0 0-15,-7-6 2 16,1 0-1-16,6 6 2 15,-7 0-4-15,0 0 0 0,1 0 1 16,-8 0 2-16,1 0-1 16,-1 0-1-16,8 0-2 15,-1 0-1-15,0 0 4 16,0 0 1-16,7 0 0 16,7 0-2-16,7-6-2 15,6-6 1-15,14 6 1 16,-7 0 2-16,-6-1-3 15,-1 14 0-15,-6-14 1 16,-8 7 2-16,1 0-1 0,-7 0-1 16,0 7 1-16,0-14-1 15,0 7-3-15,-13 0 2 16,0 0 14-16,6 0 8 16,0 0-10-16,0 0-6 15,1 0-3-15,-8 0 0 16,8-6-1-16,-1 6-1 15,0 0 1-15,0 0 1 16,-6 0-1-16,6 0-1 16,-6 0 1-16,-1 0-1 15,8 0-3 1,-8 0 2-16,7 0 1 0,-6 0 0 16,-1 0 0-16,1 0-3 15,0 0 2-15,-1 0 1 16,1 6 2-16,-1-12 1 15,-6 6 1-15,0-6 13 16,-1 6 6-16,-6 0-11 16,7-6-7-16,-7 6-3 15,7 0-2-15,-7 0 0 16,7 0 0 0,-7 0-3-16,13 0 2 15,-13 0 1-15,0 0 2 16,0 0-30-16,14-6-13 15,-1 0-81 1,1-6-73-16,-21-12 63 16</inkml:trace>
  </inkml:traceGroup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9:25.94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796F6E-48B7-4810-AB03-F94E46781765}" emma:medium="tactile" emma:mode="ink">
          <msink:context xmlns:msink="http://schemas.microsoft.com/ink/2010/main" type="inkDrawing" rotatedBoundingBox="10796,16284 25795,16358 25794,16425 10795,16351" shapeName="Other"/>
        </emma:interpretation>
      </emma:emma>
    </inkml:annotationXML>
    <inkml:trace contextRef="#ctx0" brushRef="#br0">5-9 72 0,'-7'-6'30'0,"7"6"-16"0,0 0-12 0,0 0 6 0,0 0-4 16,0 0-1-16,0 0-1 15,0 0 1-15,0 0 0 16,0 0 3-16,0 0 12 15,0 0 6-15,0 6-6 16,0 0-3-16,-7-6-2 16,7 0-1-16,0 0-6 15,0 0-4-15,0 0-1 0,0 0-1 0,0 0 0 16,0 0 0-16,0 0 0 16,0 0 0-16,0 0 0 15,0 0 0-15,7 6 2 16,6-6-1-16,-6 0 2 15,7 0-2-15,-1 0 2 16,1 0 0-16,-1 0 3 0,1 0 10 16,-1 0 7-16,8 0-10 15,6 0-2-15,-7 0-7 16,7 0-3-16,0 0 0 16,0 0-1-16,0 0-3 15,-6 0 2-15,6 0 1 16,-7 0 2-16,0 0-1 15,1 0-1-15,6 0 1 16,-7 0-1-16,0 0 0 16,1 0 0-16,-1 0 0 15,0 0 2-15,0-6-3 0,-6 6 0 16,6 0-1 0,1 0 0-16,-1 0 4 15,0 0-1-15,-6 0-1 31,6 0 1-31,-7 6-1 16,8-6-3-16,-1 0 2 16,0 7 1-16,1-7 2 15,-1 0-1-15,0 0 2 16,1 0-4-16,-1 0 0 16,0 0-1-16,0 0 0 15,1 0 4-15,-1 0 1 16,0 0-4-16,1 0-1 0,-8 0 1 15,1 0 2-15,-1 0 0 0,1 0-1 16,6 0 1-16,0 0-1 16,1 0 0-16,-1 0 0 15,0 0 0-15,1-7 0 16,6 7-3-16,0 0 2 16,0 0 1-16,0 0 0 15,0 0 0-15,0 0 2 16,0 0-3-16,0 0 0 0,0 0 1 15,7 0 2-15,-7 0-1 16,0 0 2-16,0 0-4 16,0 0 0-16,-7 0 1 15,1 0 0-15,-1 0-3 16,0 0 2-16,7 0 1 16,-6 7 0-16,-1-1 0 15,0 0 2-15,7 0-1 16,0 0-1-16,0-6 1 15,1 0-1-15,-1 0 0 16,0 0 0-16,0 0 0 16,0-6 2-16,7 6-3 15,-14 0 0-15,0-6-1 0,1 0 0 16,-1 6 2-16,-7 0 2 16,8 0-3-16,-1-6 0 15,0 6 1-15,1 0 2 16,6 0-1-16,6-7-1 15,1 1 1-15,7 0-1 16,-7 0 2-16,-1 6 1 16,1 0-4-16,0 0-1 15,0 0 1-15,0 0 0 16,-7 0 1-16,0 0 0 16,0 0-3-16,-7 6 2 15,1-6 3-15,-1 0 1 16,0 0-1-16,0 0-2 0,8 6-2 15,-1 0 1-15,0 1 3 16,-7-1 1-16,0-6-4 16,1 0-1-16,-1 0 1 15,0 6 0-15,0 0 1 16,1 0 0-16,-1 0-3 16,0 0 2-16,7 0 1 15,0-6 0-15,1 0 0 16,-8 0 0-16,0 0 0 15,0 0 2 1,1 0 1-16,-1-6 1 16,0 6-7-16,1 0 0 15,-1 0 1-15,0 0 3 16,0 0 0-16,1 0-1 16,-1 0 1-16,0 0-1 15,7 0 0-15,0 0 0 0,7 0 0 16,7 0 0-16,-1 0 0 15,-6 0 0-15,0 0 2 16,0 0 1-16,-7 0-4 0,0-6-1 16,0 6 1-16,0-6 0 15,-6 6 1-15,-1 0 0 16,0 0 2-16,14 0 1 16,-14 0-1-16,1 6-2 15,6-6-2-15,0 0-1 16,0 0 4-16,-7 0 3 15,0 0-1-15,7 0 0 16,-6 0-3-16,-1 0-3 16,0-6 19-16,1 6 9 15,-8 0-12-15,1 0-7 16,-1 0-2-16,1 0-1 16,-1 0-4-16,1 0-1 0,-1 0 1 15,1 0 2-15,-1 0 0 16,1 0 2-16,-1 0-2 15,1 0-1-15,-1 0 1 16,1 0-1-16,0-6 0 16,-1 0 0-16,7 6 0 15,1 0 0-15,-1 0-3 16,7 0 2-16,0 0 1 16,0 0 2-16,0 0-3 0,0 0-2 15,0 0 4-15,0 0 1 16,0 0 0-16,-6 0 1 15,-1 0-4-15,0 0-2 16,1 0-1-16,-1 0 3 16,0 0 0-16,-6 0 1 15,-1 0 2 1,1 0 1-16,-1 6-1 0,1-6-2 16,-1 6 1-16,8-6-1 15,-1 6 0-15,0 0 0 16,1-6 0-16,-1 6 0 15,7 0 0-15,-7-6 0 16,7 0 0-16,0 0 0 16,0 0 0-16,-6 0 0 15,6 0-3-15,-7 0 2 0,7 6 1 16,-7-6 0-16,1 0 0 16,-1 0 2-16,0 0-3 15,1 0 0-15,-1 0 3 16,7 0 1-16,0-6-4 15,0 6 1-15,0-6-2 16,0 0 0-16,7 6 0 0,0 0 0 16,0-6 4-16,0 6 3 15,-1 0-4-15,1 0-1 16,7 0-2-16,-14 0 0 16,0 0 2-16,0 0 2 15,0 0-1-15,0 0 2 16,0 0-4-16,-7 0-2 31,8-6 4-31,-8 6 1 0,7 0 0 16,-7 0-2-16,0 0 1 15,1 0 1-15,-1 0 14 16,0 0 7-16,1 0-11 16,-1 0-7-16,0 0-3 15,1 0-2-15,-8 0 0 16,7 0 0-16,1 0-3 15,-1 0 2-15,0 0 1 16,1 0 0-16,-1 0 0 16,-7 0 2-16,1 0-3 15,-1 0-2-15,1 0 2 16,-1 0 2-16,1 0 0 16,0 0-1-16,-1 0 1 0,1 0-1 15,-1-6 2-15,1 6 1 16,-1 0-4-16,1 0 1 0,-1 0-2 15,8 0-2-15,-1 0 3 16,0 0 2-16,7 0 0 16,0 0-1-16,0 0 1 15,0 0 1-15,0 0-3 16,1 0 0-16,-1 0 1 0,0 0 0 16,0 0 0-16,0 6 2 15,-7-6-3-15,0 0 0 16,1 0 1-16,-1 6 2 15,0-6-1-15,1 0-1 16,-8 0 1-16,7 0 1 16,1 0-6-16,-1 0 1 15,-7 0 1-15,1 6 3 16,6 0 0-16,-6-6-1 16,6 6 3-16,0-6 0 15,1 0-4-15,-1 0 1 16,0 0 0-16,1 0 0 0,-1 0-3 15,7 0 2 1,0 0 1-16,0 0 0 16,0 0 0-16,-7 0-3 15,1 0 2-15,-1 0 1 16,0 0 2-16,1 0 1 16,-1 0 1-16,0 0-5 15,14-6-1-15,-7 0 1 16,7 6 0-16,-7 0 1 15,7-6 0-15,6 6 0 16,1 0 0-16,0 0 0 16,-8 0 0-16,1 0 0 15,0 0 0 1,0 0 0-16,-7 0 0 16,0 0 0-16,-7 0 0 15,1 0 0-15,6 0 0 16,0 0 0-16,-7 0 0 15,0 0 0-15,7 6 2 16,0-6-1-16,1 0-1 0,-1 0 1 16,0 0-1-16,0 0-3 15,0 0 2-15,0 0 1 0,-7 0 0 16,0 0 0-16,1 0 2 16,6 0-3-16,-7 0 0 15,0 0 1-15,1 0 0 16,-1 0 0-16,7 0 0 15,0 0 0-15,0 0 2 16,0 0-1-16,0 0-1 16,7 0 1-16,0 0-1 0,7 0-3 15,-1 0 2-15,1 0 1 16,-1 0 2-16,-6 0-3 16,0 0 0-16,0 0-1 15,-7 0 0-15,0 0 2 16,-7 0 2-16,1 0-1 15,-1 0-1-15,-7 0 1 16,8 0 1-16,-1 6-3 16,0-6-2-16,1 6 4 15,-1 0 1 1,7 0 0-16,-7-6-4 16,0 0 1-16,-6 6 1 15,6-6 0-15,7 0 0 16,-13 0 0-16,-1 0 0 0,1 0 0 31,0 0 0-31,6 0 0 16,7 0 0-16,-7 0 2 0,0 0-1 15,1 0-1-15,6 0 1 16,0-6-1-16,7 6 0 16,0-6 0-16,6 6 0 15,1-6 0-15,6 6 0 16,-6 0 2-16,-1 0-1 15,1 0-1-15,-1 0 3 0,-6 0 0 16,0 0-4-16,0 0-1 16,-7 0 1-16,0 0 0 15,-7 6 3-15,1-6 1 16,-1 0-4-16,0 0-1 16,1 0 1-16,-1 0 0 0,0 6 1 15,0-6 2-15,1 0-1 16,-1 0 2-16,7 0-4 15,0 0-2-15,0 0 2 16,-7 0 0-16,-6 0 3 16,6 0 1-16,-6 0-4 15,6 0 1-15,0 0 0 0,1 0 0 16,-8 0 0-16,1 0 2 31,6 0-3-31,-6 0-2 0,-1 0 2 0,7 0 0 16,8-6 1-16,-1 0 2 15,0 0-3-15,0 6 0 16,0 0 1-16,0 0 0 16,0 0 2-16,0 0 1 15,0 0-4-15,7 0-1 16,-7 0 1-16,-7 0 2 16,0 0 0-16,8 0 2 15,5 0-4-15,1 0 0 0,-7 0 1 16,0 0 2-16,0 0-3 15,0 0-2-15,-6 0 2 16,-8 0 2-16,1 0 0 16,6 0 2-16,0 6-4 31,1-6-2-31,-1 6 4 16,7-6 1-16,0 0 0 0,0 0-2 15,0 0-2-15,-6 0-1 16,-1 0 4-16,0 0 1 15,0 0 15-15,1 0 8 16,-1 0-14-16,0 0-6 16,1 0-2-16,-1 0 0 15,-7 0-4-15,8 0-1 0,6-6 3 16,-7 6 1-16,-6 0-3 16,13-6 1-16,7 0 0 15,-7 0 2-15,0 6 1 16,6 0 1-16,8-6-7 15,0 6-2-15,-1 0 2 16,-6 0 3-16,0 0 1 16,0 0-1-16,0 6 1 15,-1 0-1-15,1 0 0 0,0-6 0 16,0 0 0-16,0 0 0 16,-7 6 0-16,7-6 0 15,-7 0 0-15,6 0 2 16,-5 0-3-16,-8 0 0 15,0 0 1-15,7 0 0 16,-7 0 0-16,8 0 2 16,-8 0-3-16,0 0 0 15,0 0 1-15,1 0 0 0,-8 0 0 16,8 0 0-16,-1 0 0 16,7 0 0-16,7 0 0 15,6 0 0-15,1 0 0 16,6 0 0-16,1 0 0 15,-1 0 0-15,7 0 0 16,-7 0 0-16,-6 0-3 16,0 6 2-16,-8 0 1 15,1 0 2-15,-7 0-1 16,0 0 2 0,1-6-4-16,5 6-2 0,1-6 2 15,0 6 2-15,0-6 0 16,-7 0-1-16,7 0 1 15,-7 0-1-15,-7 0 0 16,7 0 2-16,14 0-3 16,-21 0 0-16,0 0 1 15,1 0 0-15,-1 0 0 16,0-6 0-16,0 6 0 16,1-6 2-16,13 0-3 0,-1 0-2 15,1 0 4-15,0 6 1 16,0 0-3-16,0 0 1 15,0 0 2-15,6 0 1 16,1 0-6-16,-7 0 0 16,-1 0 1-16,1 0 3 15,0 0-2 1,0 0 0-16,-7 0 5 16,0 0 2-16,0 0-7 15,7 0-1-15,-7 0 0 16,7 0 1-16,0 6 1 0,-1-6 0 15,1 0 0-15,-7 0 0 16,-6 0 0-16,12 0 2 16,-5 0-3-16,-1 0 0 15,-7 0 1-15,7 0 0 0,-7 0 0 16,7 0 0-16,0 0 0 16,0 0 0-16,-6 0 0 15,6 0 0-15,-7 0 0 16,7 0 0-16,-7 0 0 15,7 0 2-15,-6 0-3 16,6 0-2-16,-7 0 4 16,7 0 1-16,-6 0 15 15,6 0 6-15,-7 0-11 16,7 0-5-16,-7 0-2 16,1 0 1-16,-1 0-3 0,0 0-2 15,-6 0 2-15,-1 0 2 16,1 0 4-16,-1 0 2 15,1 0-5-15,-1 0-4 16,-6 0 1-16,0 0 2 16,6-6-4-16,-6 6-3 15,-7 0 3-15,0 0 1 16,0 0 0-16,0 0-2 16,0 0-48-16,0 0-20 15,-13 6-103 1</inkml:trace>
  </inkml:traceGroup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19:35.07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BD75CDB-4F09-409F-A17C-D32B48BFACCF}" emma:medium="tactile" emma:mode="ink">
          <msink:context xmlns:msink="http://schemas.microsoft.com/ink/2010/main" type="inkDrawing" rotatedBoundingBox="10850,17367 22081,17452 22080,17584 10849,17499" shapeName="Other"/>
        </emma:interpretation>
      </emma:emma>
    </inkml:annotationXML>
    <inkml:trace contextRef="#ctx0" brushRef="#br0">87 1 36 0,'-13'0'16'0,"6"6"-8"0,7-6-1 0,0 0 7 15,0 0-5-15,0 0-1 16,0 0-2-16,0 0 1 16,0 6 2-16,0-6 2 15,-7 0 3-15,0 0 2 32,1 6-9-32,-1 0-2 0,0 0-3 15,0 0-2-15,1 0-2 16,-1 6 1-16,0-6 1 15,0 0 2-15,7 0 3 16,0 0 2-16,0 0 3 16,0-6 1-16,0 0 1 15,0 0 2-15,0 0-3 0,0 0-1 16,0 0-6-16,0 0-5 0,0 0 0 16,0 0 1-16,0 0 2 15,14 0 1-15,-1 0 3 16,1 0 8-16,6 0 3 15,7 0 0-15,-6 0 0 16,6-6-5-16,-7 0-2 0,0 0-4 16,1 0-1-16,-1 6-3 15,0 0 1-15,0 0-4 16,1 0 0-16,-8 0 1 16,1 0 2-16,-1 0-3 15,1 0 0-15,-1 0 1 16,1 0 0-16,6 0 2 15,0 0 1-15,1 0-4 16,-1 0 1-16,-6-6 0 16,-1 6 2-16,1 0-1 15,-1 0 2-15,1 0-2 16,6 0-1-16,-6 0 1 16,-1 0 1-16,1 0-1 0,6 0 2 15,0 0 0-15,0 0 3 16,1 0-3-16,-1 0 0 15,0 0-1-15,1 0-2 16,-8 0-2-16,8 0 1 16,-8 0-1-16,1 0 0 15,-1 0 2-15,1 0 2 16,6 0-3 0,0 0 0-16,1 0 1 15,-1 0 2-15,0 0-3 0,0-6 0 16,1 0 3-16,-1 0 1 15,0 0-1-15,1 0-2 16,-1 0-2-16,0 0 1 16,0 6-1-16,1 0 0 15,-1 0 2-15,0 0 0 16,-6 0 0-16,-1 0 0 16,1 0 0-16,6 0 0 15,1 0 0-15,-1 0 0 16,7 0 2-16,0 0 1 15,0-6-1-15,0 0 1 16,0 6-7-16,0 0 1 16,0 0 1-16,-6 0 3 15,-1 0 0-15,0 0 2 16,-6 0-4-16,-1 6-2 16,1 0 2-16,-1-6 0 15,1 6 1-15,-1-6 0 16,8 0 0-16,-1 0 2 0,0 0-1 15,-6 0-1-15,6 6 1 16,-6 0-1-16,-1-6 0 16,1 6 0-16,-1 0-3 15,7 0 2-15,1 0 1 16,-1 0 0-16,0 0 0 16,1 0 2-16,-1 0-3 0,7-6 0 15,0 0 1-15,-7 0 2 16,1 0-1-16,-1 0-1 15,0 0-2 1,1 0-1-16,-1 0 4 0,0 0 1 16,0-6 0-16,8 6-2 15,-1-6-2-15,6 6 1 16,1-6 1-16,7 6 0 16,-1-6-3-16,-6 6 2 15,0 0 3-15,0 0 1 16,0 0-1-16,0 0-2 15,-1-6 1-15,-6 6 1 16,1 0 10-16,-1-6 7 0,0 0-10 16,-7 6-2-16,0 0-7 15,1 0-1-15,-1 0 1 16,0 0 0-16,0 0 0 16,1 0 0-16,-8 0 0 15,8 0 2-15,-8 0-3 0,7 0 0 16,-6 0-1-16,6 0 0 15,-6 0 2-15,-1 0 2 16,8 0-3-16,-1 0 0 16,-7 0 1-16,8 0 2 15,-1 0-1-15,0 0-1 16,1 0-2 0,-8 0 1-16,1 0 1 15,-1 0 2-15,1 0-1 16,-1 0-1-16,1 0-2 0,6 0 1 15,-6 0-1-15,6 0 0 16,0 0 2-16,0 0 0 16,1 0 2-16,6 6 1 15,0-6-1-15,0 0-2 16,0 0 1-16,7 0-1 16,-7 0 0-16,0 0 0 15,0 0 0-15,0 0 0 16,0 0 0-16,0 0 0 15,0 0 0-15,0 0 0 16,-6 0 0-16,6-6 0 0,0 6 0 16,0 0 2-16,0 0-3 15,7 0 0-15,-7 0 1 16,-7 0 0-16,0 0 0 16,1 0 0-16,-1 0-3 15,7 0 2-15,-7 6 1 16,7-6 0-1,0 6 2-15,0-6-1 16,1 6-1-16,-1-6 1 16,-7 0-1-16,0 0 0 15,1 0 0-15,6 0 0 16,0-6 2-16,0 6-3 0,0-6 0 16,0 6 1-16,0 0 0 15,7 0 0-15,0 0 0 16,-1 0 0-16,1 6 0 0,0-6 0 15,-7 6 0-15,7-6 0 16,-7 0 0-16,0 0 0 16,0 0 0-16,0 0 0 15,0 0 0-15,0 0 2 16,0 0 1-16,7 0-6 16,0 0 2-1,-7 0 2-15,7 0-2 16,-7 6 0-16,7 0 1 15,-7-6 0 1,0 0 0-16,0 0 0 16,0 0 0-16,0 0 0 15,0 0-3-15,0 0 2 16,-7 0 3-16,1 0 3 16,-1-6-4-16,0 6-1 15,1 0 0-15,-1 0 0 16,0 0 0-16,1 0 0 0,6 0 0 15,0-6 0 1,0 6 0-16,0 0 0 0,0 0-3 16,0-6 2-16,0 6 1 15,7 0 2-15,0 0 1 16,6 0 1-16,-6 0-5 16,0 0 1-16,0 0-2 15,0 0 0-15,-7 0 4 16,0 0 1-16,7 0-4 0,-7 0 1 15,0 0-2 1,0 6 0-16,0-6 4 0,-7 6 1 16,0 0-4-16,7-6 1 15,0 0 0-15,1 0 2 16,-1 0-1-16,6-6-1 16,1 0 3-16,-7 0 0 15,0 0-1-15,0 0-2 16,-6 0 1-16,-1 0-1 15,0 6-3-15,1 0 0 0,6 0 4 16,0 0 1-16,0 0 0 16,0 0-2-16,7 0 1 15,0 0-1-15,6 0 0 16,1 0 0-16,-1-6 0 16,-6 6 2-16,0 0-1 15,0 0-1-15,-7 0-2 16,0 0 1-16,-7 0 1 15,0 0 0-15,1 0 0 16,-8 0 0-16,1 6 0 16,6 0 0-16,0 0 0 15,7 0 0-15,1 0 0 16,-1 0 0-16,6-6 0 0,1 0 2 16,0 0 16-16,0-6 11 15,0 6-15-15,-7 0-5 16,0-6-6-16,0 6-3 15,-7 0 1-15,1 0-1 16,-1 0-3-16,0 6 2 16,0 0 1-16,7 0 2 15,7-6-1-15,0 0 2 16,7 0-2-16,6 0-1 16,0 0-4-16,1 0 0 15,-1 0 4-15,1 0 2 16,-8 0 0-16,-6 0-2 15,0 6 1-15,-7 0-1 16,0 0 0-16,-7 0 0 0,7 0 0 16,0 0 0-16,7 0 0 15,0-6 2-15,7 0-1 16,-1 0-1-16,8 0 1 16,-8-6-1-16,-6 0 0 15,0 0 0-15,0 0 0 16,-7 0 0-16,0 0 0 15,0 0 0-15,0 0 0 16,7 6 0-16,-1-6 0 16,1 6 2-16,7-6-3 15,-1 6-2-15,8-6 2 16,-1 6 2-16,-6-6 0 16,-1 6 2-16,1 0-4 0,-7 0 0 15,0 0-1-15,-7 0 0 16,0 0 2-16,-7 6 0 15,0 0 0-15,7 0 0 16,-6 0 0-16,6 0 2 16,0 0-3-16,0 0 0 15,0 0 1-15,0 0 2 16,0 0-3-16,7 0 0 16,-7-6 1-16,0 0 0 15,0 6-3-15,0 0 2 16,-7 0 3-16,8 0 1 15,-1 0-4-15,6 0 1 16,1 0 0-16,7-6 2 0,6 0-1 16,1 0-1-16,-1 0 1 15,0 0-1-15,-6 0 0 16,-1 0 0-16,1 0 0 16,0 0 0-16,-8 0 0 15,1 0 0-15,0 0 0 16,0 0 2-16,0 0-3 15,0 0 0-15,-1 0 3 16,15 0 1-16,-8 0-4 16,1 0-1-16,0 0 1 15,-1 0 0-15,-6-6 1 16,-7 0 2-16,0 0-3 16,0 0 0-16,0 0 1 15,7 6 0-15,0 0 0 16,0 0 0-16,0 0 0 15,6 0 0-15,1 0 0 16,-1 0 2-16,-6 0-3 16,0 6 0-16,0 0 1 15,0-6 0-15,-7 0 0 16,0 0 0-16,0 0-3 0,0 0 2 16,0 0 1-16,0 6 2 15,-7 0-1-15,1 0-1 16,6-6 1-16,0 6 1 15,0 0-3-15,0-6 0 16,0 6 1-16,-7 0 0 16,0 0 13-16,1 0 8 15,-8-6-8-15,8 0-4 16,-1 6-9-16,-7-6-2 16,8 0 3-16,-8 0 1 15,1 0 0-15,-1 0 1 16,-13 0-2-16,14 0 2 15,-14 0 0-15,0 0 1 16,0 0 2-16,0 0 3 0,0 0-4 16,0 0-3-16,0 0-4 15,0 0 1-15,0 0 1 16,0 0 2-16,0 0-1 16,7 0-1-16,-1-6-68 15,1-6-29-15,0 0-61 16</inkml:trace>
  </inkml:traceGroup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0:00.145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99D41A7-46A2-4C5D-B5DF-E469705554C7}" emma:medium="tactile" emma:mode="ink">
          <msink:context xmlns:msink="http://schemas.microsoft.com/ink/2010/main" type="writingRegion" rotatedBoundingBox="23048,10951 23542,10951 23542,12358 23048,12358"/>
        </emma:interpretation>
      </emma:emma>
    </inkml:annotationXML>
    <inkml:traceGroup>
      <inkml:annotationXML>
        <emma:emma xmlns:emma="http://www.w3.org/2003/04/emma" version="1.0">
          <emma:interpretation id="{0198E37A-3C1C-4529-9237-D693A3355983}" emma:medium="tactile" emma:mode="ink">
            <msink:context xmlns:msink="http://schemas.microsoft.com/ink/2010/main" type="paragraph" rotatedBoundingBox="23048,10951 23542,10951 23542,12358 23048,123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8BD192-887A-457E-B044-2EA6C9B2D5C0}" emma:medium="tactile" emma:mode="ink">
              <msink:context xmlns:msink="http://schemas.microsoft.com/ink/2010/main" type="line" rotatedBoundingBox="23048,10951 23542,10951 23542,12358 23048,12358"/>
            </emma:interpretation>
          </emma:emma>
        </inkml:annotationXML>
        <inkml:traceGroup>
          <inkml:annotationXML>
            <emma:emma xmlns:emma="http://www.w3.org/2003/04/emma" version="1.0">
              <emma:interpretation id="{CDCF46C8-5F28-4DB3-91C4-ACF9578702EE}" emma:medium="tactile" emma:mode="ink">
                <msink:context xmlns:msink="http://schemas.microsoft.com/ink/2010/main" type="inkWord" rotatedBoundingBox="23048,10951 23542,10951 23542,12358 23048,12358"/>
              </emma:interpretation>
              <emma:one-of disjunction-type="recognition" id="oneOf0">
                <emma:interpretation id="interp0" emma:lang="" emma:confidence="1">
                  <emma:literal>k</emma:literal>
                </emma:interpretation>
                <emma:interpretation id="interp1" emma:lang="" emma:confidence="0">
                  <emma:literal>K</emma:literal>
                </emma:interpretation>
                <emma:interpretation id="interp2" emma:lang="" emma:confidence="0">
                  <emma:literal>R</emma:literal>
                </emma:interpretation>
                <emma:interpretation id="interp3" emma:lang="" emma:confidence="0">
                  <emma:literal>b</emma:literal>
                </emma:interpretation>
                <emma:interpretation id="interp4" emma:lang="" emma:confidence="0">
                  <emma:literal>M</emma:literal>
                </emma:interpretation>
              </emma:one-of>
            </emma:emma>
          </inkml:annotationXML>
          <inkml:trace contextRef="#ctx0" brushRef="#br0">5 247 152 0,'0'-18'57'0,"7"18"-30"0,-7-6-1 0,0 6 25 16,0 0-1-16,0 0 3 16,0-6-13-16,0 0-2 15,0 0-21-15,0 0 7 0,7 0 4 0,-7-12-7 16,6 6-1-16,1-6-10 16,0 0-4-16,-7 0 1 15,7 6 0-15,-1-1-1 16,-6 1 1-16,7 6-4 15,0-6 0-15,-7 0 3 16,0 0 3-16,7 0-6 16,-7 6-2-16,7 0 1 15,-1 0 1-15,-6 0-4 16,0 6 1-16,0-6 0 0,0 6 0 16,0 0-3-16,0 0 0 15,0 0-1-15,0 12 0 16,-6 12 3-16,6 6 0 15,-7 0-2-15,7 13 2 16,0-7-1-16,0 60 0 16,7 12 4-16,-1 12 1 15,1 7-4-15,0-13 1 16,-7-12 0 0,0-12 2-16,0-11-1 0,0-7-1 0,0-6 1 15,0-6-1-15,-7-6 0 16,7-12 0-16,-7-6 2 15,1-12 1-15,6-6-1 16,0 0 1-16,-7-12 0 0,0-6 3 31,7-6-3-31,0-6-2 16,0 0 0-16,-7-6-1 16,0-6-7-16,7 6-3 15,0 0-10-15,7 0-2 16,0-6 4-16,0-6 4 15,-7 0 8-15,0-6 5 16,0 0 2-16,0 0-1 16,0 0 1-16,7 6-1 0,-7 0-3 15,6-1 0-15,-6-5 4 16,7 0 1-16,-7 0-3 16,7 0-1-16,0 0 1 15,-1 0 0-15,8 0 1 16,-1 0 0-16,1 0 0 15,0-6 0-15,-1 6 2 16,7 5 1-16,1 1-1 0,-1 6-2 16,0 0-2-16,7 6 1 15,0 0 1-15,-6 6 0 16,-1 6-3-16,0 0 0 16,7 6-1-16,-6 6 3 15,-8 6 0-15,1 6 3 16,-8 6-1-16,1 0 2 15,-7 6-2-15,-7 6-1 16,-6 1 3-16,-7-1 0 16,-7 0-4-16,-14 12 1 15,7 0 0-15,0-12 2 16,7-6-1-16,0 0 2 16,0-6 0-16,0-12 3 0,0-12-3 15,7-6 0-15,-1 0-1 16,1-12-2-16,7 0 1 15,-1-6-1 1,7 6 0-16,-6 0 8 16,6 0 5-16,0 6-6 15,0 0-4-15,1 0-2 16,6 0-1-16,-7 6 0 16,7 0 0-16,0 0 0 15,0 0 2-15,0 0 5 16,-7 0 6-16,0 0-7 15,7 6-3-15,0 0 0 16,0 0 2-16,0 0 0 16,0-6 0-16,0 6-3 15,0 0 1-15,0 0 0 16,0 0 1-16,0 0-5 16,0 0-1-16,0 0-2 15,0 0 3-15,0 0-2 16,0 0 1-16,0 0 2 0,0 0 0 15,0 0 2-15,7 12 1 16,0-6-4-16,0 0-1 0,-1 6 1 16,1 0 0-16,0 0 1 15,0 0 0-15,6 0 0 16,-6 0 0-16,0 0-3 16,0 6 2-16,-1 0 1 15,1-6 0-15,0 0 0 16,0 12 0-1,-1-6 2-15,-6 0-1 16,7-6-1-16,-7 6 1 0,7-6-1 16,0 0-3-16,-1 0 2 15,1 0 1-15,0 6 2 16,0 1 1-16,0-1 1 16,-1 0-2-16,1-6-2 15,0 6 5 1,0 0-3-16,-1 0 1 15,1 0-1 1,7 0-2-16,-8 0 3 16,8-6 0-16,-7 0 1 0,-1 0 2 15,8-6-1-15,-7 0 2 16,0 0-4-16,-1 0-2 16,1 0 0-16,7-6 1 15,-8 6-1-15,8 0 2 16,-7 0-7-16,-1-6-1 15,1 6 4-15,7 0 2 16,-8-6 1-16,8 6 1 16,0 0 0-16,-8 0 1 15,1 0-2-15,0-6 1 16,0 6-2-16,-7-6-1 16,6 6-2-16,1 0 1 15,-7-6 3-15,7 6 3 16,-7-6-4-16,7 6-1 0,-1 0-2 15,-6-6 0-15,0 0 2 16,7 6 2-16,-7-6 3 16,7 6 2-16,-7-6-1 15,7 6-1-15,-7-6-6 16,0 0 1-16,0 0 0 16,0 0 2-16,0 0-1 15,0 0-1-15,0 0 3 16,6 6 0-16,-6-6-4 15,0 0-1-15,0 0-2 16,7 6 3-16,-7-6 2 0,0 0 2 0,0 0-4 16,0 0 1-16,0 0 0 15,0 0 2-15,0 0-1 16,0 0-1-16,0 0 3 16,0 0 0-16,0 0-4 15,0 0-1-15,0 0 1 16,0 0 2-16,0 0 2 15,-7 0 1-15,-6-6-22 16,-7 0-8-16,-1 0-115 16,8-6-49-16</inkml:trace>
        </inkml:traceGroup>
      </inkml:traceGroup>
    </inkml:traceGroup>
  </inkml:traceGroup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0:03.54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217120D-C6E5-41C5-A091-C8655FEE163B}" emma:medium="tactile" emma:mode="ink">
          <msink:context xmlns:msink="http://schemas.microsoft.com/ink/2010/main" type="writingRegion" rotatedBoundingBox="17095,10566 18152,12318 17730,12572 16672,10820"/>
        </emma:interpretation>
      </emma:emma>
    </inkml:annotationXML>
    <inkml:traceGroup>
      <inkml:annotationXML>
        <emma:emma xmlns:emma="http://www.w3.org/2003/04/emma" version="1.0">
          <emma:interpretation id="{4ABC9093-6A3C-448E-AF4B-EB770CBECED2}" emma:medium="tactile" emma:mode="ink">
            <msink:context xmlns:msink="http://schemas.microsoft.com/ink/2010/main" type="paragraph" rotatedBoundingBox="17095,10566 18152,12318 17730,12572 16672,108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9A826C-51E8-4888-A13F-C0DB792DC023}" emma:medium="tactile" emma:mode="ink">
              <msink:context xmlns:msink="http://schemas.microsoft.com/ink/2010/main" type="line" rotatedBoundingBox="17095,10566 18152,12318 17730,12572 16672,10820"/>
            </emma:interpretation>
          </emma:emma>
        </inkml:annotationXML>
        <inkml:traceGroup>
          <inkml:annotationXML>
            <emma:emma xmlns:emma="http://www.w3.org/2003/04/emma" version="1.0">
              <emma:interpretation id="{70C63506-DF25-4729-AF37-861730AC0BBA}" emma:medium="tactile" emma:mode="ink">
                <msink:context xmlns:msink="http://schemas.microsoft.com/ink/2010/main" type="inkWord" rotatedBoundingBox="17095,10566 18152,12318 17730,12572 16672,1082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115 848 112 0,'-14'0'44'0,"14"6"-24"0,-6 0-8 16,6-6 13-16,0 0-5 15,0 6 1-15,0 0-3 16,-7 0-2-16,7-6-8 15,-7 0 6-15,0 0 3 0,7 0 4 0,-7 0 2 16,7 0 3-16,0 0 3 16,0 0-2-16,0 0-2 15,0-6-5-15,0 0 0 16,0 0 0-16,0 0 0 16,0-6-7-16,0 6 0 15,0 0-6-15,0 0-2 16,0 0-2-16,0 0-3 15,0 6 1-15,0 0-1 16,0 0-3 0,0 0 0-16,0 0 2 15,0 0 0-15,0 6-2 16,0 12 2-16,0 0 1 16,0 6 2-16,0 0 1 15,0 0 1-15,0 1 2 16,0-1 3-16,0 6-4 15,0-12-1-15,7 0-2 16,-7-6 1-16,0 0 0 16,0 0 1-16,0-12-11 15,0 0-5-15,7-6-91 16,-7 0-39-16,7-6 1 16</inkml:trace>
          <inkml:trace contextRef="#ctx0" brushRef="#br0" timeOffset="-1236.4">0 0 40 0,'0'0'16'0,"0"0"-8"0,0 0-1 0,0 0 7 15,0 0 1-15,0 0 1 16,0 0-4-16,0 0 0 0,0 0-5 16,0 0 1-16,0 0-1 15,0 0 3-15,0 0 4 16,0 0 3-16,0 0 4 15,0 0 4-15,0 0-2 16,0 0-2-16,0 0-11 16,0 0-6-16,0 0-1 0,0 6-4 15,0 6-2-15,0 0 2 16,0 0 2-16,0 1 0 16,0-1-1-16,0 0 1 15,0 6-1-15,0-6-3 16,0 0 2-16,0 12 5 15,0-6-2 1,7-6-1-16,-7 0 2 16,0 0 0-16,0 0 1 15,0 0-22-15,0 0-8 16,6 0-119 0,1 6 72-1</inkml:trace>
          <inkml:trace contextRef="#ctx0" brushRef="#br0" timeOffset="-519.6706">40 602 120 0,'-6'-6'46'0,"6"6"-24"0,0 0-2 16,0 0 19-16,0-6-4 16,0 6 0-16,0 0-9 15,0 0-4-15,0-6-12 16,0 6 0-16,0-6 3 0,0 0 2 16,0 6 0-16,0-6-1 15,6 0 3-15,-6 0-5 16,0-6-2-16,0 6 1 15,7 0-4-15,-7 0-2 16,0 6-2-16,0 0-3 31,0 0-2-31,0 0 1 16,0 6 1-16,0 6 0 16,0 0-3-16,0 0 2 15,0 0 1-15,0-6 0 0,0 0-3 16,0 6 2-16,0-12 1 15,7 12 2-15,-7-12-1 16,7 6 2-16,-1 6-81 0,1 0-37 16,7 6-2-1</inkml:trace>
          <inkml:trace contextRef="#ctx0" brushRef="#br0" timeOffset="6596.0391">494 1275 148 0,'0'-24'57'0,"0"12"-30"0,6-12-10 16,1 18 22-16,-7 0-5 16,0-6 1-16,7 6-1 15,-7-6 2-15,0 0-20 0,0 6 4 16,7 0 3-16,-1 0-1 0,-6 0 6 31,0 0-7-31,0 0-9 0,0 0-5 16,0 0-2-16,0 0-1 15,0 6-5-15,0 0-1 16,0 0-2-16,0 0 3 0,0 0-2 16,7 18-3 15,0 18 3-31,0 12 2 0,0 12 3 0,6 0-3 15,-6-5-2-15,6-7 2 32,-6 0 2-32,0-6 0 0,0 0 2 0,-1 0-2 15,1-6 2-15,-7 0-2 16,0-6 2-16,0 0-2 31,0-6-1-31,-7 0-8 16,1-6-5-16,-1 1-11 0,0-7-3 0,0-6-14 0,1-6-6 15,6-6-24-15,0-6-7 16,0 0-16 0</inkml:trace>
          <inkml:trace contextRef="#ctx0" brushRef="#br0" timeOffset="7487.266">575 1558 124 0,'-7'12'46'0,"0"-18"-24"0,14 0-2 16,-7 6 21-16,0 0-9 15,0 0-3-15,0 0-11 16,0 0-1-16,0 0-10 16,0 0 5-16,0 0 3 0,0 0-3 15,7 0 1-15,0-6-6 16,6-6-2-16,1 6-2 15,-1-12 0-15,1 6 2 16,6 0 2-16,0 0-3 0,1-6-1 16,-1 6-1-16,0 0-2 15,1 0-2-15,-8 0 1 16,7 12-1-16,-6 0 0 16,-1 0 2-16,1 6 0 15,-1 0 0-15,1 6 0 16,-7 6-3-16,0-6 2 15,-7 0 1-15,0 6 2 0,-7 0-1 16,0 0 2-16,-7 0 0 16,1-6 1-16,-1 0-9 15,1-6 1 1,-1 0 1-16,1-6 2 16,-1 0 3-16,1 0-1 15,-1 0-1-15,1-6 1 0,-1 0-1 16,1 0 0-16,6 0 2 15,-7-6-1-15,1 0 2 16,6 0 7-16,0 6 3 16,1 0 2-16,-1-6 4 15,0 6-2-15,0 0-1 16,0 0 0-16,1 0 3 16,6 6-5-16,-7-6 0 15,0 0-6-15,7 6 0 16,0 0-3-16,0 0 2 15,0 0-4-15,0 0-2 16,0 0-3-16,0 0-1 0,7 12 2 16,0 0 0-16,-1 0-2 15,8 0 2-15,6 6-1 16,-6-6 0-16,6 0 2 16,0 0 0-16,1 0 2 15,-1 0 1-15,-6 6-4 16,6 0 1-16,-7 0 2 15,8 0 1-15,-1 0 7 16,-7 0 6 0,1 0-8-16,0 6-4 15,-8 0-3-15,1-6 1 16,0 0-1-16,0 1-1 16,-7-7 1-16,0 0 1 15,0-12-1-15,0 0 2 16,0 0 2-16,0 0 4 0,0 0-2 15,0 0 1-15,0-6-5 16,0 0 0-16,0-6-19 16,0 0-9-16,-14-1-82 15,1 7-35-15</inkml:trace>
        </inkml:traceGroup>
      </inkml:traceGroup>
    </inkml:traceGroup>
  </inkml:traceGroup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0:13.33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DF00172-E7A4-47C0-B9AA-0A2E681C5944}" emma:medium="tactile" emma:mode="ink">
          <msink:context xmlns:msink="http://schemas.microsoft.com/ink/2010/main" type="writingRegion" rotatedBoundingBox="18181,11861 18662,11578 18897,11979 18417,12261"/>
        </emma:interpretation>
      </emma:emma>
    </inkml:annotationXML>
    <inkml:traceGroup>
      <inkml:annotationXML>
        <emma:emma xmlns:emma="http://www.w3.org/2003/04/emma" version="1.0">
          <emma:interpretation id="{B11DB385-996B-4562-B4D3-51C4E80699E6}" emma:medium="tactile" emma:mode="ink">
            <msink:context xmlns:msink="http://schemas.microsoft.com/ink/2010/main" type="paragraph" rotatedBoundingBox="18181,11861 18662,11578 18897,11979 18417,122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41ABB8-E7FF-41C6-809C-FD619E32637B}" emma:medium="tactile" emma:mode="ink">
              <msink:context xmlns:msink="http://schemas.microsoft.com/ink/2010/main" type="line" rotatedBoundingBox="18181,11861 18662,11578 18897,11979 18417,12261"/>
            </emma:interpretation>
          </emma:emma>
        </inkml:annotationXML>
        <inkml:traceGroup>
          <inkml:annotationXML>
            <emma:emma xmlns:emma="http://www.w3.org/2003/04/emma" version="1.0">
              <emma:interpretation id="{B156A4AE-A53C-4BAB-87F7-694FB7DEB2FA}" emma:medium="tactile" emma:mode="ink">
                <msink:context xmlns:msink="http://schemas.microsoft.com/ink/2010/main" type="inkWord" rotatedBoundingBox="18195,11884 18676,11602 18813,11836 18333,12119"/>
              </emma:interpretation>
              <emma:one-of disjunction-type="recognition" id="oneOf0">
                <emma:interpretation id="interp0" emma:lang="" emma:confidence="1">
                  <emma:literal>•</emma:literal>
                </emma:interpretation>
                <emma:interpretation id="interp1" emma:lang="" emma:confidence="0">
                  <emma:literal>\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`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>-203 239 96 0,'-6'-6'38'0,"6"6"-20"0,0-6-4 0,0 6 15 0,0 0-1 0,0 0 3 32,0 0-2-32,0 0 0 15,0 0-16-15,0 0 1 0,0 0 2 16,0 0-2-16,0 0 2 16,0 0-7-16,0 0-3 0,0 0-1 0,0 0 1 31,0 0-1-31,0 0 0 0,0 0 1 15,0 0 1-15,0 0 3 16,0 0 4-16,0 0-4 16,0 0 0-16,0 0 0 15,0 0 1-15,0 0-3 16,0 0-3-16,0 0 6 16,0 0 3-16,6 6-3 15,8 0 1-15,-1 0 4 16,8-6 2-16,6 0-7 15,0 0-2-15,7 6-5 16,-1-6-3-16,1 0 0 16,0 0 1-16,-7 0-1 15,0-6-1-15,0 6-2 0,-6 0 1 16,-1 0 1-16,7-6 4 16,-7-6 0-1,1 6-4-15,-1 0-2 16,7 0 1-16,-7 0 0 15,-6 0 1-15,-1 6 2 16,1 0-1-16,-1 0-1 16,1 0-2-16,-14 0 1 15,0 0 1-15,7 0 2 16,-1 0-1-16,-6 0 2 16,7 0-2-16,0-6 2 15,0 0 0-15,-1 0 3 16,-6 0-56-16,0 0-151 15</inkml:trace>
        </inkml:traceGroup>
        <inkml:traceGroup>
          <inkml:annotationXML>
            <emma:emma xmlns:emma="http://www.w3.org/2003/04/emma" version="1.0">
              <emma:interpretation id="{B2AA5A0A-9BB7-4FEC-9C21-5F9CEDB2AC3A}" emma:medium="tactile" emma:mode="ink">
                <msink:context xmlns:msink="http://schemas.microsoft.com/ink/2010/main" type="inkWord" rotatedBoundingBox="18276,11805 18608,11610 18843,12011 18511,12206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730.1568">54 65 341 0,'-6'0'53'0,"-1"0"-13"16,7 0-11-16,0-6-3 15,-7 0-3-15,7 6 0 16,0 0-3-16,0 0-1 15,0 0-4-15,0 0-1 0,0 0 0 16,0 0 2-16,0 0-12 16,0 0-1-16,0 0-5 15,0 0-2-15,0 0 3 16,7 12 0-16,0 0-2 16,-1 6 0-16,8 0 2 15,-1 0 0-15,1 0-2 16,0 6 2-16,-1 0 1 15,1 0 0-15,-1 6 2 16,1-6 1-16,-1 1-4 16,1-1 1-16,-1 0 0 0,-6 0 0 15,0 0 2-15,0-6 1 16,-1 0-1-16,-6-6-2 16,0 0 3-16,0-6 2 15,0 0-24-15,0 0-12 16,-6 0-55-16,-1-12-22 15,-14-6-30 1</inkml:trace>
          <inkml:trace contextRef="#ctx0" brushRef="#br0" timeOffset="-1304.4891">163 263 144 0,'6'-6'55'0,"-6"6"-30"0,0 0-10 15,0 0 20-15,0 0-8 16,0 0-3-16,7 0-6 15,0-6 1-15,0 0-10 16,-1 0-3-16,-6-6 0 0,7 0 1 16,0-6 1-16,0 0 9 15,-7 0 4-15,0 0 0 0,0 0-1 16,0 6-6-16,7 0-4 16,-7 0-1-16,0 0-1 15,0 6-4-15,0 0-3 16,0 0 0-16,0 6 1 15,0 0-1-15,0 0 2 16,0-6-2-16,0 6-1 16,0 0 1-16,0 0-1 15,0 0 0-15,0 0 0 16,0 0 8-16,0 0 7 16,0 0-3-16,0-6-2 15,0 6-8-15,0-6-1 16,0 6 1-16,0-6 1 0,0 6-1 15,0-6-2-15,0 0-2 16,0 6 1-16,0 0-1 16,0-6 0-16,0 6 4 15,0-6 1-15,0 6-4 16,0-6-1-16,0 0 1 16,0 6 2-16,0-6 0 15,0 6-1-15,0 0-2 16,0 0 1-16,0 0 1 15,0 0 0-15,0 0-3 16,0 0 0-16,0 0-1 16,0 6 3-16,0 6-2 15,-7 6 1-15,0 18 2 0,-7 0 2 16,-6 6-3-16,0-6 0 16,0 6 1-16,-1-6 0 15,1-5 0-15,6-7 2 16,1 0 1-16,6-6 1 15,0-6-2-15,1-6 1 0,-1 0 0 16,0-6 3-16,0 0-14 16,1 0-7-16,-1 0-56 15,0-6-24-15,0 6-39 16</inkml:trace>
          <inkml:trace contextRef="#ctx0" brushRef="#br0" timeOffset="-1100.4182">54 83 128 0,'0'-6'49'0,"0"12"-26"0,0-6-5 0,0-6 20 16</inkml:trace>
        </inkml:traceGroup>
      </inkml:traceGroup>
    </inkml:traceGroup>
  </inkml:traceGroup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0:23.534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2C3A833-D7E4-41E2-B1E6-76C45D84008B}" emma:medium="tactile" emma:mode="ink">
          <msink:context xmlns:msink="http://schemas.microsoft.com/ink/2010/main" type="writingRegion" rotatedBoundingBox="9396,17777 12927,17777 12927,17933 9396,17933"/>
        </emma:interpretation>
      </emma:emma>
    </inkml:annotationXML>
    <inkml:traceGroup>
      <inkml:annotationXML>
        <emma:emma xmlns:emma="http://www.w3.org/2003/04/emma" version="1.0">
          <emma:interpretation id="{BFDE2A2B-C2E1-4350-BB0D-6DB3ACD22281}" emma:medium="tactile" emma:mode="ink">
            <msink:context xmlns:msink="http://schemas.microsoft.com/ink/2010/main" type="paragraph" rotatedBoundingBox="9396,17777 12927,17777 12927,17933 9396,179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A579836-94D3-4EA2-AFD0-4B6D3A022214}" emma:medium="tactile" emma:mode="ink">
              <msink:context xmlns:msink="http://schemas.microsoft.com/ink/2010/main" type="line" rotatedBoundingBox="9396,17777 12927,17777 12927,17933 9396,17933"/>
            </emma:interpretation>
          </emma:emma>
        </inkml:annotationXML>
        <inkml:traceGroup>
          <inkml:annotationXML>
            <emma:emma xmlns:emma="http://www.w3.org/2003/04/emma" version="1.0">
              <emma:interpretation id="{E95A7F39-7D07-4E5F-8D70-129C886BEC9D}" emma:medium="tactile" emma:mode="ink">
                <msink:context xmlns:msink="http://schemas.microsoft.com/ink/2010/main" type="inkWord" rotatedBoundingBox="9396,17777 12927,17777 12927,17933 9396,17933"/>
              </emma:interpretation>
              <emma:one-of disjunction-type="recognition" id="oneOf0">
                <emma:interpretation id="interp0" emma:lang="" emma:confidence="0">
                  <emma:literal>when</emma:literal>
                </emma:interpretation>
                <emma:interpretation id="interp1" emma:lang="" emma:confidence="0">
                  <emma:literal>an</emma:literal>
                </emma:interpretation>
                <emma:interpretation id="interp2" emma:lang="" emma:confidence="0">
                  <emma:literal>me</emma:literal>
                </emma:interpretation>
                <emma:interpretation id="interp3" emma:lang="" emma:confidence="0">
                  <emma:literal>we</emma:literal>
                </emma:interpretation>
                <emma:interpretation id="interp4" emma:lang="" emma:confidence="0">
                  <emma:literal>can</emma:literal>
                </emma:interpretation>
              </emma:one-of>
            </emma:emma>
          </inkml:annotationXML>
          <inkml:trace contextRef="#ctx0" brushRef="#br0">27-3 96 0,'-7'0'38'0,"7"6"-20"0,-7-6-6 15,7 0 16-15,0 0-5 16,0 0 1-16,0 6-2 16,0-6 1-16,-6 0-13 0,6 0 1 0,0 0 0 15,0 6-6-15,0-6-3 16,-7 0-4-16,7 0 1 16,0 0-1-16,0 0-2 15,0 0 5-15,0 0 1 16,0 0 4-16,0 0 1 15,0 0 1-15,0 0 0 16,7 6 0-16,-7-6 2 31,13 6-5-31,-13-6-1 0,14 12-2 16,-14-12-2-16,13 6 1 16,1 0-1-16,-8 0 0 15,-6-6 0-15,14 6 15 16,-1 0 7-16,-6 0-8 15,7 0-5-15,-14-6-4 16,13 0-1-16,1 0-5 16,-7 0-1-16,6 6 1 0,-6 0 0 15,6 0-2-15,1-6 2 16,-1 0 3-16,1 0 3 16,0 0-2-16,-1 0-2 15,1-6 2-15,-1 6 0 16,1 0-4-1,-1 0-1-15,-13 0 1 0,7 0 0 16,0 0 1-16,-1 0 0 16,1 0 0-16,7 0 0 15,-14 0 0-15,13 0 2 16,-6 0-3-16,-7 0 0 16,7 0 1-16,0 0 2 15,-1 0-1-15,1 0 2 0,0 0-4 16,0 0 0-16,-1 0-1 15,8 0 0-15,0-6 2 16,-8 6 2-16,8-6-1 16,-7 0 2-16,6 0-2 15,-6 0-1-15,0 6 1 16,-1 0-1-16,8 0-3 16,-7 6 0-16,6 0 4 15,1-12 3-15,-1 0-3 16,1 0-1-16,-1 0 0 15,1 6 2-15,-1 0-1 16,-6 0-1-16,7 0 1 0,-1 0-1 16,1 0-3-16,-1 0 2 15,1 0 1-15,-1 0 0 16,1 0 0-16,-1 0 2 16,1 0-1-16,6 0-1 15,-6-6 3-15,6 6 0 16,0-6-4-16,-6-6-1 15,-1 6-2-15,1 6 3 16,-1 0 0-16,1 0 1 16,0 0 0-16,-1 0 2 15,1 0-3-15,-14 0 0 0,13 6-1 0,1-6 0 16,-1 0 4-16,1 0 1 16,-1 12-1-16,1-12-2 15,-1 0-2-15,1 6 1 31,-1-6 1-31,1 6 0 16,-1 0-3-16,1 0 2 16,0 0 3-16,-1 0 3 15,1 0-4-15,-1 0-3 0,1 0 1 16,-1 0 2-16,1-6 0 0,-1 6 2 16,1 0-4-16,-1 0 0 15,1-6-1-15,-1 6-2 16,1-6 5-16,-1 0 1 15,1 6 0-15,-1-6-2 16,1 0-2-16,0 0 1 16,-8 0 1-16,1 0 2 15,-7 0-1-15,14 0-1 16,-8 0 1-16,1 0-1 16,7 0 0-16,-8 0 0 0,1-6-3 15,7 6 2-15,-1-6 1 31,-6 6 2-31,7 0-1 16,-8-6-1-16,8 6 1 0,-7 0-1 16,6 0 0-16,1 0 0 15,-1 0 0-15,1 0 0 16,6 0-3-16,-6 0 2 16,-1 0 1-16,7 0 2 15,1-6-1-15,-1 6 2 16,0 0-4-16,1 0 0 0,-1 0 1 15,0 0 0-15,0 0 0 16,1 6 0-16,-1-6-3 16,0 6 2-16,1-6 1 15,-8 6 2-15,1-6-1 0,-1 6-1 16,1-6 1-16,-1 0-1 16,1 0 0-16,-1 6 2 15,1-6-3-15,-1 6-2 16,-6-6 2-16,7 0 2 15,-8 0 0-15,8 0 2 16,0 0-2-16,-1 0-1 16,1 0-2-1,-8 0 1-15,8 0 1 16,-1 0 0-16,1 0 15 16,-1 0 7-16,1 0-10 0,0 6-7 15,-1 0-1-15,1-6-1 16,-1 0-4-16,1 0-1 15,-1 0 3-15,8 0 1 16,-8 0 0-16,7 0-2 16,-6 0 1-16,-1 0-1 15,1 0 0-15,6 0 0 16,1 0 0-16,-1-6 0 16,-7 0 8-16,1 6 7 15,-1 0-5-15,-6 0-3 16,0 0-4-16,0 0-3 15,-1 0 1-15,1 0-1 16,7 0 0-16,-1-6 0 16,1 6 0-16,-1-6 0 0,1 0 2 15,6 0 1-15,-6 0-4 16,6 0 1-16,-6 0 0 16,-1-6 0-16,1 12-3 15,6 0 2-15,-7 0-1 16,1 0-2-16,-1 0 3 0,8 0 2 15,-8 0 0-15,8 0 2 16,-8 0-2-16,7 0 2 16,-6 0-2-16,0 0 2 15,-1 6-7-15,1-6 1 16,-1 0 3-16,1 0 4 16,-1 0 5-16,1 0 5 15,-1 0-6-15,1 0-2 0,-1 6-6 16,1-6 0-16,6 0 0 15,-6 6 0-15,-1-6 0 16,1 0 2-16,-1 0-1 16,1 0-1-16,-1 0-2 15,1 0 1-15,-7 0 1 0,6 0 0 32,-6 0 0-32,6 6 0 15,1-6 0-15,-1 6 0 16,-6 0 0-16,7 0 0 15,-1-6 0-15,1 0 2 0,-1 0-3 16,1 0 0-16,-1 0 3 16,1 0 1-16,6 0-1 15,1 0-2-15,-1 0 5 16,0-6 1-16,0 0-5 16,1 6 0-16,-8-6 1 15,14 6 1-15,-6 0-4 16,-8 0 1-16,1 0 0 0,-1 0 0 15,1 0 11-15,-1 0 5 16,1-6-8-16,-1 0-2 16,1 0-4-16,-1 0-2 15,1 0 1-15,-7 0-1 16,6 0 2-16,-6 0 1 0,0 0-1 16,-7 6-2-16,7 0 1 15,-1 0 1-15,-6 0-1 16,0 0-1-16,0 0 3 15,0 0 0-15,0 0-1 16,0 0-2-16,0 0-32 16,0 6-16-16,0 6-80 15,-47-12-89 1</inkml:trace>
        </inkml:traceGroup>
      </inkml:traceGroup>
    </inkml:traceGroup>
  </inkml:traceGroup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1:20.41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4F911C5-71AB-420A-83F8-8272E1446375}" emma:medium="tactile" emma:mode="ink">
          <msink:context xmlns:msink="http://schemas.microsoft.com/ink/2010/main" type="inkDrawing" rotatedBoundingBox="10831,4137 11900,4175 11898,4224 10829,4186" semanticType="callout" shapeName="Other">
            <msink:sourceLink direction="with" ref="{7E093C98-5DA1-485C-ADED-EB639E1F2F47}"/>
          </msink:context>
        </emma:interpretation>
      </emma:emma>
    </inkml:annotationXML>
    <inkml:trace contextRef="#ctx0" brushRef="#br0">2930-5 60 0,'-7'-6'24'0,"0"0"-12"0,1 0-1 0,6 6 10 0,-7 0-3 15,0 0 0-15,-6 0-6 16,-1 0 0-16,0 0-7 15,1 0-3-15,-7 0 1 16,-1 0 0-16,1 0 5 16,-7 0 5-16,13 0-3 15,1 0 2-15,-1 6-7 16,1-6 4-16,6 0 3 0,0 0-4 0,1 0 0 16,-1 0 0-16,0 0 0 15,7 0-4-15,0 0-1 16,0 0-1-16,0 0-2 15,0 0-2-15,0 0-1 16,0 0 2-16,14 0 0 0,-1 0 1 16,1 0 0-16,-1 0 0 15,1 0 0-15,6 0-3 16,7 0 2-16,-7 0 1 16,1 0 2-16,-1 0 1 0,0 0 1 31,7 0-5-31,0 0 1 15,0 0-2-15,7 6 0 16,0-6 2-16,0 0 0 16,0 6 2-16,0-6 1 15,-7 0-4-15,0 0 1 16,0 0-2-16,0 0 0 16,0 0 4-16,-7 6 1 0,0-6-1 15,1 0 1-15,-1 0-4 0,0 6 0 16,1-6-1-16,-1 0 0 15,0 0 2-15,1 0 2 16,-1 6-1-16,-7-6-1 16,1 6 1-16,-14-6-1 15,13 0 0-15,-13 0 0 0,0 0 0 16,0 0 2-16,0 0 16 16,7 6 9-16,-7-6-14 15,0 0-7-15,0 0-4 31,0 0 0-31,0 0-1 16,7 0-1-16,6 0 1 0,-13 0-1 16,7 0-3-16,0 0 2 15,7 0 1-15,-14 0 0 16,6 0 0-16,8 0 2 16,-1 0 1-16,-6 0 3 15,0-6-8-15,0 6 0 16,-1-6 0-16,1 0 1 15,0 6 1-15,0-6 2 16,-1 0 1-16,8 0 1 16,0 0-5-16,-1 6-1 15,1 0-65 1,6 12-70-16,7 12 31 16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9:31.937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F97E151-F42E-40FA-9EF4-B2BDE4C6E664}" emma:medium="tactile" emma:mode="ink">
          <msink:context xmlns:msink="http://schemas.microsoft.com/ink/2010/main" type="inkDrawing" rotatedBoundingBox="2261,6391 5051,6474 5050,6538 2259,6455" shapeName="Other"/>
        </emma:interpretation>
      </emma:emma>
    </inkml:annotationXML>
    <inkml:trace contextRef="#ctx0" brushRef="#br0">-2-6 36 0,'0'-4'16'0,"0"4"-8"0,5 0-5 15,-5 0 7-15,0 0-4 16,0 0 2-16,0 0-3 16,0 0 2-16,0 0 2 0,0 0 2 15,0 0-1-15,0 0-1 16,0 0-8-16,0 0-2 15,0 0 0-15,0 0 2 16,0 0 0-16,0 0-1 16,0 0 1-16,0 0-1 15,0 0 0-15,0 0 2 16,0 0-1-16,0 0 2 16,0 0-2-16,0 0-1 15,0 0 1-15,5 9 1 16,-5-9-1-16,5 9-1 15,-5-9 1-15,5 4-1 16,0 1 2-16,5-1 3 16,0 1 0-16,5-1 0 0,0 1-3 15,-4-5-2-15,4 0 1 16,0 0 1-16,0 0 1 16,-5 0 1-16,0 4-5 15,0-4-1-15,0 0 1 16,0 0 2-16,0 0 0 15,5 0-1-15,-5 0 1 16,0 0-1-16,0 0 0 16,0-4 0-16,0 4 0 0,1 0 0 15,-1 0 0-15,-5 0 0 16,0 0 0-16,0 0 2 31,0 0-3-31,0 0 0 0,0 0 1 16,0 0 0-16,0 0 2 15,0 0 3-15,5 0-2 16,0 0-2-16,0 0 0 0,0 0-1 16,0 0 0-16,0 0 0 15,0 0 0-15,0 0 0 16,0 4 2-16,0 0 1 16,0-4-6-16,0 5 0 15,1-5 1-15,-1 0 3 0,0 4 2 16,0-4 1-16,5 0-5 15,0 0 1-15,5 0-2 16,0 0 0-16,0 0 4 16,0 0 3-16,0 0-4 15,-5 0-3 1,1 0 1-16,-1 0 2 16,0 0-2-16,0 0-2 15,-5 5 2-15,5-5 0 16,-5 4 1-16,0-4 2 15,5 9-1-15,-5-9 2 16,0 0-4-16,5 5-2 16,-5-5 2-16,5 0 2 15,1 0 0-15,-1 0 2 0,0 0-2 16,0 0 2-16,0 0-7 16,0 0 1-16,0 0 3 15,0 0 2-15,0 0 0 16,0 0-2-16,0 0 1 15,0 0-1-15,-5 0-3 16,1 0 2-16,-1 0 1 16,0 0 2-16,0 0-1 15,0 0-1-15,-5 0 1 16,5 0 1-16,0 0-3 16,0 0 0-16,0 0 1 15,0 0 2-15,5 0-1 16,0-5-1-16,0 5 1 15,0 0-1-15,0 0 0 0,1 0 2 0,-1 0 1 16,5 0-4-16,0 0 1 16,0 0 0-16,0 0 2 0,0-9-3 15,0 5 0-15,0-1-1 16,0 1 0 0,1 4 4-16,-6-5 1 0,0 5-1 15,0 0-2-15,0 0 1 16,0 0-1-16,0 0 0 15,0 0 2-15,-5 0-1 16,5 0-1-16,-5 5 1 16,0-5-1-16,0 4 2 15,1-4 1-15,-1 0-1 16,0 0-2-16,0 0 1 16,5 5-1-16,0-5-3 15,0 4 0-15,0 5 2 16,0-9 0-16,0 5 1 0,0-1 0 15,5-4 0-15,-5 5 0 16,1-1 0-16,-1 1 0 16,0-5 2-16,0 4 1 15,0-4-4-15,0 5-1 16,0-5 3-16,-5 0 1 16,10 0 0-16,-5 0-2 15,0 0 1-15,0 0-1 16,0 0 0-16,1 0 0 15,-1 0 0-15,0 0 0 16,0 4 0-16,0-4 0 16,0 0 0-16,0 0 0 0,5 0 0 15,0 0 0-15,0 0 0 16,0 0 0-16,1 0 0 16,-1 0 0-16,-5 0 4 15,0 0 5-15,0 0-3 16,-5 0-1-1,0 0-2-15,0 0 0 16,0 0-4-16,0 0 0 16,5 0 3-16,0 0 3 0,0 0-4 15,1 0-3-15,-1 0 1 16,0 0 0-16,-5 0 1 16,5 0 0-16,-5 0 2 0,0 0 3 15,0 0-2-15,0 0 0 16,0 0-1-16,0 0-2 15,0 0 1-15,0 0 1 16,0 0 1-16,0 0 1 16,0 0-7-16,0 0 0 15,1 0 1 1,-1 0 3-16,0 0-2 16,0 0 0-16,0 0 1 15,0 0 2-15,0 0-3 16,0 0-2-16,0 0 4 15,0 0 1-15,-5 0 0 16,5-4-2-16,0 4 1 0,-5 0 1 16,0 0-3-16,5 0 0 15,-5 0 3-15,5 0 1 16,-5 0-4-16,5 0-1 16,0 0 3-16,1 4 1 15,-1-4-3-15,0 0 1 16,0 0 0-16,0 0 2 15,0 0-1-15,0 0-1 16,0 0 7-16,0 0 3 16,-10 0-3-16,5 0 1 15,-5 0-5-15,5 0 0 16,-5 0-1-16,5 0-2 16,0 0 3-16,0-4 2 0,-5-5-29 15,0 0-10-15,0-5-50 16</inkml:trace>
  </inkml:traceGroup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1:22.73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5804686-3CFA-45A5-BCCC-C60B26340379}" emma:medium="tactile" emma:mode="ink">
          <msink:context xmlns:msink="http://schemas.microsoft.com/ink/2010/main" type="inkDrawing" rotatedBoundingBox="13122,4162 18582,4122 18583,4175 13123,4214" shapeName="Other"/>
        </emma:interpretation>
      </emma:emma>
    </inkml:annotationXML>
    <inkml:trace contextRef="#ctx0" brushRef="#br0">0 36 36 0,'7'-12'16'0,"0"12"-8"0,-7 0 4 16,0 0 8-16,0 0-2 15,7 0 0 1,-7 0-6-16,7 0-2 15,-7 0-2-15,0-6 2 0,0 6-5 16,0 0-3-16,0 0 1 16,0 0 2-16,0 0 11 0,0 0 5 15,0 0-9-15,0 0-2 16,0 0-6-16,0 0-3 16,0 0 0-16,6 0-1 0,8 0 2 15,-1 0-1-15,1 0-1 16,6 0 1-16,1 0 1 15,-1 0 1-15,0 0 1 16,0 0-5 0,1 0-1-16,-1 6 3 15,0-6 3-15,-6 6-1 16,-1-6 0-16,1 0 10 16,-1 0 6-16,1 0-10 15,-1 0-2-15,-6 0-5 16,7 0-2-16,-1 0 1 15,1 6-1-15,6-6 0 16,0 6 0-16,1 0 0 0,-1 0 0 16,7 0 2-16,-7 0-3 15,7-6 0-15,-6 0 3 16,6 0 1-16,7 0-4 16,-1 0 1-1,-5 0 0-15,5-6 0 16,1 0 0-16,0 0 2 15,0 0-3-15,6 6-2 0,-6 0-1 16,7 0 3-16,-7 0 2 16,-1 0 4-16,1 0-4 15,0 0-1-15,0 0 0 16,0 0 0-16,0 0 0 16,-1 0 2-16,1 0-1 15,-7-6-1-15,0 6 1 0,0 0-1 16,1 0 0-16,5 6 0 15,8 0-3-15,-7 0 2 16,0-6 1-16,-1 0 2 16,1 0-1-16,0 0-1 15,0 0 1-15,0 0 1 16,0 0-1-16,-7 0-1 0,-7 0-2 16,0 0 1-16,1 0 1 15,-8 0 2-15,7 0-3 16,1 0 0-16,-1 0 3 15,7-6 1-15,0 6-1 16,7-6 1-16,0 0-4 16,6 0-2-16,-6 0 2 31,0 6 0-31,0 0 1 0,0 0 0 16,-7 0 0-16,0 0 0 15,0 0 0-15,0 0 0 16,0 0 0-16,0 0 0 15,0 0-3-15,-7 0 2 16,7 0 3-16,0 0 1 16,1 0-4-16,-1 0 1 0,0 0 0 0,6 6 0 15,1-6 0-15,0 0 2 16,0 0-1-16,0 0 2 16,0 6-4-16,-1 0 0 15,-6-6 3-15,7 0 1 16,-7 0-1-16,7 0-2 15,0 0 1-15,0 0-1 16,0-6-3-16,0 6 2 0,-1-6 27 16,1 6 12-16,0 0-18 15,7-6-9-15,-1 6-9 16,8 0-5-16,-15 0 2 16,1 0 0-16,0 0 1 15,-7 0 2-15,0 0-3 31,-7 0-2-31,8 0 4 16,-1 0 1-16,6 0 0 0,1 6-2 0,0-6-2 16,0 0 1-16,0 0-1 15,-7 0 0-15,-7 0 2 16,7 0 2-16,14 0-1 16,-7 0-1-16,6 0 1 15,-6 0 1-15,0 0-1 16,0 0-1-16,-1-6 1 15,1 0-1-15,7 6-3 0,-1-6 2 32,1 6 1-32,0 0 2 15,-8 0 14-15,1-6 7 16,0 6-11-16,0 0-5 0,0 0-6 16,0 0-2-16,-7 0 3 15,0 0 1-15,0 6-4 16,0-12-1-16,-7 6 3 15,14 0-1 1,7 0 0-16,-8 0 1 0,8 0 1 16,-7 0-3-16,-14 0 0 15,0 0-1-15,1 0 0 16,-1 0 2-16,7 0 2 16,-7 0-3-16,1 0 0 15,12 0 1-15,-12 0 0 16,-8 0 0-16,8 0 0 0,-8 0 0 15,7 0 0-15,14 0 2 16,-7 0 1-16,-13 0-4 16,6 0 1-16,0 0 0 15,1 0 0-15,13-6 0 16,-14 6 0-16,-7 0 0 16,8 0 2-1,-1 0-3-15,0 0 0 16,1 0 1-16,6 0 0 0,13 0 0 15,-6 0 0-15,-7 0 0 16,0 0 2-16,-7 0-1 16,-6 0-1-16,0 0-2 15,-1 0 1-15,1 0 1 16,-1 0 2-16,1 0-1 16,-14 0-1-16,0 0 1 0,0 0 1 15,0 0-1-15,0 0 2 16,0 0-53-16,0 0-23 15,13 18-51 17</inkml:trace>
  </inkml:traceGroup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1:26.10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01B804F-EA61-4F27-8B1A-877F6171ECD0}" emma:medium="tactile" emma:mode="ink">
          <msink:context xmlns:msink="http://schemas.microsoft.com/ink/2010/main" type="inkDrawing" rotatedBoundingBox="20553,4051 22757,4088 22756,4172 20551,4135" semanticType="callout" shapeName="Other">
            <msink:sourceLink direction="with" ref="{7E093C98-5DA1-485C-ADED-EB639E1F2F47}"/>
          </msink:context>
        </emma:interpretation>
      </emma:emma>
    </inkml:annotationXML>
    <inkml:trace contextRef="#ctx0" brushRef="#br0">169-2 72 0,'-13'-6'30'0,"13"6"-16"0,0 0 1 0,0 0 13 0,0 0-13 32,0 0-6-32,0 0-3 0,0 0-2 15,0 0-5-15,-7 6-1 16,0-6 1-16,0 6 0 16,0 0-2-16,-6 0 2 15,-1 0 1-15,1 0 2 16,6 0-1-16,0-6-1 15,1 0 7-15,-1 0 5 16,0 0-4-16,0 6-2 0,1-6 1 0,-1 6 0 16,0-6-3-16,0 0-3 0,0 6 0 15,1 0-1-15,-1-6 0 16,7 0 6-16,0 0 4 16,0 0-8-16,0 0 0 15,0 0 9-15,0 0 5 0,0 0 0 31,13 6 3-31,1-6-10 16,0 0-5-16,6 6-1 16,0-6 0-16,0 0 1 15,1-6 0-15,6 6-2 16,0 0-2-16,0 0 1 16,7 0-1-16,6 0-3 15,-6 0 0-15,0 0 2 0,-7 0 2 0,-7 0 2 16,7 0 1-16,7 6-5 15,-7 0 1-15,-6 0-2 16,-1-6 0-16,0 0 2 16,-6 0 2-16,-1 0-1 15,8 0-1-15,6 0 1 16,0 0-1-16,0 0 0 16,0 0 2-16,0 0-3 0,0 0 0 15,0 0 3-15,0 0 1 16,7 0-4-16,0 0-1 15,-1 0 1-15,1 0 0 16,0 0 1-16,0 0 0 16,0 6 0-16,-7-6 0 15,0 0 0-15,14 0 0 16,-8 0 0-16,1 0 0 16,7 0 0-16,-7 0 2 0,-1 0-1 31,-6 0-1-31,1 0-2 0,5 0 1 15,-6 0 1-15,7 0 2 16,-7 0-3-16,7 0 0 16,-7 0 1-16,7 0 0 0,-7 0 0 15,7 0 0-15,-7 0 0 16,7-6 0-16,0 6 0 16,-1 0 2-16,1 0 1 15,0-6 1-15,-7 6-7 16,0 0 0-16,0 0 1 15,0 0 1-15,-6 0 1 32,6 0 2-32,-7 0-1 0,0 0 2 15,1 0-2-15,-1 0-1 16,0 0-2-16,-6 0 1 16,-1 0 3-16,1-6 1 15,-1 6 1-15,1-6 0 16,-1 0-22-16,1 6-8 15,-1 0-71 1</inkml:trace>
  </inkml:traceGroup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1:19.21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476078F-610C-459A-978C-873484E0C587}" emma:medium="tactile" emma:mode="ink">
          <msink:context xmlns:msink="http://schemas.microsoft.com/ink/2010/main" type="inkDrawing" rotatedBoundingBox="8164,4181 9674,4292 9669,4370 8159,4258" semanticType="callout" shapeName="Other">
            <msink:sourceLink direction="with" ref="{7E093C98-5DA1-485C-ADED-EB639E1F2F47}"/>
          </msink:context>
        </emma:interpretation>
      </emma:emma>
    </inkml:annotationXML>
    <inkml:trace contextRef="#ctx0" brushRef="#br0">170 49 96 0,'-7'-12'38'0,"7"6"-20"0,0 0-4 0,0 6 17 16,-7-6-11-16,7 0-1 16,-7 0-11-16,1 0-5 15,-1 6-2-15,0 0-1 0,0 0 0 16,0 0-3-16,1 0 2 16,-1 0 1-16,0 0 2 15,0 0 1-15,-6 0 1 16,-1 0 0-16,1 0 2 15,6 0 1-15,0 0 1 0,1 0 0 16,-1 0 2-16,0 0-3 16,0 0-2-16,0 0-2 15,7 0-3-15,0 0-4 16,0 0 0-16,0 0 2 16,0 0 1-16,0 0 1 0,7 6 2 15,-7-6-3-15,7 6 0 16,0 0 3-16,0 0 1 15,-1 0-4-15,1 0 1 16,7 0 0-16,-1 0 2 16,1 0-3-16,-1-6-2 15,1 12 4-15,-1-12 1 16,8 0-3-16,-1 6 1 16,0 0 0-1,7-6 2-15,-7 6-1 0,8-6 2 16,-1 0-2-16,-7 0 2 15,7 0-2-15,0 0-1 16,0 0 1-16,0 0-1 16,-7 0 0-16,1 0 0 15,-1 6-3-15,0 0 2 16,-6-6 1-16,-1 0 0 16,1 0 0-16,-1 0 2 15,1 0-1-15,6 0-1 0,1-6 1 16,6 0 1-16,0 0-1 15,7 0-1-15,-7 6 1 16,0 0-1-16,0 0-3 16,0 0 2-1,0 0 3-15,-7 6 1 16,0 0-4-16,1 0-1 0,-1 0 1 16,0 0 2-16,-6-6 2 15,-1 0 1-15,8 0-2 16,-1 0-2-16,-7 0-2 15,8 0 1-15,-8 0 1 16,1 0 2-16,-1 0-3 0,1 0 0 31,-1 0-1-31,1 6 0 0,0 0 2 16,-8 0 2-16,-6-6-3 16,14 0 0-16,-7 0 1 15,6 0 0-15,1 0 0 16,6 0 2-16,0 0-1 15,1 0-1-15,-1 0 1 16,0 0 1-16,0 0-3 0,1 0-2 16,-8 0 4-16,8 0 1 15,-8 0 0-15,1 0-2 16,-8 0 1-16,8 0-1 16,-1 0 17-16,-13 0 9 15,14 0-11-15,-14 0-3 0,7 0-8 16,6 0-3-16,-6 0 0 15,0 0 1-15,0 0-1 16,-7 0-1-16,6 0 1 16,-6 0-1-16,7 0 0 15,0 0 0-15,-7 0 2 16,0 0 3-16,7 0-4 16,-7 0-1-16,0 0-20 0,0 0-9 15,13 6-80 1</inkml:trace>
  </inkml:traceGroup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1:31.0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E093C98-5DA1-485C-ADED-EB639E1F2F47}" emma:medium="tactile" emma:mode="ink">
          <msink:context xmlns:msink="http://schemas.microsoft.com/ink/2010/main" type="inkDrawing" rotatedBoundingBox="8415,5104 21222,5208 21220,5356 8414,5252" shapeName="Other">
            <msink:destinationLink direction="with" ref="{F01B804F-EA61-4F27-8B1A-877F6171ECD0}"/>
            <msink:destinationLink direction="with" ref="{C4F911C5-71AB-420A-83F8-8272E1446375}"/>
            <msink:destinationLink direction="with" ref="{D476078F-610C-459A-978C-873484E0C587}"/>
          </msink:context>
        </emma:interpretation>
      </emma:emma>
    </inkml:annotationXML>
    <inkml:trace contextRef="#ctx0" brushRef="#br0">161 8 52 0,'-7'-12'22'0,"7"12"-12"0,0 0-3 0,0 0 9 15,0 0-2-15,-6 0 0 16,-1 0-4-16,0 0 1 15,0 0-4-15,1 0 1 16,-1 0-3-16,0 0 0 0,0 0-1 0,0 0 0 16,1 0 0-16,-1 0 2 15,0 0-3-15,0 0-2 16,1 0 0-16,6 0 1 16,-7 0-1-16,0 0-3 0,0 0 1 15,1 6 1-15,-1-6 2 31,0 6-3-31,0 0 0 0,1 0 3 16,-1-6 3-16,7 0 2 16,0 0 3-16,0 0-3 15,0 0-2-15,0 0 2 16,0 0 0-16,0 0-1 16,0 0 1-16,13 6 5 15,1 0 2-15,-1 0-5 16,8-6-1-16,-1 0-6 0,0 0-2 15,7 0 0-15,0 0 0 16,0 0 0-16,-6 0 0 0,-1 0 0 16,-6 0 0-16,-1 0 0 15,1 0 0-15,-1 0 0 16,1 0 2-16,-1 0-3 16,-13 0 0-1,7 0 1-15,7 0 0 16,-1 0 0-16,1 0 2 15,-1 0-1-15,1 0-1 16,6 0 1-16,7 0-1 16,0-6-3-16,7 6 2 0,6 0 3 15,1 0 1-15,0 0-4 16,-1 0 1-16,1 0 0 16,6 0 0-16,-13 0 0 15,0 0 0-15,0 0-3 0,0 0 2 16,-1 0 1-16,-6 0 2 15,0 0-1-15,1 0-1 16,-1 0 1-16,0 0-1 16,0 6 0-1,0-6-3-15,0 0 2 16,0 0 1-16,0 0 2 16,7 0-1-1,-7 0-1-15,0 0 1 16,0 0-1-16,0 0-3 15,0 0 2-15,0 0 1 0,-7 0 2 16,1 0-1-16,6 0-1 16,-7 0-2-16,7 0 1 15,0-6 1-15,7 6 0 16,0 0 2-16,0 0 1 16,0 0-4-16,-1 0 1 15,1 0-2-15,0 0 0 16,0 0 2-16,0 0 2 15,-7 0-1-15,7 0-1 16,-1 0 1-16,-6 0-1 0,0 0 0 0,1 0 2 16,-1 6-3-16,0 0 0 15,0 0 1-15,0-6 0 16,0 6 0-16,0-6 2 16,0 0-3-16,0 0 0 15,0 0 1-15,0 0 2 31,0 0-3-31,0-6 0 0,0 0 1 16,0 0 0-16,0 0 0 16,1 0 2-16,-1 6-3 15,0 0 0-15,13 0 1 16,-6 0 0-16,-7 0-3 16,0 0 2-16,7 0 1 15,0 0 2-15,-7 0-3 16,7 0 0-16,0 0 1 15,-7 0 2-15,0 0-1 0,0 0-1 16,-7 0 3-16,7 0 0 0,-7-6-4 16,1 6 1-16,-1-6 0 15,7 6 0-15,-7 0-3 16,7 0 0-16,0 6 2 16,-6-6 2-16,-1 0 0 15,0 6-1-15,7-6 1 16,-6 0 1-16,6 0-1 15,0 0-1-15,-7 0 3 16,-6-6-7-16,6 6 1 16,0 0 1-16,1 6 3 15,-8-6 0-15,1 6-1 16,-1 0 1-16,-13-6-1 31,14 0 0-31,-14 0 0 16,0 0 0-16,13 0 2 0,-6 0-1 15,0 0-1-15,6 0 1 16,1 0-1-16,-1 0-3 16,1 0 2-16,-1 0 1 15,1 0 0-15,-1 0 0 16,1 0 2-16,6-6-1 16,-6 6-1-16,-1 0 1 15,1 0-1-15,-1-6 0 16,1 6 0-16,-1 0 0 15,-13 0 0-15,14 0 0 16,0 0 0-16,-1 0-3 16,1 0 2-16,6 0 1 15,0 0 0-15,1 0 2 0,-1 0 1 16,-7 0-4-16,8 0 1 16,-8 0-2-16,1 0 0 15,6 0 2-15,-6 0 0 16,6 0 0-16,-7 0 2 15,8 0-1-15,-8 0-1 0,7 0-2 16,1 0 1-16,-8 0 1 16,1 0 0-16,6-6 0 15,-6 6 2-15,6 0-3 16,0 0 0-16,-6 0 1 16,6 0 2-16,0 0-1 0,-6 0-1 15,-1 0 1-15,8 0-1 16,-1 6 2-1,0-6-1-15,-6 0-1 32,-1 0 1-32,1 6-1 0,-1-6 0 15,1 0 0-15,-14 0-3 16,14 0 2-16,-1 0 1 16,7 0 2-16,-20 0-1 15,14 0 2-15,-14 0-7 16,20 6 3-1,0 6 2-15,1-6 0 16,-1-6-1-16,0 0 1 16,7 0-1-16,0 0-3 0,1 0 2 0,-1 0 1 15,-7 0 0-15,0 0 0 16,0 0 2-16,1 0-3 16,-1 0 0-16,0 6 1 15,1 0 0-15,-1-6 0 16,0 0 2-16,7 0-1 0,7 0 2 15,0 0-2-15,0-6-1 32,0 0-4-32,-7 6 0 15,0 0 4-15,0 0 2 16,-7 0 0-16,0 0-2 16,-6 0-2-16,-1 0 1 15,1 0 1-15,0 0 2 16,-1 0-1-16,7 0 2 0,-6 0-2 15,6 0-1-15,0 0-2 16,1 0 1-16,-1 0-1 16,7 0 0-16,0 0 2 15,0 0 2-15,0 0-1 16,0-6-1-16,0 6-2 16,1 0 1-16,-1 0 3 0,0 0 1 0,0 0-4 15,0 0 1-15,0-6 0 16,7 0 0-16,-1 0 0 15,8 0 2-15,0 0-3 16,-1 6 0-16,1-6 27 16,-7 6 12-16,-1 0-18 15,1 0-11-15,-7 0-9 16,0 0-1-16,1 0 1 31,-1 0 0-31,-7 0 0 0,0 6 2 16,0-6-1-16,1 0-1 15,-1 0-2-15,0 0 1 16,7 0 1-16,-13 0 2 16,-1 0-3-16,1 0 0 15,0 0 1-15,-1 0 0 16,-13 0 0-16,14 0 0 0,-14 0 0 16,13 6 0-16,1 0 2 15,-1-6 3-15,1 0-4 16,6 0-3-16,0 0 1 15,1 0 0-15,-1 0 1 16,0 0 0-16,0 0-3 16,8 0 2-16,-8 0 1 15,0 0 2-15,0 0-3 16,1 0 0-16,-1 0 1 16,0 6 2-16,1-6-1 15,6 0-1-15,0 0-2 16,0 0 1-16,7 0 1 15,-1 0 2-15,1 0-1 16,7 0-1-16,-1 0-2 16,1 0 1-16,0 0 1 0,-1 0 2 15,1 0-3-15,-7 6 0 16,0 0 3-16,-7 0 3 16,6-6-4-16,-6 6-3 15,14 0 1 1,0-6 0-16,-8 0 1 15,1 0 0-15,0 0 0 16,-7 0-3-16,0-6 2 16,-6 6 1-16,-1 0 2 15,0-6-1-15,7 6-1 16,-7 0 1-16,1 6-1 16,-1-6 0-16,0 0-3 15,-6 0 2-15,-1 0 1 16,8-6 2-16,-1 6-1 15,-6 0 2-15,6 0 15 16,0 0 11-16,-6 0-15 16,6 0-7-16,-6 0-5 15,-1 0-2-15,7 0 0 16,-6 0 0-16,-1 0 0 0,1 0 0 16,-1 0 0-16,1 0 2 15,0 0-1-15,-1 0 2 0,1 0-4 16,-1 0 0-16,7 0 1 15,1 0 2-15,-1 0-1 16,-6 0-1-16,6 0 1 16,0 0-1-16,0 0 0 15,1 0 2-15,-1 0-1 16,0 0-1-16,-6 0-4 16,-1 0 0-16,1 0 2 15,-1 0 3-15,1 6 0 16,0-6-1-16,-1 0 1 15,1 0-1-15,-1 0 2 0,7 0 1 16,-6 0-4-16,6 0-1 16,-6 0 3-16,6 6 1 15,0-6-3-15,-6 6 1 16,-1 0 0-16,8-6 0 16,-1 6-3-16,-6-6 2 15,-1 0 1-15,7 0 0 16,-6 0 0-16,-1 0 2 15,8 0-1-15,-1 0-1 16,-6 0-2-16,-1 0 1 16,1 6 3-16,-1 0 1 15,1 0-4-15,-1 0 1 0,1 0 0 16,-1-6 0-16,1 0-3 16,6 0 2-16,0 0 1 15,7 0 2-15,7 0-1 16,7 0-1-16,6 0 1 15,1 0-1-15,-1 0 0 16,-6 0 0-16,-1 0 0 16,-6 6 0-1,0 0 0-15,0 0 0 0,-7 0 0 16,0 0 0-16,0 6 0 16,-7-6 0-16,7 0-3 15,-7 0 0-15,7-6 4 16,7 0 1-16,7 6 0 15,-7-6-2-15,6-6 1 16,8 0-1-16,-8 0-3 16,1 6 2-16,-1-6 3 15,1-6 1-15,0 6-1 16,6 0-2-16,7 6-2 0,-7-6 1 16,8 6 1-16,-1 0 0 15,-7 0 0-15,7 0 0 31,-6 0 0-31,-1 0 2 16,-6 0-3-16,-8 0 0 0,-6 0 1 0,7 0 2 16,-7 0-1-16,0 0-1 15,7 6-2-15,-7 0 1 16,0-6 1-16,7 0 0 16,-7 0 0-16,7 0 0 15,-7 0-3-15,7 0 2 16,0 0 3-16,-7 0 1 15,0-6-4-15,7 0 1 0,6 0 0 16,8 0 0-16,6 0 0 16,7 0 2-16,6 6-1 15,1 0-1-15,-7 0-2 16,-7 0 1-16,-7 6 1 31,-13-6 0-31,7 0 0 16,-7 0 2-16,6 6-3 0,-6-6 0 15,0 0 1-15,0 0 0 16,-7 6 0-16,0 0 0 0,0 0 0 16,7 0 0-16,-14 0 0 15,0-6 0-15,1 0 0 16,6 0 0-16,0 0 0 16,0 0 0-16,0 0 0 15,7-6 0-15,-1 0 0 0,8 0 0 16,6 0 0-16,1 0 2 15,6 0-3-15,-7 0 0 16,1 0 1-16,-8 6 0 31,1 0 0-31,-1 0 2 16,-6 0-1-16,0 0-1 0,-7-6 1 16,0 0-1-16,-7 0-3 15,1 6 2-15,-1 0 1 16,0 0 2-16,1 0-3 15,-1 0 0-15,0 0 1 16,1 0 2-16,-1 0-1 16,-7 0-1-16,8 0-2 0,-1 0 1 15,0 0-1-15,1 0 0 16,-1 0 2-16,7 0 2 16,-7-6-1-16,1 6-1 15,-1 0 1-15,0 0-1 16,-6 0 0-16,-1 0 0 15,1 0 0-15,6 0 2 16,-6 0-1-16,6 0-1 16,-7 0-2-16,1 0 1 15,-1 0 1-15,1-6 2 16,-14 6-1-16,7-6-1 16,-7 6 3-16,0 0 2 15,0 0-29-15,-7 0-10 0,-13 6-83 16,-41 12-52-1,-14 0 71-15</inkml:trace>
  </inkml:traceGroup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1:33.64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63C4C01-9F8D-4483-8088-666227C8A52F}" emma:medium="tactile" emma:mode="ink">
          <msink:context xmlns:msink="http://schemas.microsoft.com/ink/2010/main" type="inkDrawing" rotatedBoundingBox="13239,6181 14707,6184 14706,6262 13238,6259" shapeName="Other"/>
        </emma:interpretation>
      </emma:emma>
    </inkml:annotationXML>
    <inkml:trace contextRef="#ctx0" brushRef="#br0">270 15 72 0,'-13'-12'30'0,"13"12"-16"0,-14 6-14 15,7-6 7-15,1 0-2 16,-1 6 0-16,0-6 1 16,-7 0 1-16,1 0 8 15,-1 0 4-15,1 0-3 16,-1 0 1-16,1 0 1 15,-1 0 1-15,1 0-4 16,-1 0-1-16,1 0-8 16,-1 0-4-16,1 0 1 0,-1 0-2 15,1 6-1-15,6-6 1 16,0 0 1-16,0 0-3 16,1 0 0-16,6 0 1 15,0 0 2-15,0 0 3 16,0 0 4-16,0 0 7 15,13 6 2-15,1 0-9 16,-1-6-5-16,1 0-1 0,6 0 0 16,0 0-1-16,1 0-2 0,-1 6 3 15,-7-6 0-15,1 6-1 16,-1-6 1-16,8 0-7 16,-8 0 1-16,8 0 1 15,-1 7 3-15,0-1 2 0,0 0 1 16,7-6-5-16,1 0 1 15,-8 0 0-15,0 0 0 16,0 0 0-16,1 0 0 16,-1 0 0-16,0 0 0 15,1 0 0-15,-8 0 2 16,1 0-1-16,-1 0-1 31,1 0-2-31,-1 6 1 16,1 0 1-16,-1-6 0 0,1 6 0 15,-1-6 2-15,1 0-3 16,-1 0 0-16,1-6 1 16,6 0 0-16,1 0 0 15,-1 0 0-15,7 0 0 16,0-1 2-16,0 7-3 16,0 0 0-16,-7 0 1 0,1 0 0 15,-1 0 0-15,0 0 0 16,1 0 0-16,-1 0 0 15,7-6 0-15,0 6 2 16,0-6-3-16,0 6 0 16,0 0 1-16,0-6 0 15,-6 6 0-15,-1 0 2 16,0 0-3-16,-6-6 0 16,-1 6 1-16,1 0 0 15,-1 0 0-15,1 0 0 16,-1 0 0-16,1 0 2 0,6 0-1 15,-6 0-1-15,-1 0-2 16,1 0 1-16,-14 0 1 16,13 0 0-16,-6 0 2 15,0 0 3-15,6 6-4 16,-6-6-3-16,-7 0 1 16,14 6 0-16,-1 0 1 0,1-6 0 15,-14 0 0-15,6 0 0 16,8 0 0-16,-7 0 0 15,0 0 0-15,-1 0 2 16,1 6 21 0,-7-6 9-16,0 0-13 15,0 0-8-15,0 0-10 16,0 0-3-16,0 0 3 16,7 0 1-16,-7 0-3 0,0 0-1 15,0 0 1-15,0 0 0 16,7 0 3-16,-7 0 1 15,0 0-1-15,0 0-2 16,0 0-4-16,0 0-2 16,0 0-94-16,0 19-69 15</inkml:trace>
  </inkml:traceGroup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3:21.22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CD0373C-E5C7-4202-BE4A-33DB5735FFA9}" emma:medium="tactile" emma:mode="ink">
          <msink:context xmlns:msink="http://schemas.microsoft.com/ink/2010/main" type="writingRegion" rotatedBoundingBox="19444,14544 25198,14344 25330,18136 19576,18336"/>
        </emma:interpretation>
      </emma:emma>
    </inkml:annotationXML>
    <inkml:traceGroup>
      <inkml:annotationXML>
        <emma:emma xmlns:emma="http://www.w3.org/2003/04/emma" version="1.0">
          <emma:interpretation id="{EF3F431C-87C2-4046-82B8-69774F75018C}" emma:medium="tactile" emma:mode="ink">
            <msink:context xmlns:msink="http://schemas.microsoft.com/ink/2010/main" type="paragraph" rotatedBoundingBox="18965,16963 20983,14262 21757,14840 19740,175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39328D-0601-4343-8289-E044CD6E423A}" emma:medium="tactile" emma:mode="ink">
              <msink:context xmlns:msink="http://schemas.microsoft.com/ink/2010/main" type="line" rotatedBoundingBox="18965,16963 20983,14262 21757,14840 19739,17542"/>
            </emma:interpretation>
          </emma:emma>
        </inkml:annotationXML>
        <inkml:traceGroup>
          <inkml:annotationXML>
            <emma:emma xmlns:emma="http://www.w3.org/2003/04/emma" version="1.0">
              <emma:interpretation id="{F7082086-E4B1-4094-9A25-133C861EA75B}" emma:medium="tactile" emma:mode="ink">
                <msink:context xmlns:msink="http://schemas.microsoft.com/ink/2010/main" type="inkWord" rotatedBoundingBox="20931,14908 21259,14468 21642,14754 21314,1519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995-1016 140 0,'-6'6'52'0,"6"0"-28"0,0-6-15 0,0 0 16 0,0 0-3 16,0 0 1-16,0 0-3 15,0 0-3-15,0 0-9 16,0-6 6-16,0 0 3 0,0 0-3 16,0 0 0-16,0 0-6 0,0 0 0 15,0 0 1-15,6-7 2 16,-6 7-3-16,7-6-3 16,-7 6 0-16,0-6-1 15,0 6-2 1,0 0 1-16,7 0-4 15,-7 0 0-15,0 6 1 16,0-6 2-16,0 6-6 0,0 0 1 16,0 0 3-16,0 0 2 15,7 12-5-15,0 12-2 16,-1 6 2-16,1 7 1 16,0 23 2-16,0 12 2 0,-1 0-1 15,1-6-1-15,0 0 1 16,0-12-1-16,-1-5 0 15,-6-13 0-15,0-6 0 16,0-6 0 0,0-6 15-16,0 0 7 15,0-6-2-15,0 0-1 16,0-12-5-16,0 0-1 0,0 0-7 0,0 0-2 31,0 0-2-31,0 0 1 16,0 6-24-16,0-6-8 15,0 0-52-15,-6 0-20 0</inkml:trace>
          <inkml:trace contextRef="#ctx0" brushRef="#br0" timeOffset="500.8919">1023-1022 128 0,'-7'-6'49'0,"7"6"-26"0,0 0 4 0,0 0 21 15,0 0-6-15,0 0 1 16,0-6-12-16,0 0-4 15,0 0-15-15,0-7 3 0,7 1 5 16,-1 0-5-16,1 0 0 0,0 0-7 16,-7 0-3-16,0 6 0 15,0 0 1-15,0 0-5 16,0 6-3-16,0 0-2 16,0 0 3-16,0 0 0 15,0 12 1-15,0 0 0 16,-7 6 2-16,0 6-1 15,1 1-1-15,-8-1 1 16,0 0-1-16,-6 24 0 16,0 0 0-16,6-6 2 15,-6-6 1-15,0-6-1 16,-1 0-2-16,1-6 1 0,7-6 1 16,6 0-1-16,0-18 2 15,0 0-46 1,14-12-21-16,7-12-31 15,-1-6-51 1,14-12 41-16</inkml:trace>
          <inkml:trace contextRef="#ctx0" brushRef="#br0" timeOffset="916.3535">948-1016 156 0,'-13'6'60'0,"13"-6"-32"0,0 0 0 0,0 0 25 16,0 0-5-16,0 0-1 15,0 0-7-15,0 0-2 16,0 0-21-16,0 0 7 0,0 0 4 16,0 0-7-16,0 0-1 15,0 0-10-15,0 0-2 16,0 0-2-16,0 0 1 15,0 0-4-15,6 0 0 16,-6 0 1-16,14 0 0 0,-1 0-5 16,1 0 1-16,-1 6 0 15,8 6 0-15,-1 0-3 16,7 6 0-16,0 0 2 0,7 6 0 16,0 0 3-16,0 0 1 15,-1 0-4-15,-5 0 1 16,-8-6 0-16,0 0 2 15,-6-6-1-15,-1 0 2 16,-6 0 0-16,-7-12 1 16,0 0-53-16,-14 6-22 0,-6 0-96 15</inkml:trace>
        </inkml:traceGroup>
        <inkml:traceGroup>
          <inkml:annotationXML>
            <emma:emma xmlns:emma="http://www.w3.org/2003/04/emma" version="1.0">
              <emma:interpretation id="{EF1A5A0A-B35E-4490-956F-5ADCF10D3FE2}" emma:medium="tactile" emma:mode="ink">
                <msink:context xmlns:msink="http://schemas.microsoft.com/ink/2010/main" type="inkWord" rotatedBoundingBox="18965,16963 19960,15631 20734,16210 19740,17542"/>
              </emma:interpretation>
              <emma:one-of disjunction-type="recognition" id="oneOf1"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J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~</emma:literal>
                </emma:interpretation>
                <emma:interpretation id="interp5" emma:lang="" emma:confidence="0">
                  <emma:literal>b</emma:literal>
                </emma:interpretation>
              </emma:one-of>
            </emma:emma>
          </inkml:annotationXML>
          <inkml:trace contextRef="#ctx0" brushRef="#br0" timeOffset="2688.0368">-243 36 80 0,'0'6'33'16,"7"-6"-18"-16,-7 6-16 0,0-6 7 0,0 0 2 15,0 0 3-15,0 0 7 16,0 0 6-1,0 0 4-15,0 0 6 16,0 0-2-16,0 0 1 16,0 0-18-16,0 0 2 0,0 0 1 15,0 0-6-15,0 0 1 16,0 0-4-16,0 6 2 16,-7-6-4-16,7 0 1 15,-6 0-7-15,-1 6-3 16,0 0 1-16,0 0 0 0,1 0 1 15,-8 0 0-15,7 0 2 0,-6 0 1 16,-1 12-4-16,1-6-1 16,-1 0-2-16,-6 6 0 15,6 0 3-15,1 0 0 16,-8 0 3-16,8 6 1 16,-1 0-4-16,1 1 1 15,-1-1-2-15,1 6 0 0,-1-6 0 16,1 0 0-16,-1 0 2 15,7 0 0-15,-6 0 0 16,6 0 0-16,0-6 0 16,1 0 0-16,-1 0 0 15,0 0 0-15,0-6 0 16,1 0 2-16,-1 0-3 16,0 0 0-16,0 6 1 15,1 0 0-15,-1 0 0 16,0 0 0-16,0 6 0 15,0 1 0-15,1-1 0 16,-1 0 0-16,0 6 0 16,0-6 0-16,1 0 0 0,-1 0 0 15,0-6 0-15,0 0 0 16,7 0 0-16,0 0 0 16,0 0 0-16,0 0 0 15,0 0 0-15,0 0 0 16,0 0 0-16,0 0 0 15,0 0 0-15,0-6 0 16,0 6 0-16,0 0 0 31,0 19 0-31,0-13 0 0,0 0 0 16,0 0 2-16,0 0-3 16,0 0 0-16,0 0 1 0,0 0 0 15,0-6 0-15,0 0 0 16,0 0 0-16,7 0 0 15,-7 0 0-15,7 0 0 16,0-6 0-16,-1 6 2 16,1 0 12-16,0 0 8 15,0 0-11-15,-1 0-4 16,1-6 5-16,0 0 3 16,0 0-7-16,0 1-4 15,-1-1 8-15,1 0 6 16,0 0-9-16,0 0-5 15,-1 0-2-15,1 0-2 16,0 6 4-16,0 0 2 16,-1 0 6-16,1 0 5 15,0 0-9-15,0 0-4 16,-1 0-3-16,1 0 1 16,0-6-1-16,0 6-1 15,-7 0 9-15,7 0 4 16,-1-6-6-16,-6 0-4 0,7 0-2 15,-7 0 1-15,0-12 1 16,0 12 1-16,0-12-2 16,0 0 1-16,0 0-20 15,0 0-6-15,7-12-74 16,6-6-34-16</inkml:trace>
        </inkml:traceGroup>
      </inkml:traceGroup>
    </inkml:traceGroup>
    <inkml:traceGroup>
      <inkml:annotationXML>
        <emma:emma xmlns:emma="http://www.w3.org/2003/04/emma" version="1.0">
          <emma:interpretation id="{DCDE2141-FD88-49CF-8CE1-92787F4159F1}" emma:medium="tactile" emma:mode="ink">
            <msink:context xmlns:msink="http://schemas.microsoft.com/ink/2010/main" type="paragraph" rotatedBoundingBox="20209,15376 23984,15245 24019,16231 20243,163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8260EE-196F-48C8-B95C-D6D7DAA66374}" emma:medium="tactile" emma:mode="ink">
              <msink:context xmlns:msink="http://schemas.microsoft.com/ink/2010/main" type="line" rotatedBoundingBox="20209,15376 23984,15245 24019,16231 20243,16362"/>
            </emma:interpretation>
          </emma:emma>
        </inkml:annotationXML>
        <inkml:traceGroup>
          <inkml:annotationXML>
            <emma:emma xmlns:emma="http://www.w3.org/2003/04/emma" version="1.0">
              <emma:interpretation id="{EAD50E13-B5C9-4C1A-BA60-1F3AC5B41800}" emma:medium="tactile" emma:mode="ink">
                <msink:context xmlns:msink="http://schemas.microsoft.com/ink/2010/main" type="inkWord" rotatedBoundingBox="20216,15588 22142,15521 22169,16296 20243,16362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46542.6896">1178 162 152 0,'-20'6'57'0,"20"0"-30"0,-7-6-3 16,7 0 24-16,0 0-6 0,0 0-3 15,0 0-10-15,0 6-4 16,-7-6-14-16,1 0 0 0,-1 6 2 16,0 6-1-16,0 0 1 15,0 0-5-15,1 0 0 16,-1-6 1-16,7 0 2 16,0 0-3-16,0-6 0 15,0 0-3-15,7 6 0 0,6 1-1 16,8-1 0-16,6 0-2 31,0 0-2-31,6 0 1 0,8-6 1 16,0 0-1-16,-1 0-1 15,1 0 1-15,13 0 1 16,-7 0-3-16,1 0 0 16,-1 0 1-16,-6 0 0 15,-1-6 0-15,1 0 0 16,-7 0 2-16,-1 6 1 15,-5 0-4-15,-1-6 1 16,-7-1 2-16,-7 7 1 16,1 0-6-16,0 0 0 15,-8 0 3-15,1 0 2 0,-7 0-20 16,0 0-10-16,7 0-44 16,0-6-16-16</inkml:trace>
          <inkml:trace contextRef="#ctx0" brushRef="#br0" timeOffset="-46049.1168">1746-78 208 0,'-13'-6'77'0,"6"6"-42"0,0-6 3 15,7 6 32-15,0 0-23 16,-6 0-9-16,6 6-18 15,-7 0-6-15,0 0-8 16,0 6-4-16,7 0 1 0,0 0 0 0,0 6 3 16,0-6-1-16,0 6 0 15,0-6 1-15,7 0 3 16,0 0-2-16,0 0-2 16,6 0-2-16,1 6 0 15,-1-6-2-15,1 6-1 16,6-6 3-16,0 0 0 15,1 0-1-15,-1 6-2 16,-7 0-2-16,1-6 1 0,0 0 1 16,-1 0 2-16,-6 0-1 15,0 0-1-15,-1 1 1 16,-6-13-1-16,0 12 0 16,0-12 2-16,0 12-1 15,0-12-1-15,0 0 1 16,0 12-1-1,0-6 0-15,0 6 0 16,0 0 0-16,0 6 0 16,-13 12 0-16,-7 6 2 15,-14 0-12-15,-14 0-6 16,1 6-49-16,-7 0-20 16,6 0-51-1,-12 0-33-15,26-6 82 16</inkml:trace>
          <inkml:trace contextRef="#ctx0" brushRef="#br0" timeOffset="-47207.4223">454 42 148 0,'0'12'55'0,"7"-6"-30"0,-7 0-16 0,0-6 16 0,0 0-10 16,0 0-3-16,0 0-7 16,14 12-2-16,-1-6-1 15,1 0-2-15,-8 0 1 0,1 0 1 16,0-6 1-16,0 0 21 16,6 0 11-16,1-6-9 15,-8 0-3-15,1 0-4 16,0 0-3-16,0-6-4 15,-7 0 0-15,7 0-5 16,-7 6-2-16,0 0-2 16,0 0 0-16,0 0 0 15,0 0 1-15,-7 0-5 16,-7 0 3-16,1 6 1 16,-1 0-4-16,-6 0 1 15,0 0 0-15,-1 6 0 16,1 6-3-16,-7 0 2 15,-7 0 1-15,0 6 2 16,-6 0-1-16,-1 6-1 16,-6 24-2-16,-1-6-1 15,8 0 2-15,-1 1 0 16,7-1 1-16,7-6 0 16,7 0 0-16,6-6 0 15,1-6 0-15,13 0 11 16,7 0 5-16,13-6-4 15,14 0 1-15,6-6-6 16,15-6-2-16,-1 0-5 16,0-6 0-16,0 0 0 15,0 0 2-15,0-6-1 16,0 0-1-16,-6-6 3 16,-8 0 0-16,-6 0-1 15,0 0-2-15,0-6 1 16,-7 0-1-16,-7 0 0 15,0 0 2-15,-6 0-1 0,6 6-1 16,-6 0 1-16,-1 6 1 16,-6 0-1-16,-7 0-1 15,0 6-2-15,0 0-1 16,-7 12 2-16,-6 12 0 16,-8 0 1-16,-6 6 0 15,0 0-3-15,7-6 0 16,0 0 2-16,-1 0 0 15,8-6 1-15,6 0 0 0,14-6 0 16,13 0 0-16,7-12 2 16,7-6 1-16,0 0-1 15,0-12 1-15,0-6 0 16,-7-6 1-16,0 0-2 16,-14-6-2-16,1 6 3 15,-14 0 2-15,0 6-7 16,-7 6 0-16,-13 12-7 15,-7 12-1-15,-7 12-28 16,-7 6-11-16,7 0-53 16,14 0-65-1,7 12 47-15</inkml:trace>
        </inkml:traceGroup>
        <inkml:traceGroup>
          <inkml:annotationXML>
            <emma:emma xmlns:emma="http://www.w3.org/2003/04/emma" version="1.0">
              <emma:interpretation id="{DBFC1967-33A8-41AB-AC36-0C18F000C4D0}" emma:medium="tactile" emma:mode="ink">
                <msink:context xmlns:msink="http://schemas.microsoft.com/ink/2010/main" type="inkWord" rotatedBoundingBox="22567,15294 23984,15245 24015,16132 22598,16181"/>
              </emma:interpretation>
            </emma:emma>
          </inkml:annotationXML>
          <inkml:trace contextRef="#ctx0" brushRef="#br0" timeOffset="-45242.83">2349-30 228 0,'0'-18'88'0,"6"6"-48"0,-6-6-20 0,7 12 27 16,-7-6-7-16,7-6 1 15,0 0-14-15,-7 0-7 16,0 0-11-16,0-7 5 0,0 7 3 16,0 0-5-16,0 0-2 15,0 0 1-15,0 6 3 16,0 0-4-16,0 0 0 0,0 6-4 16,0 0-1-16,0 0-3 15,0 0-2-15,0 6-2 16,0 0-1-16,0 12-1 15,0 12 0-15,0 24 3 16,-7 25 2-16,7-19-2 0,-7 54-2 16,0-6-1-16,7-6 3 15,0-17-2-15,7-13 1 16,0-12 0-16,0-12 0 16,-1-6 2-16,1-6 0 15,-7-6 2-15,0-12 1 16,0-12 1-16,0 0 0 15,0-6 0-15,0 0 0 16,0 0-7-16,0-12 0 0,0 6 1 16,0-12 3-16,7-6 0 15,6 0-1-15,1 6-4 16,6 0 0-16,1 0 0 16,6-6 2-16,0 6-1 15,7 5 1-15,-1 13 0 16,-6 0 0-16,0 12 2 15,1 7 2-15,-8 5-6 16,-7 6 1-16,-6 0 5 16,0 12 4-16,-14-6-3 15,7 6-2-15,-7-6-3 16,1-6 1-16,6-6 3 16,0-6 1-16,-7 0-4 0,7 0 1 15,0-12-16-15,0 0-4 16,7-6-47-16,-1 0-19 15,1-12-62 1</inkml:trace>
          <inkml:trace contextRef="#ctx0" brushRef="#br0" timeOffset="-44683.3378">3316-138 208 0,'0'-6'79'16,"0"6"-42"-16,0 0-6 0,0 0 32 0,0 0-22 16,0 6-5-16,0 6-11 15,0 0-4-15,0 0-11 16,0 0-4-16,0 0 0 0,0 0-3 15,0 0-2-15,0-12 2 16,0 0 2-16,0 0 11 16,0 0 7-16,0 0-3 15,14-6-2-15,-1 0-8 16,1-6-4-16,-8-6-6 16,1 0 0-16,0 0 2 0,-7 0 3 15,0 0-4-15,-7-1-1 16,-6 1 0-16,-8 6 2 15,-6 6-8-15,-13 6-3 16,-8 12 0-16,-6 6 0 16,7 13 6-16,-1 11 1 15,-6 6-1 1,7 12 0-16,0 0-1 16,13 12 0-16,0-6 3 15,14-6 0-15,13-5 1 16,7-1 2-16,0-12 5 15,27-6 6-15,7-18-7 16,13-6-3-16,7-12 0 16,7-6 2-16,7-6-48 15,-7 0-23-15,-7 0-64 16,-14-6-67-16,15-6 64 16</inkml:trace>
          <inkml:trace contextRef="#ctx0" brushRef="#br0" timeOffset="-44272.3406">3654 216 148 0,'-6'6'57'0,"-1"6"-30"0,-7 0-12 16,14-12 20-16,-7 6-10 16,1 0-5-16,-1 7-5 15,7-7 0-15,-7 0-8 16,0 0 5-16,1 0 1 0,-1 0 2 15,0 0 4-15,0 0 2 16,-6 0 2-16,-1 0-1 0,1 6 1 16,-1 0-2-16,-6 6 2 15,0 0-7-15,6 0 1 16,1 0-6-16,6 6-1 16,0-6-4-16,7 0 1 15,14 0 2-15,6-6 2 16,7 0-1-16,7-12-1 0,6-6-1 15,1-12 0-15,0-6-4 16,-1 0-3-16,-6 0 2 16,-7-12 2-16,-7 6-2 15,-13-6 0-15,-14 6-1 16,-6 6-2-16,-14 5-35 16,-7 25-16-16,-20 13-71 15,-7 5-30-15,-7 12 18 16</inkml:trace>
        </inkml:traceGroup>
      </inkml:traceGroup>
    </inkml:traceGroup>
    <inkml:traceGroup>
      <inkml:annotationXML>
        <emma:emma xmlns:emma="http://www.w3.org/2003/04/emma" version="1.0">
          <emma:interpretation id="{41926616-1029-403A-A260-7C229FDDF91C}" emma:medium="tactile" emma:mode="ink">
            <msink:context xmlns:msink="http://schemas.microsoft.com/ink/2010/main" type="paragraph" rotatedBoundingBox="20185,16339 25355,16641 25260,18265 20090,179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0A09AA-F3EF-4E41-A8EE-4705F6F636B4}" emma:medium="tactile" emma:mode="ink">
              <msink:context xmlns:msink="http://schemas.microsoft.com/ink/2010/main" type="line" rotatedBoundingBox="20185,16339 25355,16641 25260,18265 20090,17963"/>
            </emma:interpretation>
          </emma:emma>
        </inkml:annotationXML>
        <inkml:traceGroup>
          <inkml:annotationXML>
            <emma:emma xmlns:emma="http://www.w3.org/2003/04/emma" version="1.0">
              <emma:interpretation id="{FA57CD1D-802C-4191-B294-E5E514643979}" emma:medium="tactile" emma:mode="ink">
                <msink:context xmlns:msink="http://schemas.microsoft.com/ink/2010/main" type="inkWord" rotatedBoundingBox="20167,16642 22873,16800 22823,17669 20116,17510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39427.0461">732 1630 312 0,'0'-18'118'0,"13"18"-64"0,-6 0-34 0,-7 0 30 16,0 0-21-16,0 0-3 15,13 0-18-15,1 0-6 16,0 0-1-16,-14 0-4 0,13 0 2 16,1 6 1-16,-1 6 0 15,-6 0 0-15,0 0 2 16,-7 6 1-16,0 0-4 15,0 0 1-15,-7 6-9 16,7-6-4-16,0 0-9 16,-7-6-1-16,7-6 3 15,0-6 4-15,0-6 5 0,0-6 2 16,7 0 3-16,6-6 2 16,1 0-1-16,-1 0 4 15,1 0 0-15,0 0 3 16,-1-6 5-16,-6 6 4 15,0 0 0-15,-1 6 3 16,1 0-5-16,0 5-1 16,-7 7-11-16,0 0-5 15,0 13 6-15,0-1 5 16,0 6-3-16,-7 6 0 16,0 0 0-16,7 6 0 15,0-6 0-15,0 0 2 16,7-6-1-16,7-6-1 0,6-12 5 15,7-12 4-15,7-6-3 16,6 0 2-16,1 0-5 16,0 0 0-16,-1-6-1 15,-6-6 1-15,-7-6-2 16,-7-7 2-16,1 1-2 16,-8-12 2-16,-6-6-4 15,-7 6-2-15,0 6 2 16,0 6 2-16,0 12 0 15,0 0-1 1,0 6 7-16,0 6 3 16,0-1-8-16,0 7 0 15,0 0-4-15,0 6-2 16,0 6-2-16,0 12 1 16,0 25 3-16,0 5 1 15,-7 18-2-15,0 12 2 16,1-6 1-16,-1 12 2 15,7 6-1-15,0 1-1 0,13-7 3 0,1-6 0 16,6-12-4-16,1-12-1 16,-1-12-10-16,0-12-3 15,0-6-25-15,-6-12-12 16,-7-12-21-16,0-12-7 0,-7 0-25 16</inkml:trace>
          <inkml:trace contextRef="#ctx0" brushRef="#br0" timeOffset="-39192.802">1165 1533 188 0,'-21'-6'71'0,"15"12"-38"0,-1-6 14 16,7 0 35-16,0 0-6 16,0 12 0-16,0-12-28 15,0 0-11-15,13 6-22 16,8 0 1-16,-1 0 2 0,7 0-10 15,7 0-2-15,6 1-4 0,1-7-2 16,6 0-28-16,7 0-11 16,1-7-96-16,-1-5-39 15,0-6 33 1</inkml:trace>
          <inkml:trace contextRef="#ctx0" brushRef="#br0" timeOffset="-41611.6789">82 1269 164 0,'-7'-12'63'0,"7"6"-34"0,0 6-34 31,0-6 91-31,0 0-29 0,7-6-17 16,0-6-15-16,6 6-16 16,1 0-2-16,-1 0 3 0,8-6 0 15,-1-1 2-15,0 7-2 16,1 0-1-16,-8 0-3 16,1 0 1-16,-1 6-4 15,1 0-2-15,-1 0 0 16,-6 6 1-16,0 0-1 0,0 0-1 15,6 0-2-15,-6 0-1 16,0 6 2-16,-1 0 2 16,1 0-2-16,0 6-2 15,0 0 2-15,0 6 2 16,-7 19 0-16,-7-7 2 0,-7 6-2 31,-6 0 2-31,-7 6-9 0,-14 0-1 0,1 0-1 16,-8 0 0-16,1-6 5 15,6-12 1-15,8 0 2 16,5-6 2-16,1-6 1 16,7 0 1-16,0-12 4 15,6-6 5 1,8 0 2-16,-1 0 0 16,0 0 1-16,0 0-2 0,7 0-1 15,0 0-7-15,0 0-4 16,0 0 1-16,0 6 0 15,0 0-1-15,0 0-2 16,0 0-4-16,0 0 0 16,0 0 2-16,0 0 1 15,0 0 1-15,0 0 0 16,0 0-3-16,7 12 2 16,7 0-1-16,6 0 0 15,7 0 2-15,7 0 0 16,6 7-3-16,1-7 2 15,6 6 1-15,-6-6 2 16,-7 6-1-16,0-6-1 0,-7 0 1 16,-7 0 1-16,0 0-1 15,-6-6 2-15,-1 0-2 16,-6 0-1-16,-7-6 5 16,0 0 1-16,0 0 0 15,0 0-1-15,0 0-36 16,-7 0-14-16,0 0-66 31,1 0-26-31</inkml:trace>
          <inkml:trace contextRef="#ctx0" brushRef="#br0" timeOffset="-42474.8546">-13 1371 92 0,'-6'-18'35'0,"6"12"-18"0,0-6 2 0,0 12 18 0,0-6 6 16,0 0 4-16,0 0 1 15,0 0 0-15,0 6-26 16,0-6 5-16,0 0 3 0,0 0-3 15,0 6-1-15,-7 0-3 16,7-6-3-16,0 0-8 16,0 0-5-16,0 6-4 15,0-6-3 1,0-6 1-16,0 0 1 16,0 6 1-16,0 0-4 15,0 6-1-15,0-6 1 0,0 6 0 16,0 0-2-1,0 6 2-15,0-6 1 16,0 6-3-16,0 6 0 16,0 0-1-16,7 12 3 15,6 6 0 1,1 12 1-16,-1 0 0 16,-6 0 0-16,0 0 2 15,-7 0-3-15,0 6 0 16,0 1-28-16,0-1-10 15,-7 0-23-15,0 0-9 16,0-6-19-16,1-12-37 16,6-6 40-16</inkml:trace>
          <inkml:trace contextRef="#ctx0" brushRef="#br0" timeOffset="-40245.7692">576 1642 196 0,'-27'-6'74'0,"20"6"-40"0,0 0-18 0,7 0 24 15,0 0-1-15,0 0 1 16,0 0-2-16,7 0-1 16,0-6-20-16,0 0 3 0,-1 0 3 15,-6 6 1-15,7-6 1 16,0 0-3-16,-7 6 1 15,0 0-13-15,7 0-3 16,-7 0-7-16,0 0-1 16,0 0-1-16,0 0-2 15,0 0 0-15,7 0 3 16,-7 0 0-16,0 0 1 16,6 12 0-16,1 6 0 0,0 6-3 15,0 6 2-15,-7 6-48 16,0 0-21-16,0 0-40 15,0-6-17-15,0 0 9 16</inkml:trace>
          <inkml:trace contextRef="#ctx0" brushRef="#br0" timeOffset="-40610.026">718 1317 200 0,'0'-12'77'0,"-7"12"-42"0,1-6 5 0,6 6 33 16,0 0-13-16,0-6-3 15,0 6-19-15,0 0-6 32,0 0-19-32,0 0-6 0,0 0 0 15,0 0-4-15,0 0-2 16,13 6 2-16,1-6 0 16,-1 6-4-16,1-6 1 0,-1 0 0 15,1 6 2-15,-1-6 1 16,1 6 1-16,-7 0-51 15,-1 6-20-15,-6-12-51 16,0 12-20-16,-6 6 22 16</inkml:trace>
          <inkml:trace contextRef="#ctx0" brushRef="#br0" timeOffset="-37399.4373">1895 1606 136 0,'-6'-6'52'0,"-1"6"-28"0,0 0-13 16,7 0 15-16,0 0-3 0,0 0 0 15,0 0-3-15,0 0-3 16,0 0-9-16,0 0 6 0,0 0 3 16,0 0 8-16,0 0 7 15,-7 0-4-15,7 0-2 16,0 0-1-16,0 0-1 0,-7 0-7 15,7 0-2-15,-6 0-9 16,6 0-4-16,0 0-1 16,0 0-1-16,0 0-3 15,0 0 2-15,0 0 1 16,0 0 0-16,13 0 2 16,1 6 1-16,-1 0-1 15,1-6-2-15,-1 0 1 16,8 0 1-16,-1-6-1 15,7 0-1-15,0 0 1 16,0 6-1 0,7 0-3-16,0 0 2 0,-7 0 1 0,0 0 2 15,0 0-1-15,0 0-1 16,7-6 1-16,-7 6-1 16,7 0 2-16,0-6 1 15,-7-1-1-15,0 1-2 16,0 0-2-16,0 0 1 15,-7 0 1-15,0 6 2 16,1 0-3-16,-1 0-2 16,-6 0 2-16,-1 0 0 0,1 6 1 15,-1-6 0-15,1 0 0 16,-14 0 2-16,0 0-1 16,0 0 2-16,0 0 0 15,0 0 3-15,0-6-16 16,6-6-6-16,-6 0-27 15,0 0-13-15,-6-6-6 16,-1 0-2-16,-13 0 22 16,-1 0 13-16,1 0 15 15,0 0 8-15,-1 0 20 16,1 6 8-16,0 0 18 16,0 0 7-16,-1 0 2 15,1 0 0-15,6 6-8 0,1-6-2 31,-1 6-7-31,1 0 0 16,6-12-9-16,0 12-4 0,0-6-7 16,1 12-2-16,-1 0-4 15,0-12-1-15,7 6-3 16,0 6-6 0,0 6 0-16,0 0 0 15,0 6 2-15,7 0-1 16,6 6 1-16,1 0 2 0,6 0 0 15,7 0 0-15,0 0 2 16,1 0-1-16,-8 0 2 16,0 0-2-16,0 0-1 15,1 0 1-15,-1-6 1 16,0 0-3 0,-6 0 0-16,-1 0 1 15,1 0 0-15,-7-6 0 16,-1 0 0-16,-6-6 0 15,0 0 0-15,7 6 0 0,-7-6 0 16,0 12 0-16,0-6 0 16,-20 6 2-1,0 7-10-15,-14 5-4 16,-14 18-30-16,-12 18-10 16,-8 6-17-16,7-6-5 0,14-6-33 15,6-18-42 1,21-12 48-16</inkml:trace>
        </inkml:traceGroup>
        <inkml:traceGroup>
          <inkml:annotationXML>
            <emma:emma xmlns:emma="http://www.w3.org/2003/04/emma" version="1.0">
              <emma:interpretation id="{3B56F643-CE6B-439A-AB81-26891341A0E3}" emma:medium="tactile" emma:mode="ink">
                <msink:context xmlns:msink="http://schemas.microsoft.com/ink/2010/main" type="inkWord" rotatedBoundingBox="23228,16517 25355,16641 25260,18265 23133,18141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-35644.4807">2985 1479 224 0,'-14'-18'85'0,"7"12"-46"0,7-6-19 0,0 6 24 0,7-6-16 0,0-6-3 15,0 0-15-15,6-6-6 16,7-12-3-16,7-6-1 0,7 6 0 16,7 0-3-16,6 6 0 15,1 6 2-15,-8-1 0 16,-6 13-2-16,0 12 2 0,-7 12-4 31,-7 25 1-31,-13-1 4 16,-7 0 4-16,-14 6-1 0,-6 0 0 15,0 0-6-15,-7-6-2 16,-7 0-9-16,0-6-2 16,-7-6 7-16,8-6 2 15,-1-6 7-15,7-6 4 16,0-6 1-16,6 0 0 15,1 0 5-15,7-6 4 16,-1 0 6-16,7 0 2 16,1 0-3-16,-1 0-1 15,0 6-8-15,7 0-2 16,0 0-6-16,0 0-4 16,0 0 1-16,7 12 2 15,0 6 0-15,6 0-1 16,1 0 1-16,6 1-1 0,14-1 0 15,0 6 2-15,6 0 1 16,1 0 3-16,6 0-1 16,-13-6 0-16,-7 0-1 15,0 0 2-15,-7-6-3 16,-6 0 0-16,-14-12-19 0,0 0-9 16,-7 0-51-16,0 0-21 15,1 0-32 1</inkml:trace>
          <inkml:trace contextRef="#ctx0" brushRef="#br0" timeOffset="-36226.3782">3018 1329 148 0,'-13'-12'55'0,"13"6"-30"0,-7 0 1 0,7 6 23 15,0-6-7-15,0 0 1 16,7 0-10-16,-7 0-3 15,7 0-16-15,-7 0 0 0,0 6 0 0,0 0-5 16,0 0-1-16,0 0-2 16,0 0-1-16,0 0-3 15,0 0 1-15,0 0-2 16,0 0 2-16,0 0 4 16,0 0 6-16,6 0-7 15,-6-6-3 1,0 6-2-16,0 0-1 15,0-6 0-15,0 6 0 16,0 0-3-16,0 0 0 16,0 0 2-16,7 6 2 15,0 12-2-15,0 6-2 16,-7 18 2-16,6 12 0 16,-6-6 1-16,0 6 2 15,0 6-1-15,0 7-1 16,0-1-2-16,0-6 1 15,-6-6-34-15,6-12-17 0,0-6-37 16,0-12-17-16,0-12 6 16</inkml:trace>
          <inkml:trace contextRef="#ctx0" brushRef="#br0" timeOffset="-35088.2443">3512 1582 296 0,'0'0'110'0,"0"6"-60"0,0-6-32 15,0 0 28-15,0 0-11 16,0 0-3-16,0 0-12 16,0 0-2-16,0 0-11 15,0 0 2-15,0 0 2 0,0 0-9 0,0 0 0 16,0 0-2-16,0 0 0 16,7 12-3-16,-7 0 2 15,0 6-1-15,0 0-2 16,0 6 3-16,0 0 2 15,0 0-18-15,0 0-6 16,0-6-48-16,-7-6-21 0,0 0-27 31,1-6-38-31,-1-6 59 0</inkml:trace>
          <inkml:trace contextRef="#ctx0" brushRef="#br0" timeOffset="-34339.2005">3512 1648 212 0,'7'-18'82'0,"0"18"-44"0,0-6-9 16,-7 6 28-16,13-6-1 16,14 0 2-16,0 6-17 15,-7-6-5-15,8 6-21 16,-1-6-2-16,-7 6-2 0,0 0-6 16,0 6-3-16,-6 0-1 15,0 6-1-15,-8 0 0 0,-6 6 2 16,0 0-19-16,0 0-8 15,-6 0-9-15,-1 0-3 16,0-6 1-16,0 0 0 16,0-6 15-16,7-6 10 15,0-6 5-15,0 0 4 16,0-6 1 0,7 0 3-16,7 0 8 0,-1 0 3 0,1 0 5 15,-1 0 1-15,1 0-4 16,-1 0-1-16,1 6-6 15,-7 0 0-15,-1 6-3 16,1 0 0-16,0 0-1 16,-7 0 0-16,0 0-2 15,7 12-2-15,-7 0 1 16,0 0-1-16,7 0-3 0,-1 0 2 16,1-6 1-16,-7-6 2 15,14 6 1-15,-1-6 1 16,1-6-13-16,6 0-4 15,0-6-12-15,1-6-2 32,-1-6 13-32,0-6 7 15,0 0 5-15,-6-7 2 16,0-5 2-16,-1 0 3 16,-6 0 15-16,0-6 10 15,-1 0 1-15,-6 12 2 0,0 0-7 16,0 6-2-16,0 6-9 15,0 6-4-15,0 6-4 16,0 0 0-16,0 0-9 16,0 48-3-1,0 12 3-15,0 12 0 16,0 12 4-16,0-6-3 16,0 0 0-16,7 0-1 0,7-5 0 15,-1-1-3-15,7-12 1 16,1-12-22-16,-1-6-8 15,0-12-25-15,1-18-8 16,-8-6-30-16,-6-6-14 16,-7 0 11-1</inkml:trace>
          <inkml:trace contextRef="#ctx0" brushRef="#br0" timeOffset="-35403.8079">3634 1227 348 0,'-20'0'132'0,"20"6"-72"0,0-6-41 16,0 0 32-16,0 0-22 15,0 0-5-15,6 6-15 16,1 0-6-16,0 0-2 16,7 0-1-16,-1 6 2 0,1-6-1 15,-1 0 2-15,1 0-2 0,-8 6-1 32,-6-12-10-32,7 12-6 15,-7-12-58-15,14 6-24 0,-8 0-62 31</inkml:trace>
          <inkml:trace contextRef="#ctx0" brushRef="#br0" timeOffset="-33622.0043">4777 1221 116 0,'7'0'46'0,"0"-18"-24"0,13 6-10 16,-6 12 16-16,-1 0 4 16,1-6 3-16,6 0 7 15,-6 0 6-15,-1 0-26 16,1 0 12-16,-1 0 4 0,1-6 2 0,-8-1 0 16,-6 7-2-16,7-6-1 15,0 0-16-15,0 0-7 16,0 0-9-16,-1 0-2 0,-6 0-1 0,7 0 1 15,-7 6-4-15,0 0 0 16,0 0 3-16,0 0 1 16,0 6-4-16,0 0-1 15,0 12-2-15,-13 6 3 16,-8 6 0-16,-6 24 1 16,-13 25 2-16,-21 17 1 15,-27 0-6-15,-34 42-2 16,-13 25-7-16,13 5-3 15,7-12 6 1,0-11 5-16,13-25 1 16,8-24 1-16,19-18 4 15,14-18 1-15,21-11 3 16,6-13 1-16,7-6-1 0,7-6-1 16,6-6-6-16,14-12 1 15,7 0-27-15,6-6-11 16,8-6-47-16,-8-6-19 15,7-6-33 1</inkml:trace>
          <inkml:trace contextRef="#ctx0" brushRef="#br0" timeOffset="-34111.3582">4006 1449 284 0,'-20'-6'107'0,"20"6"-58"0,-7 6-13 15,7-6 36-15,0 0-16 16,0 0-3-16,0 0-24 16,0 0-10-16,0 6-11 15,0-6 3-15,7 12 2 0,0 0-6 16,-1 0-2-16,8-6-1 0,6 0 2 16,7-6-5-16,14 0-1 15,13-6-24-15,7-6-12 16,0-6-41-16,-7-6-18 15,7 0-36 1,0 0-53-16,-7 0 60 16</inkml:trace>
          <inkml:trace contextRef="#ctx0" brushRef="#br0" timeOffset="-32629.0082">4689 1804 160 0,'0'-12'60'0,"0"6"-32"0,0 0-4 16,0 6 24-16,0-6 0 15,0 0 4-15,0 0-9 16,0 0-2-16,0-6-23 15,0 0 3-15,7 0 0 0,0 0-3 16,-7 0 2-16,0 0 0 16,7 0 2-16,-1 0-6 15,1 0-1-15,0 0-5 0,0 6 1 16,0 0-2-16,-1 0 0 16,1-6-5-16,0 6-1 15,0-6-3-15,-1 6-3 16,-6-1 4-16,7 1 1 15,-7 0-3-15,0 0 1 0,0 0 0 16,0 0 0-16,0 0 0 16,0 6 0-16,0 0-3 15,0 0 0-15,0 12-1 16,0 0 0-16,0 7 3 16,0 11 0-16,0 30-2 15,0 24 0-15,0 12-14 16,0 6-4-16,7-5 4 15,-7-13 3-15,7 0 8 16,-7-24 5-16,6-6 2 16,1-12-1-16,-7-6-8 15,0-12-3-15,0-6-5 16,0-5-1-16,-7-1-10 16,1-12-3-16,-1-6-28 0,0 0-11 15,0-13-20 1,1 1-43-16,6-6 36 15</inkml:trace>
          <inkml:trace contextRef="#ctx0" brushRef="#br0" timeOffset="-31916.5275">4757 1960 116 0,'0'-36'44'0,"0"18"-24"0,0 0 9 0,0 12 23 16,0-6-9-16,7 0 0 0,-7 0-7 15,7 0-2-15,-1 0-19 16,1 0 2-16,7-6 1 0,6 0-10 15,0 0-2-15,1 0 5 16,6 0 2-16,0 6 2 16,0 0 1-16,-7 0-6 15,0 0-2-15,7 6-4 16,-13 0-3-16,-1 6 0 16,1 0-1-16,-1 0 0 15,-6 6 0-15,-7 6 0 16,0 12 0-16,-7 0-7 0,1 6-3 15,-15 6-5-15,1 0-2 32,-14-6 8-32,14-6 4 15,-7 0 6-15,7-6 2 16,-1-6-1-16,1-6-2 16,7-6 3-16,-1-6 0 15,0 0 5-15,8 0 3 16,-8 0 0-16,7-6 1 15,1 0 5-15,-1 6 1 16,0 0-3-16,0-6 1 16,1 6-3-16,-1 0 0 0,0-6-1 15,0 6 2-15,1 0-1 16,-1 0 0-16,7 0-5 16,0 0 0-16,0 0-1 15,0 0 3-15,0 6-3 16,0 0 1-16,0 0-10 15,0 0-3-15,0 0 0 16,7 12 3-16,-1 6-1 16,1 6 1-16,7 12 2 15,6 6 0-15,0 6 0 16,7 7 0-16,0-1 0 16,0 0 0-16,0 0 0 0,-6-6 0 15,-1-6-3-15,0-6 2 16,1-6 3-16,-8-6 1 15,1-6-1-15,-8-6-2 16,1 0 3-16,-7-12 2 16,0 0 0-16,0 0 2 15,0 0-6-15,0 0-1 16,0 0-44-16,0-6-20 0,-7-6-81 16,-13 0-32-16,-14-6 42 15</inkml:trace>
        </inkml:traceGroup>
      </inkml:traceGroup>
    </inkml:traceGroup>
  </inkml:traceGroup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25:05.35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0E7CB81F-D4AF-4F85-AF90-5418F2068B05}" emma:medium="tactile" emma:mode="ink">
          <msink:context xmlns:msink="http://schemas.microsoft.com/ink/2010/main" type="writingRegion" rotatedBoundingBox="25712,8014 31739,8133 31550,17696 25523,17577"/>
        </emma:interpretation>
      </emma:emma>
    </inkml:annotationXML>
    <inkml:traceGroup>
      <inkml:annotationXML>
        <emma:emma xmlns:emma="http://www.w3.org/2003/04/emma" version="1.0">
          <emma:interpretation id="{C0A25D7D-61BF-47BB-B57E-503ED3FFF024}" emma:medium="tactile" emma:mode="ink">
            <msink:context xmlns:msink="http://schemas.microsoft.com/ink/2010/main" type="paragraph" rotatedBoundingBox="26657,7986 31511,8213 31452,9473 26598,92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842B48-EFCF-494D-AFE8-37BC95BC5D86}" emma:medium="tactile" emma:mode="ink">
              <msink:context xmlns:msink="http://schemas.microsoft.com/ink/2010/main" type="line" rotatedBoundingBox="26657,7986 31511,8213 31452,9473 26598,9247"/>
            </emma:interpretation>
          </emma:emma>
        </inkml:annotationXML>
        <inkml:traceGroup>
          <inkml:annotationXML>
            <emma:emma xmlns:emma="http://www.w3.org/2003/04/emma" version="1.0">
              <emma:interpretation id="{CD3DF69A-3FD8-411B-A2BF-EB9E96ADF21C}" emma:medium="tactile" emma:mode="ink">
                <msink:context xmlns:msink="http://schemas.microsoft.com/ink/2010/main" type="inkWord" rotatedBoundingBox="26655,8022 28146,8092 28093,9208 26603,913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 37 340 0,'-7'-18'129'0,"7"18"-70"0,0-6-42 0,0 6 30 15,7 0-27-15,0-6-11 16,6 6-9-16,1-6-1 16,-1 6 1-16,1 0 0 0,0 6 0 15,-8 0-3-15,1 6 0 16,-7 0-47-16,7 6-19 15,0 0-58-15,6 6-53 16,1 0 70-16</inkml:trace>
          <inkml:trace contextRef="#ctx0" brushRef="#br0" timeOffset="-237.7222">-677 175 144 0,'7'-42'55'0,"6"24"-30"0,1-12 6 15,-1 18 24-15,7 0-16 16,1-6-7-16,6 0-13 0,0 0-4 15,0 0-9-15,7 0-2 0,0 0 0 16,-1-6-5-16,1 6-1 16,-7 0 1-16,0 6 2 15,0 6-2-15,-6 6-2 16,-1 6 2-16,-6 6 0 16,-8 0 1-16,-6 6 0 15,0 0 0-15,-6 6 2 0,-8 6-1 16,0 6-1-16,-6 6-10 15,-14 6-6-15,7-6 3 16,0 0 5-16,0-6 5 31,0 1 2-31,0-13 3 0,0-6 1 0,0-6-1 16,7 0-2-16,-1-6 16 16,1-6 6-16,7 0 1 15,-1 0 0-15,7 0-3 0,0 0-1 16,7 0-10-16,0 0-5 15,14 18-3-15,0 6-1 16,6 0 11-16,0 6 5 31,7 12-8-31,0-6-2 16,0 6-6-16,7-6-1 0,-7 0 1 16,0 0 2-16,0-5-1 15,0-7 2-15,0 0-2 16,-6-6 2-16,-8-12 0 15,-6 6 1-15,-7-12-53 16,0 0-24-16,0-6-71 16</inkml:trace>
          <inkml:trace contextRef="#ctx0" brushRef="#br0" timeOffset="-796.1445">-637 145 76 0,'0'-6'30'0,"0"6"-16"0,0 0 3 0,0 0 16 0,0 0-4 16,0 0-2-16,0-6-4 16,0 6-3-16,0-6-4 15,0 6 0-15,0-6-9 16,0 6 2-16,0-6 2 0,0 0-2 15,0 6 0-15,0-6-1 16,0 6 2-16,0 0-3 16,0 0 1-16,0 0-5 15,0-6-2-15,0 6-3 16,0 0 1-16,0 0 1 0,0 0 2 16,0 0-1-16,0 0 2 15,0 0-4-15,0 0 0 16,0 0-1-16,0 0 0 15,0 0 2-15,0 0 2 16,0 0-1-16,0 0 2 16,0 0-4-16,0-6 0 15,0 6 3-15,0-6 3 0,0 6-4 16,0 0-3-16,0 0 3 16,0-6 1-16,0 6-3 15,0 0 1-15,0-6-2 16,0 6 0-16,0 0 2 15,0 0 2-15,0 0-1 16,0 0 2-16,0 0-2 16,0-6-1-16,0 6 7 15,0 0 5-15,0 0-6 16,0 0-1-16,0-6-1 0,0 6 0 16,0 0-2-16,0-6-2 15,0 0 1-15,0 0 1 16,0 6 3-16,0-6 2 15,7 0 1-15,-7 6 0 16,0-6-7-16,7 6 0 16,-7 0-1-1,0 0 0-15,0 0 0 16,0 0 2-16,0 0-3 16,0 0 0-16,0 0-1 15,0 0-2-15,7 12 3 16,-1 12 0-16,1 30-2 15,-7 18 2-15,0 31-1 16,-7 5 0-16,1 0 4 16,-1-12 1-16,0-12-1 0,0-11-2 15,1-13 1-15,-1-12-1 0,0-12-9 16,0-6-2-16,1-6-38 16,-1-6-16-16</inkml:trace>
          <inkml:trace contextRef="#ctx0" brushRef="#br0" timeOffset="316.3513">-149 542 188 0,'0'-30'71'0,"0"30"-38"0,0-24-14 0,6 18 23 15,-6 0-14-15,7 0-6 16,-7 0-2-16,7 0 1 16,-7 0-11-16,0 0 1 0,0 0 0 15,0 6-4-15,0 0-2 16,0 0-5-16,0 0-2 15,0 0 1-15,0 12 0 0,0 6-2 16,0 18 2-16,0 12 1 16,0 12 0-16,0 0 0 15,0 1 2-15,0-7-80 16,-7-6-35-16,0 0 2 16</inkml:trace>
          <inkml:trace contextRef="#ctx0" brushRef="#br0" timeOffset="1168.7281">-55 656 236 0,'0'-12'90'0,"0"12"-48"0,7-12-16 0,0 18 31 15,-7-6-26-15,7 0-8 16,-1 0-15-16,8-6-4 15,-1 6-2-15,1 0-2 0,-1 0 1 16,1 0-4-16,-1 6 2 16,1 6 1-16,0 0 0 15,-1 0 0-15,1 0 0 16,-8 7 2-16,-6-1 1 0,0 6-1 16,0 0-2-16,-6-6-13 15,-1 6-4-15,0-12 2 31,0 0 4-31,1 0 6 16,6-6 5-16,0-6-1 16,0-6 0-16,0-6 1 15,6-6 0-15,8-6-3 0,6-6 2 16,0-12 1-16,1 5 0 16,-1 13 8-16,0-6 7 15,1 6-3-15,-8 6 1 16,1 6-10-16,-1 0-2 15,-6 6-1-15,0 18 0 16,-1 0 0 0,-6 12 0-16,0 0 0 0,-6 6 0 0,-1 7 2 15,0-1-1-15,0-6-1 16,1 0 1-16,6 0-1 16,6-12 0-16,8-6 0 15,13-12 2-15,7-12 1 16,6-12-1-16,1-6-2 15,-7-6 1-15,0-12-1 16,0 5-3-16,-1 1 2 16,-6-6 1-16,-6 0 0 15,-1-6 2-15,-6 0 1 16,-1 0-1-16,-6 0-2 16,0-1 1-16,-7 7-1 15,0 6 0-15,0 6 0 16,0 6 11-16,-7 12 7 0,7 0-9 15,0 0-2-15,0 6-7 16,0 0-1-16,0 6-4 31,0 6 1-31,0 24 2 16,-7 24 1-16,0 30-2 16,1 31 2-16,-1 5 1 15,0 6 2-15,0-12-1 16,7-17-1-16,7-7-8 0,7-12-3 15,-1-12-3-15,7-12 1 16,1-18-2-16,-1-12 2 16,0-6-20-16,-6-12-8 15,-1 0-27-15,-6-6-10 16,-7-12-13-16</inkml:trace>
          <inkml:trace contextRef="#ctx0" brushRef="#br0" timeOffset="1406.2809">358 548 236 0,'-20'0'88'0,"13"-12"-48"0,0 18-1 16,7-6 35-16,0 0-16 16,7 0-6-16,6 0-17 15,14 6-7-15,1 0-16 16,5 12-5-16,1-6-3 0,0 0-2 15,0-6 1-15,6 0-7 0,8-6-1 16,6 0-86-16,0-18-39 16,14 0-29-1</inkml:trace>
        </inkml:traceGroup>
        <inkml:traceGroup>
          <inkml:annotationXML>
            <emma:emma xmlns:emma="http://www.w3.org/2003/04/emma" version="1.0">
              <emma:interpretation id="{4D5797F8-8BC1-4FC8-A32B-E1F68AD1B8A2}" emma:medium="tactile" emma:mode="ink">
                <msink:context xmlns:msink="http://schemas.microsoft.com/ink/2010/main" type="inkWord" rotatedBoundingBox="28844,7815 30252,8291 29882,9382 28475,890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003.6361">1718-41 172 0,'0'-18'66'0,"7"18"-36"0,-7 0-24 0,0 0 15 0,0 0-5 0,13 12 3 16,1 0 1-16,-1 0 2 31,1 6-12-31,-1 0-3 0,1-6-3 16,-8 0 11-16,1-6 5 15,0 0 3-15,7-6 3 16,-8-6-5-16,1 0-3 15,0 0-10-15,0-6-3 0,-7 0-3 16,0 0-2-16,0 0 3 16,-7 0 0-16,0 0-1 15,-6 6 1-15,-1 0-4 16,0 0-2-16,-6 0 2 16,-7 6 0-16,0 6-2 15,-7 0 0-15,-13 6-1 16,-7 12 3-16,-14 18-2 15,-6 18-1-15,13 18 3 16,7 6 0-16,6 13-2 0,14-13 2 16,7-6 1-16,14-6 0 15,6-6 0-15,21-11 0 16,13-7 4-16,13-12 2 16,14-12 2-16,1-6 2 15,-1-6-5-15,7-18-3 16,-7 0 1-16,0-6 0 0,-7-12-78 15,-6 0-34-15,-14 6-23 16</inkml:trace>
          <inkml:trace contextRef="#ctx0" brushRef="#br0" timeOffset="3566.9158">1846 596 264 0,'-13'-12'99'0,"13"6"-54"0,0-12-28 15,7 12 25-15,-1 0-13 16,1 0-2 0,0 0-12-16,0 0-2 15,-1 0-7-15,1 0-2 0,0 0 0 16,0 0-2-16,-7 6-2 0,6 0-2 0,8 6-1 15,-1 6 2-15,1 12 2 16,-7 12 0-16,-7 6 2 16,0 6-9-16,-7 1-1 15,0-1-58-15,0-6-26 16,-6 0-42 0</inkml:trace>
          <inkml:trace contextRef="#ctx0" brushRef="#br0" timeOffset="4307.0003">1988 674 260 0,'7'-18'99'0,"7"12"-54"0,-1-6-28 0,-6 6 27 0,0 0-21 15,0 6-5-15,6 0-13 16,-13 0-4-16,7 6-1 15,0 0 0-15,-1 6 2 0,1 6-1 16,-7 6-1-16,0 7 1 16,0-7-1-16,0 0 0 15,-7 0 0 1,7 0-14-16,0-6-5 16,0-6 1-16,0 0 2 15,0-6 5-15,0-12 7 16,0-6 4-1,7-6-1-15,0 0 0 16,0-12-1-16,6 0 0 16,1-18 4-16,-1 5 3 15,1 7 11-15,-1 6 7 0,1 6-3 0,-1 6-2 16,1 12-13-16,-14 6-5 16,0 30 0-16,0 6 1 15,-7 12 0-15,0 1-1 16,7-1 3-16,0-6 0 15,0-6-1-15,7-6-2 16,7-6 1-16,6-12-1 16,7-18 2-16,7-12 3 15,6-6-2-15,1-12-2 0,0-18 0 16,-1-6 1-16,-6-1-1 16,-7-5-1-16,0-12-2 31,-7 0 1-31,1 6 1 15,-8 6 0-15,1 5 0 0,-7 13 0 16,-1 12 0-16,1 6 0 16,0 6 13-16,-7 0 8 15,0 6-6-15,0 6-3 16,0 6-12-16,0 6-2 16,0 12-2-16,-7 24 2 15,0 24 1-15,1 18 1 16,-1 37-3-16,0-1 2 15,0-6 3-15,7-18 1 16,0-11-4-16,7-19-1 16,0-6-13-16,0-12-5 15,6-18-16-15,1-6-5 0,-1-6-27 16,-6-18-11-16,-7-6-33 16</inkml:trace>
          <inkml:trace contextRef="#ctx0" brushRef="#br0" timeOffset="3301.2843">2049 199 260 0,'-6'-18'96'0,"12"18"-52"0,-12 0-14 0,6 0 34 15,0 0-14-15,0 0-4 16,0 0-24-16,0 0-9 16,0 0-8-16,0 0-4 0,6 0 0 15,8 0 1-15,-1 0 3 16,1 0-2-16,-1 0-2 15,1 0 2-15,-1 0 0 16,1 0-26-16,-7 0-9 16,0 0-61-16,6 6-27 15,-6 6-18-15</inkml:trace>
          <inkml:trace contextRef="#ctx0" brushRef="#br0" timeOffset="4525.6066">2218 506 256 0,'-40'30'96'0,"26"-24"-52"0,8-6-12 16,6-6 35-16,0 6-17 16,0 0 4-1,27 6-19-15,13-12-20 16,21 6-7-16,7-6-2 0,-1 0-3 15,-6 0-2-15,0 0-18 16,0 0-9-16,0-6-88 0,0-12-39 16,-7 0 14-1</inkml:trace>
        </inkml:traceGroup>
        <inkml:traceGroup>
          <inkml:annotationXML>
            <emma:emma xmlns:emma="http://www.w3.org/2003/04/emma" version="1.0">
              <emma:interpretation id="{63F7B600-1503-4B85-9F6D-880AE8192201}" emma:medium="tactile" emma:mode="ink">
                <msink:context xmlns:msink="http://schemas.microsoft.com/ink/2010/main" type="inkWord" rotatedBoundingBox="30469,8233 31508,8282 31452,9473 30413,9425"/>
              </emma:interpretation>
            </emma:emma>
          </inkml:annotationXML>
          <inkml:trace contextRef="#ctx0" brushRef="#br0" timeOffset="69680.7269">3362 272 116 0,'7'0'46'0,"-1"0"-24"0,-6 6-4 0,0-6 18 16,0 0-5-16,0 0-1 0,7 6-12 15,0 0-4-15,-7-6-8 16,0 0-2-16,0 0 0 0,7 6 0 16,6-6 2-16,-6 0 1 15,0 0 3-15,-7 0 1 0,6 0 3 16,-6 0-1-16,0 0 2 15,0 0-2-15,0 0 0 16,0 0-5-16,0 0-3 16,0 0 9-16,0 0 2 15,7-6-5-15,0 0-4 16,0 0-2-16,-7-6-1 16,0-7 0-16,0 7 2 0,0 0 1 15,0 0 1-15,0 0-2 31,0 0-1-31,0 0 1 16,0 6 3-16,0 0-4 16,-7 0-1-16,7 0-4 15,-7 0-1-15,7 0 1 16,-7 0 2-16,1 0-1 0,6 0 2 16,-7 0-2-16,0 0 2 15,7 0 4-15,-7 0 6 0,7 0-5 16,-6 0-2-16,6 0-6 15,-7 6-2-15,7 0-2 16,-7 0 3-16,0 0 0 16,1 0 1-16,-1 0 0 15,0 0 0-15,0 0 0 0,0 0 2 32,1 0-1-32,-1 0-1 0,0 6-2 0,0 0 1 15,1 0 1-15,-1 0 2 16,0 0-3-16,0 0 0 15,1 0-1-15,-8 6 0 16,7 0 2-16,1 0 2 16,-8 6-3-1,0 0 0-15,1 0 1 16,6 0 0-16,0 0 0 16,1 7 0-16,-1-7 0 15,0 0 0-15,0 0 0 16,1 0 0-16,-1 0-3 15,0-6 0-15,0 0 4 16,7 0 1-16,0 0-3 16,-6 6 1-16,6-6 0 0,0 0 2 15,-7 12-3-15,7-6 0 16,0 12 1 0,0-12 0-16,0 6 0 15,0-6 0-15,0 0 2 16,0 0-3-16,0 0 0 15,0 0 1-15,0 0 0 16,0-6 0-16,0 7 2 16,0-1 8-16,0-6 3 0,0 6-6 15,0-6-2-15,0 0-3 16,0 0 1-16,0-12-4 16,0 12-2-16,0-12 10 15,0 0 5-15,0 0-5 16,7 12-4-1,-1-6-2-15,1 0-1 16,-7-6 0-16,7 12 0 0,-7-12 0 16,7 6 0-16,-1 0 0 15,1-6 2-15,0 6-1 16,0 0 2-16,-1-6-4 16,1 6 0-16,0-6 3 15,0 0 1-15,-1 6-1 16,1 0 1-16,7-6-4 15,-7 0-2-15,-1 0-1 0,1 0 0 16,13 0 5-16,-20 0 1 16,7 0 0-16,0 0 1 15,6 0-2-15,1 0-1 16,-1 0 12-16,1 0 4 16,-7 0-8-16,0 0-4 15,-1-6-3-15,-6 6-1 16,7 0-3-16,-7 0 2 0,7 0 1 15,0 0 2-15,-1 0-1 16,1 0 2-16,0 0-2 16,0 0-1-16,-1-6-2 15,1 6 1-15,0 0 1 16,-7 0 0-16,7 0 0 0,-7 0 0 16,6 0 0-16,-6 0 2 15,7 0-1-15,-7 0-1 31,0 0 1-31,7 0-1 16,0 0 0-16,0 0 0 16,-1 0 0-16,1 0 0 15,-7 0 0-15,0 0 0 16,7 0 0-16,-7 0 0 0,7-6 0 0,-7 6 0 0,6-6 2 31,1 0 1-31,0 0-4 16,0 0-1-16,-1 0 3 0,1 0 1 0,-7 0 0 15,0 0-2-15,0 0-2 16,0 6-1-16,0 0-20 16,0-6-8-16,0-6-145 31,-7-6-82-15,21 0 111-16</inkml:trace>
          <inkml:trace contextRef="#ctx0" brushRef="#br0" timeOffset="6199.8809">3585 350 256 0,'-7'0'96'0,"7"0"-52"0,0 0-23 0,0 0 30 16,0 0-14-16,0 0-1 0,0 0-15 15,0 0-3-15,0 6-10 16,0 6-7-16,0 0-2 0,-7 6 1 16,7 0 2-16,0 0-3 15,0 0-2-15,7-6 2 16,0 0 2-16,7 0 0 16,6 0 2-16,14 0 0 15,6-6 3 1,8-6-3-16,6-6-2 15,0 0 0-15,0 0 1 16,-7 0-3-16,-6 6-2 16,-7 0 4-16,0 0 3 15,-7 0-1-15,0 0-2 0,-7-6-33 16,-6 0-16-16,-1 0-36 16,1 0-12-16</inkml:trace>
          <inkml:trace contextRef="#ctx0" brushRef="#br0" timeOffset="6656.1225">3707 680 192 0,'-7'-6'71'0,"7"0"-38"0,0 0-10 15,0 6 24-15,7-6-9 16,-7 0-2-16,0 0-5 0,0 0-2 15,0 0-16-15,0 0 1 0,0 0 2 16,0-6-8-16,0 0-2 16,7-6 13-1,-1 0-10-15,1 0-2 16,0 0 0-16,0 0 2 16,-1 6-2-16,1 0-2 15,-7 6-2-15,7 0-3 16,-7 6-4-16,0 0 0 15,0 18 2-15,0 18 1 16,-7 18 1-16,7 18 0 16,-7 1-9-16,1-1-4 15,-1 0 2-15,0 6 4 16,0-6 4-16,1-6 4 0,6-5-2 16,0-13 0-16,0-12 1 15,0-6 2-15,0-12 3 16,-7-6 2-16,7-12-1 15,-7-6-1-15,0-6-14 16,1-12-7-16,-1 0-62 16,7-6-26-16</inkml:trace>
        </inkml:traceGroup>
      </inkml:traceGroup>
    </inkml:traceGroup>
    <inkml:traceGroup>
      <inkml:annotationXML>
        <emma:emma xmlns:emma="http://www.w3.org/2003/04/emma" version="1.0">
          <emma:interpretation id="{99A86084-7EA9-4864-951E-4996A93E31E5}" emma:medium="tactile" emma:mode="ink">
            <msink:context xmlns:msink="http://schemas.microsoft.com/ink/2010/main" type="paragraph" rotatedBoundingBox="25786,9252 31714,9369 31682,10992 25754,108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17A8CC-2260-4D5D-9040-EDF15451B823}" emma:medium="tactile" emma:mode="ink">
              <msink:context xmlns:msink="http://schemas.microsoft.com/ink/2010/main" type="line" rotatedBoundingBox="25786,9252 31714,9369 31682,10992 25754,10875"/>
            </emma:interpretation>
          </emma:emma>
        </inkml:annotationXML>
        <inkml:traceGroup>
          <inkml:annotationXML>
            <emma:emma xmlns:emma="http://www.w3.org/2003/04/emma" version="1.0">
              <emma:interpretation id="{0A36A295-39CD-439E-B9CE-AD839CFBC420}" emma:medium="tactile" emma:mode="ink">
                <msink:context xmlns:msink="http://schemas.microsoft.com/ink/2010/main" type="inkWord" rotatedBoundingBox="25775,9851 26220,9859 26214,10144 25769,1013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8237.0412">-1448 1919 184 0,'-28'-6'68'0,"28"-6"-36"0,0 18-15 15,0-12 20-15,0 6-6 16,0 0 2-16,0 0-17 15,0 0-4-15,0 0-8 16,0 6-3-16,-6 6 2 0,-1 0-2 16,0-6-1-16,7 0 1 15,-7 0 1 1,1 0-1-16,6 0-1 16,-7 0 1-16,7-6 1 15,0 0 12-15,0 0 8 16,0 0-11-16,0 0-4 15,0 0 0-15,0 0 2 16,0 0-4-16,0 0-1 16,13 0-4-16,1 0-1 15,6 0 1-15,7 0 2 0,0 0-1 0,7 6 2 16,0-6 0-16,7 0 1 16,-1 0-5-16,1 0 1 15,-1 0-38-15,1 0-14 16,0-12-84-1</inkml:trace>
          <inkml:trace contextRef="#ctx0" brushRef="#br0" timeOffset="7831.7203">-1543 1691 112 0,'0'-6'44'0,"0"12"-24"0,0-12 1 0,0 6 17 0,0 0-1 15,0 0 1-15,0 0-17 16,0 0-5-16,0 0-10 15,0 0 3-15,0 0 3 0,0 0 0 16,0 6 3-16,0 0-6 16,0-6-3-16,0 12-6 15,7 0 0-15,-1 0 0 16,1 0 2-16,7-6 3 16,6 0 2-16,7 0-3 15,7 0-1-15,0 0-1 16,-1 0-2-16,1 0 1 0,0 0-1 15,0 0 2-15,-7-6 1 16,-7 0-1-16,1 0-2 16,-1-6 1-16,-7 6 1 15,1 0-1-15,-7 0-1 16,-7 0-72-16,0-6-31 16,-7 12-2-1</inkml:trace>
        </inkml:traceGroup>
        <inkml:traceGroup>
          <inkml:annotationXML>
            <emma:emma xmlns:emma="http://www.w3.org/2003/04/emma" version="1.0">
              <emma:interpretation id="{7A4BB016-CA6A-4771-9CA0-9CB587F18637}" emma:medium="tactile" emma:mode="ink">
                <msink:context xmlns:msink="http://schemas.microsoft.com/ink/2010/main" type="inkWord" rotatedBoundingBox="26805,9316 28294,9345 28276,10270 26786,1024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4303.2161">-474 1552 108 0,'0'-6'41'0,"7"6"-22"0,-7 0-14 0,0-6 11 16,0 0-7-16,0 0-3 0,0 0-1 15,0 0 1-15,0 0 3 16,0 0 2-16,0 0-5 15,6 0 3-15,-6 0 1 0,7-6 6 16,-7 6 2-16,7 0-1 16,-7-6 0-16,0 0-1 15,0 0 3-15,7 6-11 16,-7-6-2-16,0 6-2 16,0 0 0-16,0 0-2 15,0 0-2-15,0 0 1 16,0 0-1-16,0 6-3 15,0 0 2-15,0 0-1 16,6 0 0-16,-6 0 2 16,0 0 0-16,7 18-3 15,0 6 0-15,-7 24 2 0,0 24 0 16,0 7 1-16,0-1 2 16,0-12-1-16,-7-6 2 15,7-6-2-15,0-6-1 16,-7-6 1-16,7-12 1 15,0-5 3-15,-6-1 2 16,-1-12-10-16,-7 0-5 16,1-6-43-16,-1 0-16 15,-6-6-23 1</inkml:trace>
          <inkml:trace contextRef="#ctx0" brushRef="#br0" timeOffset="25076.6656">-508 1462 140 0,'0'-12'55'0,"7"12"-30"0,-7-6-10 0,0 0 18 15,0 0-7-15,6 0-1 16,1-6-12-16,0 0-5 0,0-6-5 16,6-6 0-16,8 0 0 0,-1-6-1 15,0 0-2-15,0 6 12 16,8 0 4-16,-8 6-8 0,0 0-4 16,7 6-6-16,-7 0 1 15,1 6 1-15,-8 0 2 16,1 6-3-16,-1 6 0 15,1 0 1-15,-1 6 0 16,1 6 2-16,-7 6 1 31,-7 0-4-31,-7 6 1 0,0 12 0 16,-6-6 2-16,-8 0-1 16,-6 0-1-16,0 6 1 15,-7 0-1-15,1-6 0 16,6 1 2-16,-1-7-3 15,1-6 0-15,7-6 5 16,0-6 2-16,6 0-5 16,1-6-2-16,-1-6-3 15,1 0 3-15,6 0 0 0,0 0 3 16,0-12-1-16,7 6-1 16,0 0 14-16,0-6 5 15,0 6-5-15,0-6-3 16,0 0 0-16,0 6 0 15,0 0-5-15,0 6-2 16,0 0-4-16,7 6-3 16,7 6-1-1,-1 0 3-15,8 6 0 16,6 6-2-16,0 6 2 16,6 6 1-16,1 0 2 15,0-6-3-15,7 0 0 16,-14-6 1-16,-7 0 0 0,0-6 0 15,1 0 2-15,-8-6 1 16,1 0 1-16,-7-6-2 16,-7-6 1-16,13 6 0 15,-13-6 1-15,0 0-18 16,0-12-113 0,0-6-55-1,0-12 76-15</inkml:trace>
          <inkml:trace contextRef="#ctx0" brushRef="#br0" timeOffset="32385.942">-14 1649 68 0,'0'-6'27'0,"0"12"-14"0,0 0-4 0,0-6 11 0,0 0 4 16,0 0 3-16,0 0-3 16,0 0-3-16,0 0 6 15,0 0 5-15,0-6-17 16,0 6-2-16,7-6-1 0,-7 6-3 16,0-18 0-16,6 6 1 15,-6 0 4-15,0-6-8 16,0-1-1-16,0 7-3 15,0 0-2-15,0 12 1 0,0 0 1 16,0 0-3-16,0 0-2 16,7 30-3-1,-7 7 3-15,0 5 2 16,0 6 1-16,0 0 0 16,0 0 2-16,0 0 1 15,0-6-1-15,0 0 1 16,-7-6-13-16,1-6-6 15,-1 1-57-15,-7-1-56 32,1-6 38-32</inkml:trace>
          <inkml:trace contextRef="#ctx0" brushRef="#br0" timeOffset="33479.9736">81 1811 120 0,'-7'-12'46'0,"7"6"-24"0,0 6 3 0,0 0 20 15,0 0-9-15,0 0-1 16,0 0-14-16,0 0-5 16,0 0-9-16,0 0-3 0,0 0 2 0,0 0-1 15,0 0 0-15,0 0-1 16,0 0 0-16,7 0-2 16,-7 0 1-16,6 0-4 15,1 0 0-15,0 0 1 16,6 6 0-16,1 6-3 15,-7 0 2-15,-1 0 1 0,1 6 0 16,-7 6 0-16,0 0 2 16,0 0-1-16,-7-6-1 15,1 0 1-15,-1-6 1 16,0 0 1-16,0 0 1 16,7 0-2-16,0-5-2 15,0-1 3 1,0-6 2-16,0 0-4 15,0 0-1-15,0-6 0 16,7-7 0-16,0-5-3 16,6-6 2-16,1 6 1 15,-1-6 2-15,1-6-1 0,0 6-1 16,-1 0 1-16,1 0-1 16,-1 6-3-16,1 0 2 15,-1 6 1-15,-6 6 0 16,0 0-3-16,-1-6 2 15,1 6-1-15,7 0 0 16,-1 6 0-16,1 6-2 16,-1 6 3-16,-6 6 0 15,0 6 1-15,0 0 2 16,-7 6-1-16,0 0-1 16,0-6-2-16,0 0-1 15,0-6 4-15,6 0 1 16,1-6 0-16,0 0-2 15,7-6 3-15,6 0 0 0,0-6-1 16,7 0 1-16,0-6 0 16,0-6 1-16,0-6-2 15,0 0 1-15,0-12-4 16,-6-6 0-16,-1-6 1 16,-6 0 0-16,-1-6 0 15,-6 0 2-15,-7 0-1 16,0 0-1-16,0-1-4 15,0 1 0-15,0 6 22 16,-7 0 9-16,7 6-8 16,0 6-3-16,0 0-8 15,0 0 0-15,0 12-5 0,0 0-2 16,0 6-5-16,0 6 0 16,0 0 2-16,0 6 3 15,7 12-5-15,0 12 1 16,-1 18 1-16,-6 6 3 15,0 24 0-15,-6 18 2 16,-1 1-2-16,0-7-1 16,0-18 1-16,7 0-1 15,0-6 0-15,7-6 2 0,0-6-1 16,6-11-1-16,1-7 1 16,-1-6-1-16,1-12-25 15,-7-6-10-15,0-6-40 16,-1 0-14-16,1 0-16 15</inkml:trace>
          <inkml:trace contextRef="#ctx0" brushRef="#br0" timeOffset="25453.6544">135 1312 144 0,'-21'0'55'0,"21"0"-30"0,-6 0-1 0,6 0 24 0,0 0-4 16,0 0 1-16,0 0-8 15,0 0 0-15,0 0-21 16,0 0 0-16,0 0-2 0,6 0-5 16,8 0-3-16,-1 0 8 15,1 6 5-15,-1-6-10 16,1 0-5-16,0 6-2 15,6-6-2-15,-7 0 0 16,1 0 0-16,-1 0 0 16,1 6 2-16,-7 0 1 15,-7-6 1-15,0 0-46 16,0 0-22-16,0 0-51 16,6 0-53-16,-6 0 58 15</inkml:trace>
          <inkml:trace contextRef="#ctx0" brushRef="#br0" timeOffset="33745.4059">419 1685 248 0,'-14'-12'93'0,"14"12"-50"0,0-6-19 0,0 6 29 16,0 0-14-16,14 0-5 16,6 6-2-16,0 0-1 15,7 0-16-15,1-6-5 0,-1 12 1 16,0-6-5-16,13 0-1 16,8 0-2-16,6-6-3 15,0 0-2-15,0-6 1 16,-7 0-83-16,1-6-38 15,6 6-31 1</inkml:trace>
        </inkml:traceGroup>
        <inkml:traceGroup>
          <inkml:annotationXML>
            <emma:emma xmlns:emma="http://www.w3.org/2003/04/emma" version="1.0">
              <emma:interpretation id="{56939A62-E3C8-482C-85FA-B4915EBE0788}" emma:medium="tactile" emma:mode="ink">
                <msink:context xmlns:msink="http://schemas.microsoft.com/ink/2010/main" type="inkWord" rotatedBoundingBox="28823,9312 31714,9369 31682,10992 28791,1093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9417.428">2273 1667 96 0,'-7'-6'38'0,"7"6"-20"0,0-6 3 0,0 6 19 15,0 0 1-15,0 0 0 0,0 0-9 16,0-6-3-16,0 6-3 15,0-12-15-15,0 0-1 16,0 6-5 0,0 0-5-16,-7 0 0 15,0 12 0 1,0-12 0-16,1 12 4 16,-1 0 5-16,0 0-3 0,0-6 2 15,1 0-5-15,-8 6-2 16,1 0 2-16,-1 0 0 15,1 6 1-15,-1 0 2 16,0 0-5-16,1 0-3 16,-1 0 1-16,8 6 2 0,-8 6-2 15,1 0 0-15,-1 0-1 16,1 6 0-16,-1 0 4 16,0-6 1-16,1 0-4 15,6-6-1-15,0 0 1 16,1 0 2-16,6 0-2 15,0-6 0-15,0 0 5 16,6-6 5-16,8 7 6 16,-7-7 3-16,6 0-7 15,1-6-2-15,-1-6-5 16,1 0-1-16,-1-1-1 0,1-5 1 31,-1 6-2-31,1-6-1 16,-1-6 1-16,-6 6 1 15,0 0-3-15,0 0 0 16,0-6 1-16,-1 6 2 16,-6-6-1-16,0 0-1 15,0 0 1-15,0 0 1 0,0 0 10 16,0 6 4-16,0-6-7 16,0 0-5-1,0 0-3-15,0 0-1 16,0 0 0-16,0 6 6 15,0-12 6 1,7 6-4-16,-7-6-4 16,0 6-3-16,0 0 0 15,0 6-1-15,7-1 0 16,-7 1 0-16,0 6 0 16,0 0 0-16,0 0 0 15,0 0 0-15,0 0 0 16,0 0 0-16,0 0 0 15,0 6 0-15,0 0 2 16,7 0-3-16,-7 0 0 16,0 0 1-16,0 0 0 15,0 0-3-15,0 0 0 16,0 0 2-16,0 0 2 16,0 0-5-16,6 12 1 0,-6 12 1 15,0 0 3-15,0 13-2 16,0 5 0-16,0 6 1 15,0 6 0-15,0 0 0 16,0-6 2-16,0 6-1 0,0 0 2 16,0 7-2-16,0-1-1 15,0 6-2-15,0-6 1 16,0 0 1-16,0 0 0 16,0-6 0-16,0 6 2 31,-6-5 3-31,-1-13-2 15,-7 0-2-15,1-6 0 16,-1 0-1-16,-6-6 2 16,-7 0 1-16,0-6-1 15,-7-6-2-15,0-6 1 16,7 0 1-16,0-12-1 16,7-6 2-16,6-12-4 15,14-6 0-15,14-18 1 16,6-6 0-16,7-6-3 15,0-6 2-15,0 0 1 16,0-1 0-16,0 7-3 16,0 6 2-16,0 12-87 15,-6 12-38-15,6 12-19 16</inkml:trace>
          <inkml:trace contextRef="#ctx0" brushRef="#br0" timeOffset="38011.169">1880 1354 176 0,'0'-12'66'0,"7"12"-36"0,0-6-22 0,-7 6 18 0,6 0-9 16,1-6 1-16,0 6-7 15,0-6-1-15,-1 0-6 16,8 0 4-16,0 0 2 0,-8-6-1 15,1 6 0-15,7 0 3 16,-1 0 3-16,-6-6-8 16,0 6-4-16,-1-6 6 15,1 6 4-15,-7-6-2 16,0 0 1-16,0 6-9 16,0-6-4-16,0 6 2 15,0 0 1-15,0 0 0 0,-7 0-2 16,1 0 1-16,-1 0-1 15,0 0 0-15,0 6 2 16,1 0-3-16,-8 0 0 16,7 0-1-16,-6 6-2 15,-8 0 3-15,1 0 2 0,0 0-2 16,0 6 0-16,-1 0 3 16,1 0 1-16,0 0-4 15,-7 0-1-15,6 6 1 0,1 0 0 16,0 0 1-16,6 6 0 15,1-6 0-15,-1 0 0 16,1 0 0-16,-1 0 0 16,1 0-3-16,-1-6 2 31,1 0 1-31,-1 0 2 16,0 0-3-16,1 0 0 0,6 6-1 15,0 0 0-15,1 0 2 16,-1 6 0-16,0-6 0 15,0 1 0-15,1-1-3 16,-1 0 2-16,0 6 3 16,0-6 1-16,1 0-1 0,6 6-2 15,0 0 14-15,0 0 7 16,0-6-10-16,0 0-6 16,0 0-6-16,0 0 0 15,0-6 1-15,0 0 0 16,0 0 4-16,6 0 5 15,1-6 4-15,7 6 2 16,-1 0-6-16,1 0-3 16,6-12-3-1,-7 6 0-15,8-6-2 0,-1 6-1 16,7 0 3-16,0-6 0 16,7 0-1-16,0-6 1 15,0 0-2-15,6-12-1 16,1 0-48-16,-1-6-20 15,8 0-34-15,-8-6-15 16,1 0 13 0</inkml:trace>
          <inkml:trace contextRef="#ctx0" brushRef="#br0" timeOffset="48427.9436">2766 1228 72 0,'-6'-6'30'0,"6"6"-16"0,0 0-6 0,0 0 13 0,0 0-1 16,0 0 3-16,0 0 0 15,0 0 3-15,0 0-8 16,-7-6-3-16,0 6-8 16,0-6 2-16,1 6 1 0,-1 0-5 15,0 0-3-15,0 0-1 16,1 6-1-16,-1 0 0 15,0 0 0-15,-7 6 0 16,1 0 0-16,-1 6 0 16,1 0 0-16,6 6 8 15,-6 0 7-15,6 0-7 16,-7 0-2-16,8 0 7 16,-8 12 6-16,7 6-10 0,-6 6-5 15,-1 1-2-15,1 5-2 16,-1 0 13-16,7-6 6 15,1 0 2-15,-1-6-1 16,0-6-8-16,0-6-5 16,7 0-4-16,0 0-3 15,7 0 3-15,0 1 2 0,6-1 9 16,1 0 3-16,-1 0-8 16,1 0-5-16,-1-6 5 15,1 0 4-15,0 0-4 16,-8-6-3-16,1-6-3 15,0 0 0-15,-7-12-2 16,0 0-1-16,0 0 3 16,0 0 2-1,0 0-53-15,-7-6-22 0,0 0-77 16</inkml:trace>
          <inkml:trace contextRef="#ctx0" brushRef="#br0" timeOffset="46997.5147">2651 1973 72 0,'-13'-6'30'0,"13"18"-16"0,0-6 3 0,0-6 14 16,0 0 1-16,0 0 3 0,0 0-2 15,0 0 2-15,0 0-6 16,0 0-1-16,0 0-15 15,0 0 8-15,0 0 2 0,0 0-7 16,0 0-2-16,0 0 3 16,0 0 1-16,7 0-7 15,-7 0-4-15,6-6-4 16,-6 6 0-16,0 0 0 16,7 0 1-16,7 0-5 0,-1-6 1 15,8 6-2-15,-1 0 0 16,0 0 2-16,0 0 2 15,7 0-3-15,1 0 0 16,-8 0 1-16,0 0 2 16,0 0-1-16,-6 0-1 15,6 0 1-15,-6 0-1 16,-7 0 2-16,-7 0 1 0,0 0-1 16,6 0-2-16,1 0-30 31,7-6-15-31,-1-6-81 15,1-6-42-15,-1-6 80 16</inkml:trace>
          <inkml:trace contextRef="#ctx0" brushRef="#br0" timeOffset="46484.8402">2658 1775 96 0,'0'-6'38'0,"-7"0"-20"0,7 6 1 0,0 0 16 16,0 0-6-16,0 0 0 16,0 0-5-16,0 0-3 15,0 0-11-15,0 0-2 0,0 0 2 16,0 0 5-16,0 0 5 15,0 0-4-15,0 0 1 16,0 0-4-16,0 0 0 16,0 0-7-16,0 0-2 15,7 12 0-15,-7-12 2 0,0 0-1 16,7 6 0-16,6 0-3 16,1 0 1-16,6-6-4 15,1 6 0-15,6-6 1 16,0 0 2-16,7 0-1 15,-1 0 2-15,-6 0-2 16,0 0 2-16,-6 0 9 16,-1 0 4-1,0-6-5-15,-6 6-4 16,-1-6-4-16,1 6 0 16,-14 0-2-16,0 0-1 0,7 0-4 15,-1 0 0-15,1-6-62 16,-7 0-28-16,-7 6-29 15</inkml:trace>
          <inkml:trace contextRef="#ctx0" brushRef="#br0" timeOffset="50320.9556">3754 1619 144 0,'0'0'55'0,"-7"6"-30"0,7-6-7 0,0 0 20 16,0 0 1-16,0 0 1 0,0 0-4 15,0 0-2-15,7 0-19 16,-7 0-7-16,0 0-3 0,0-6 3 16,0 6 3-16,0 0-6 15,0 0-1-15,0-6 2 0,0 6 3 16,0-6 0-16,7 6 2 15,-7-6-6-15,0-6-1 16,-7 0-2-16,7-1-2 16,-7 7 9-16,1-6 4 15,-1 0-4-15,0 0-3 16,0 0-3-16,1 6 0 16,-8 0-4-16,1 0 0 15,-8 0-4-15,1 6 1 16,-7 0 4-16,-7 6 4 15,-7 0 1-15,-6 12 0 16,0 6-8-16,-1 0-2 16,1 7 2-16,6-7 3 0,8 6-1 15,-1-6 0-15,13-6-1 16,1 6-2-16,7 6 0 16,6-6 3-16,0 6-2 15,0 0 1-15,7 0 13 16,0 0 5-16,0-6-6 15,7 0-3-15,7-6 0 16,-1 0 0-16,7-6-1 16,8 0 1-16,19 0-4 15,-7-5 0-15,8-1 1 16,-1-6 0-16,-6 0-2 16,-1 0 1-16,-6 0-2 15,0-6 2-15,-7-1-2 0,0 1 2 16,0 0-7-16,-6 0-1 15,-1 0-18-15,-7 6-5 16,1-6 1-16,-1 6 1 16,-6 0 15-16,-7 0 6 15,7 0 4-15,-7 0 1 16,0-6-3-16,0 6 2 16,0-6 1-16,0 6 2 15,0 0-1-15,0 0-1 16,0 0 7-16,0 0 3 15,0 0-1-15,0 0 0 16,0-6-8-16,0 6 0 16,-7 0-1-16,0 0 2 0,-6 6-6 15,6 6 3 1,-6 0 2-16,-8 0-2 16,1 7 0-16,0 5 1 15,-7 6 2-15,0 0-1 16,6 6-1-16,8 0-2 15,-1 0 1-15,14-6 3 16,0 0 1-16,14-6-1 16,6-12 1-16,7-6 0 15,7-12 3-15,0-12-3 16,6-6 0-16,1 0 1 16,-7-6 0-16,-7 0 0 15,0 0 0-15,-14 0 0 16,-6 0 2-16,-7 6-3 0,-7 6 0 15,-6 0-3-15,-1 6-3 16,-13-1-1-16,0 7 0 16,-7 6-28-16,-6 6-14 15,-1 13-47-15,7-1-20 16,1 12-3 15</inkml:trace>
          <inkml:trace contextRef="#ctx0" brushRef="#br0" timeOffset="49195.5495">3233 1853 116 0,'-20'6'46'0,"20"-6"-24"0,-7-12-2 0,7 12 19 15,0 0-4-15,0 0 0 16,0 0-9-16,0-6-4 16,0 0-12-16,0 6 2 0,0-6 4 15,0 6-2-15,0 0 0 16,0-6 0-16,0 6 2 16,-7 0-1-16,7-6 1 15,0 0-2-15,0 0-1 16,0 0-5-16,0 0-3 15,0 0-5-15,0 0 0 0,0 6-2 16,0-6 0-16,0 6 2 16,0-6 2-16,0 6-1 31,0 0-1-31,0-6-2 16,0 6 1-16,0 0 1 15,-6 0 0-15,6 6 0 0,0-6 0 16,0 0-3-16,0 0 2 15,0 0 1-15,0 0 2 16,0 0-1-16,0 0-1 16,0 0 1-16,0 0 1 0,0 0-1 15,0 0-1-15,0 0 1 16,0 0 1-16,0 0-1 16,0 0-1-16,0 0-2 15,0 0 1-15,0 0 1 16,0 0 0-16,0 0-3 15,0 0 2-15,0 0 1 16,0 0 2 0,0 6-1-1,-7-6-18-15,7 0-6 16,0 0-77 0,13 6-74-16,8-6 51 15</inkml:trace>
          <inkml:trace contextRef="#ctx0" brushRef="#br0" timeOffset="51326.2735">4092 1354 124 0,'-6'-6'46'0,"6"0"-24"0,0 0 1 16,0 6 18-16,0 0 5 15,0 0 2-15,0 0-9 16,0-6-4-16,0 0-19 15,-7 0 8-15,7 0 3 0,0 6-3 16,0-6 0-16,0-6-4 16,0 6-1-16,0 0-6 15,0 0-3-15,7-6-3 16,-1 0 0-16,-6 0-2 0,0 0 2 16,7 6 0-16,-7 0 1 0,0 0-9 15,7 0-1-15,-7 6 0 16,7 0 3-16,-7 0-2 15,0 0-2-15,0 0 2 16,0 0 0-16,0 0 1 16,6 0 0-16,1 0 0 15,0 6 0-15,0 0-3 16,6 0 0-16,1 0 4 16,-1 6 3-16,1 0-6 15,-1 0 0-15,1 6 0 16,0 6 1-16,-8-6 3 15,8 0 3-15,-7 0-7 16,-1 6 0 0,1 0 0-16,0-6 3 15,0 12-2-15,6-6 0 0,-6 0 3 16,0 0 1-16,-1 6-4 16,8 1 1-16,-7-7-2 15,0 0 0-15,-1 6 2 16,1-6 0-16,0 0 2 0,0 6 1 15,-1-6-1-15,-6 6-2 16,0 0 1-16,0 0-1 16,0-6-3-16,0 0 2 0,-6 0 3 15,-1 0 1-15,0 0-4 16,0 0-1-16,1 1 1 16,-8-1 2-16,0 0 0 15,1 0-1-15,-1 0 3 31,1 0 0-31,-1 0-4 16,1 0 1-16,-1 0 2 16,1 0 1-16,-1-6-1 0,1-6-2 15,-1 0 3-15,1-6 2 16,6-6 0-16,0-12 0 16,7-6-63-16,0-6-25 15,14 0-82 1</inkml:trace>
        </inkml:traceGroup>
      </inkml:traceGroup>
    </inkml:traceGroup>
    <inkml:traceGroup>
      <inkml:annotationXML>
        <emma:emma xmlns:emma="http://www.w3.org/2003/04/emma" version="1.0">
          <emma:interpretation id="{4BAE2F2B-2609-4A5A-B598-260C24B5F1E9}" emma:medium="tactile" emma:mode="ink">
            <msink:context xmlns:msink="http://schemas.microsoft.com/ink/2010/main" type="paragraph" rotatedBoundingBox="25189,17462 26391,11079 28128,11406 26927,177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692338-AB7B-41C3-8403-275630B15F9E}" emma:medium="tactile" emma:mode="ink">
              <msink:context xmlns:msink="http://schemas.microsoft.com/ink/2010/main" type="line" rotatedBoundingBox="25189,17462 26391,11079 28128,11406 26927,17789"/>
            </emma:interpretation>
          </emma:emma>
        </inkml:annotationXML>
        <inkml:traceGroup>
          <inkml:annotationXML>
            <emma:emma xmlns:emma="http://www.w3.org/2003/04/emma" version="1.0">
              <emma:interpretation id="{A9D51349-A4B9-4B74-887A-63C06CB6C9C1}" emma:medium="tactile" emma:mode="ink">
                <msink:context xmlns:msink="http://schemas.microsoft.com/ink/2010/main" type="inkWord" rotatedBoundingBox="25189,17462 25573,15423 26486,15595 26102,17634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99131.1719">-1739 7368 116 0,'-7'-6'44'16,"7"6"-24"-16,-7 0-4 0,7 0 18 0,0 0 4 15,0 0 2-15,0-6-11 16,0 0-5-16,0 0-14 16,0 0 0-16,0 0 3 0,0 0-3 15,0 0 0-15,0 0-6 16,0 0-1-16,0 0-1 16,7 0-2-16,0 0-2 15,-1 0 1-15,1 0 1 0,7 6 2 16,-1 0-1-16,1 0 2 15,-1 0 4-15,8 0 6 16,-8 0-5-16,7 6-2 31,1 0-1-31,-1 0 1 16,0 6 3-16,1 0 5 0,-1 0-8 16,-7 0-3-16,1 0-2 15,-1 0-1-15,1 0 0 16,0 0 2-16,-1 0 1 15,1 0 3-15,-1 0-5 0,1 0-1 16,-1 0 2-16,1 0 1 16,-1 0-4-1,1 0 1-15,-1 0-2 16,8 0 0-16,-8 6 4 16,1-6 3-16,-1 12 0 15,1-6 0-15,-1 0-1 16,1 0 0-16,-1 0-2 15,-6 0 1-15,0 0-4 16,0 0 0-16,-1 0 1 0,1 1 2 16,0-1-1-16,0 0-1 15,-1 6 1 1,1 0-4-16,7-6 0 16,-7 0 4-16,-1 6 1 15,-6 0 0-15,7 0-2 16,0-6 3-16,-7 0 0 0,0-6-4 15,0 0-1-15,0 0 3 16,7 6 1-16,-7-6-3 16,6 0-1-16,1 0 1 0,-7 0 2 15,7 0 0-15,-7 0-1 16,7 0 1-16,-7 0 1 16,0 0-3-16,0 6-2 15,0 1 4-15,0-1 1 16,0 0-3-1,0 0-1-15,0 0 1 16,6 6 2-16,-6 0-2 16,0 0 0-16,0 0 3 15,0 0 1-15,0 0-1 16,0 0-2-16,0 0 1 16,0-6-1-16,0 0-3 15,0 0 2-15,0 0 1 0,0 0 2 16,0 6-3-16,0-6 0 15,0 0-1-15,0 7 0 16,0 5 4-16,0-6 1 0,0 0-1 16,0 0-2-16,-6 0 1 15,-1-6-1-15,0 0 0 16,7 6 0-16,-7 0 0 16,7 0 0-16,-6-6 0 15,-1 6 2-15,0 0-3 0,7-6 0 31,-7 0 1-31,1 0 0 0,-1 0 0 0,0-6 0 16,0 0 0-16,0 0 0 16,7 0 0-16,-6 0 0 31,-1-5 0-31,0-1 2 16,0 0-1-16,7 0-1 0,-6 0 3 15,-1 0 0-15,7 0-4 16,-7 0-1-16,0 0 1 15,1 0 0-15,-1 0 1 16,7 0 0-16,-7 6 0 16,0 0 0-16,1 0 2 15,-1-6 1-15,0 6-4 16,7-6-1-16,-7 0 1 16,0 6 2-16,1-6 0 15,-1 6 2-15,0-6-2 0,0 6-1 16,1 0 1-16,-1 0-1 15,0-6 0-15,0 6 0 16,1-6 0-16,-1 6 0 16,0-6 0-16,0 6 2 15,0-6 5-15,1 6 6 16,-1 0-5-16,-7-6 0 16,1 6-4-16,6-6-1 15,0 0-6-15,1 0 0 16,-1 0 3-16,0 0 4 0,0 0-3 0,1 0-1 15,6 0 0-15,-7 0 0 16,0 0 0-16,0 0 0 16,7 0 0-16,0-6 2 15,0 6-1-15,0-6 2 16,0 0-2-16,-7 0 2 16,7 0-4-16,0 0 0 15,-6 0-8-15,-1-6-4 16,7-6-66-1,0-12-30-15,20-6-32 16</inkml:trace>
        </inkml:traceGroup>
        <inkml:traceGroup>
          <inkml:annotationXML>
            <emma:emma xmlns:emma="http://www.w3.org/2003/04/emma" version="1.0">
              <emma:interpretation id="{88E7C5C0-4AAB-4452-9330-49E26B8DAB44}" emma:medium="tactile" emma:mode="ink">
                <msink:context xmlns:msink="http://schemas.microsoft.com/ink/2010/main" type="inkWord" rotatedBoundingBox="26532,14984 26578,14741 26686,14762 26641,15005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1" timeOffset="230672.7749">-745 6640 144 0,'0'-36'55'0,"7"36"-30"0,0-18 6 16,-1 18 26-16,-6 0-4 16,0 0-1-16,0 0-14 15,0 0-4-15,0 0-19 16,0 0 0-16,0 0-1 0,0 0-5 15,0 0-1-15,0 0 5 16,0 0 3-16,0 0-4 16,0 0-2-16,0 0-1 15,0-6-1 1,0 6-2-16,0 0-1 0,0 0-3 16,0 0-2-16,7 0-4 15,7 6 0-15,-7 12 2 16,-1 6 3-16,1 6-2 15,-7 0 0-15,0 6 3 16,0-6 3-16,0 0-46 0,0-6-22 16,0-12-52-16,0 0-20 15,7-5 25 1</inkml:trace>
        </inkml:traceGroup>
        <inkml:traceGroup>
          <inkml:annotationXML>
            <emma:emma xmlns:emma="http://www.w3.org/2003/04/emma" version="1.0">
              <emma:interpretation id="{3AFC953F-2F31-4B9D-99DC-99BF52F040C0}" emma:medium="tactile" emma:mode="ink">
                <msink:context xmlns:msink="http://schemas.microsoft.com/ink/2010/main" type="inkWord" rotatedBoundingBox="26134,15081 26255,14439 26353,14457 26232,15099"/>
              </emma:interpretation>
              <emma:one-of disjunction-type="recognition" id="oneOf7">
                <emma:interpretation id="interp7" emma:lang="" emma:confidence="0">
                  <emma:literal>_</emma:literal>
                </emma:interpretation>
                <emma:interpretation id="interp8" emma:lang="" emma:confidence="0">
                  <emma:literal>-</emma:literal>
                </emma:interpretation>
                <emma:interpretation id="interp9" emma:lang="" emma:confidence="0">
                  <emma:literal>s</emma:literal>
                </emma:interpretation>
                <emma:interpretation id="interp10" emma:lang="" emma:confidence="0">
                  <emma:literal>S</emma:literal>
                </emma:interpretation>
                <emma:interpretation id="interp11" emma:lang="" emma:confidence="0">
                  <emma:literal>3</emma:literal>
                </emma:interpretation>
              </emma:one-of>
            </emma:emma>
          </inkml:annotationXML>
          <inkml:trace contextRef="#ctx0" brushRef="#br1" timeOffset="232670.3186">-1063 6357 160 0,'0'6'60'0,"0"-6"-32"0,0 0 2 0,0 0 26 15,0 0-6-15,0 0 0 16,0 0-11-16,0-6-1 16,0 0-22-16,0 0 0 0,0 0 0 15,0 0-6-15,0 0-3 16,0 0 2-16,0 0 4 15,0 0 2-15,0 0 3 16,0 0-12-16,0 0-4 16,0 0 8-16,0 0 2 15,0 0-5 1,0 6-4-16,0 0-5 16,7 12-1-16,-7 0-1 15,7 24 0-15,-7 18 3 16,0 19 2-16,0 11-20 15,0-6-7-15,0-6-9 16,-7-6-2-16,0-12-19 0,-6-11-7 16,-1-7-26-1,7-12-55-15,-6-12 36 16</inkml:trace>
        </inkml:traceGroup>
        <inkml:traceGroup>
          <inkml:annotationXML>
            <emma:emma xmlns:emma="http://www.w3.org/2003/04/emma" version="1.0">
              <emma:interpretation id="{9A377559-2C18-455C-AA4D-89AE48727ED9}" emma:medium="tactile" emma:mode="ink">
                <msink:context xmlns:msink="http://schemas.microsoft.com/ink/2010/main" type="inkWord" rotatedBoundingBox="26798,14401 27534,14566 27501,14709 26766,14545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1" timeOffset="231807.9636">-122 6406 208 0,'-21'0'77'16,"21"6"-42"-16,0 0 5 0,0-6 35 0,0 0-14 15,0 0-5-15,14 12-17 16,-7 0-5-16,6 6-19 15,7-6 2-15,-6 0 1 0,6-6-6 16,1-6-2-16,-1 0-5 16,7-6-2-16,7-6-3 15,6-6-3-15,8 0-75 16,-8-6-33-16,1 12-61 16</inkml:trace>
          <inkml:trace contextRef="#ctx0" brushRef="#br1" timeOffset="230294.4825">-535 6303 228 0,'0'0'88'0,"0"0"-48"0,7 0-23 0,-7 0 25 0,0 0-18 16,0 0-5-16,6 6-15 15,1 0-2-15,7 0-2 16,-1 0 11-16,1 0 7 0,-1 0-7 16,1 6-3-16,-1-6 6 15,1 0 5-15,-1 0-8 16,1 0-3-16,-7-6-5 15,-7 0-3-15,0 0-2 0,6 0 1 16,-6 0-4-16,7 0-1 16,-7-6-70-16,0 0-31 15,0 6-23 1</inkml:trace>
        </inkml:traceGroup>
        <inkml:traceGroup>
          <inkml:annotationXML>
            <emma:emma xmlns:emma="http://www.w3.org/2003/04/emma" version="1.0">
              <emma:interpretation id="{DF9E6C47-2A0A-4A0B-91C1-261851927D12}" emma:medium="tactile" emma:mode="ink">
                <msink:context xmlns:msink="http://schemas.microsoft.com/ink/2010/main" type="inkWord" rotatedBoundingBox="26091,15006 26226,14288 26600,14358 26465,15077"/>
              </emma:interpretation>
              <emma:one-of disjunction-type="recognition" id="oneOf9">
                <emma:interpretation id="interp13" emma:lang="" emma:confidence="0">
                  <emma:literal>•</emma:literal>
                </emma:interpretation>
                <emma:interpretation id="interp14" emma:lang="" emma:confidence="0">
                  <emma:literal>}</emma:literal>
                </emma:interpretation>
                <emma:interpretation id="interp15" emma:lang="" emma:confidence="0">
                  <emma:literal>3</emma:literal>
                </emma:interpretation>
                <emma:interpretation id="interp16" emma:lang="" emma:confidence="0">
                  <emma:literal>s</emma:literal>
                </emma:interpretation>
                <emma:interpretation id="interp17" emma:lang="" emma:confidence="0">
                  <emma:literal>*</emma:literal>
                </emma:interpretation>
              </emma:one-of>
            </emma:emma>
          </inkml:annotationXML>
          <inkml:trace contextRef="#ctx0" brushRef="#br1" timeOffset="233355.635">-1124 6381 172 0,'0'0'66'0,"0"0"-36"0,0-6-7 16,0 6 26-16,0-6-21 15,7 0-7-15,7-6-9 16,-1 0-3-16,1-6-5 15,-8 0-1-15,8-6 1 0,-7 0 6 0,6 0 6 16,-6 6 3-16,7 0 1 16,-1 0-3-16,-6 6 2 15,0 0-6-15,-1 6 0 16,1 6-10-16,7 0-4 16,-8 6 0-16,1 6 0 15,0 12 1-15,-7 0 2 16,0 6-1-16,0 0 2 15,0 0-18-15,-7-6-6 16,0 0 1-16,-6-6 1 0,-1 0 12 16,1-5 3-16,-1-1 4 15,1-6 0-15,-1 0 0 16,1-6 0-16,-1-6 0 16,1 0 0-16,-1 0 0 15,7-7 0-15,1 7 4 16,-1 0 2-16,0 0 9 15,0 0 2-15,1 6 0 16,-1-6 0-16,7 6-3 16,0 0-1-16,0 0-3 15,0 0-1 1,0 0 1-16,0 0 4 16,7 12-8-16,6 0-3 15,1 7-2-15,-1-1 1 16,1 6-3-16,6 0-2 0,0 24 2 15,1-6 0-15,-1 6 1 16,0 0 2-16,0 0 1 16,1-6 1-16,-1-6-5 15,0 0-1-15,-6 1 5 16,-1-13 5-16,-6-6-4 16,0-6 0-16,-7-12-4 15,0 0-1-15,0-6-87 0,0-6-38 16,7-6-27-1</inkml:trace>
        </inkml:traceGroup>
        <inkml:traceGroup>
          <inkml:annotationXML>
            <emma:emma xmlns:emma="http://www.w3.org/2003/04/emma" version="1.0">
              <emma:interpretation id="{F0C12BE1-E908-46DA-83AC-FC7F071B9AA9}" emma:medium="tactile" emma:mode="ink">
                <msink:context xmlns:msink="http://schemas.microsoft.com/ink/2010/main" type="inkWord" rotatedBoundingBox="26451,15008 26649,13955 27595,14133 27396,15186"/>
              </emma:interpretation>
              <emma:one-of disjunction-type="recognition" id="oneOf10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1" timeOffset="229242.6318">-332 5991 132 0,'0'-6'49'0,"0"0"-26"0,7 6-5 16,-7 0 20-16,0 0-12 15,0 0-3-15,6-6-11 0,1 0-3 16,7 0-5-16,-1-7-3 15,1 1 2 1,-1 0-2-16,1 0-1 16,-1 6 1-16,-6 0 1 0,0 0 8 15,0 0 5-15,-7 6 2 16,0-6 1-16,0 6 2 16,0 0 0-16,0 0-5 15,0-6-1-15,-7 6-6 16,0 0 0-16,-6 6-7 15,-1 6-3-15,-13 6-4 0,-7 0 1 16,0 6 5-16,-13 7 2 16,-7 5 0-16,-7 6-2 15,0 0 1-15,7-6 1 16,13-6 1-16,8-12 1 0,5-6-2 16,15-12-2-16,6-6-17 15,14-6-9-15,6 6-68 31,1 0-66-31,0 12 48 16</inkml:trace>
          <inkml:trace contextRef="#ctx0" brushRef="#br1" timeOffset="231573.555">-623 6670 288 0,'7'-6'110'0,"-1"-12"-60"0,8 0-30 16,0 18 30-16,-1-6-14 16,1 0-1-16,-1 0-18 15,1 0-8-15,-1 0-5 16,1 0-6-16,-1 0 1 0,1 0 1 15,-7 0 2-15,-1 6-3 16,8 6-2-16,-7 0-1 16,6 6 3-16,-6 0 2 15,0 0 2-15,-7 6-4 16,0 6 1-16,0 0-2 0,0 0 0 16,0 0-9-16,0-6-5 15,0 0 1-15,0 0 4 16,-7-6 4-16,7-6 4 0,0-6 2 15,0-6 1 1,0-6 0-16,7-6-3 16,-1 0 2-16,8-6 1 15,-1 0 2-15,1 0-1 16,0 6-1-16,-1 0-2 31,1 0-1-31,-1 0 2 16,1 6 0-16,-8 0 1 0,1 6 2 15,0 0-3-15,0 0-2 0,-7 6-1 16,0 0 3-16,0 18-2 16,0 6 1-16,0 6 2 15,-7 6 2-15,0 0-1 16,7 0-1-16,0-6 1 16,7-6-1-16,0 0-3 15,-1-5 2-15,15-7 5 0,-1-12 5 16,0-6-5-16,7-13-2 15,1 1-1-15,-1-12 1 16,-7-6-3-16,0 0 0 16,0-6 1-16,-6 6 0 31,0 0 0-31,-1 0 0 0,-6 0 0 0,0-6 2 16,-7 0-3-16,0 6 0 15,0-1 3-15,0 7 1 16,0 0 12-16,0 6 5 15,0 6-6-15,0 0-3 0,0 6-9 16,0 0-1-16,0 6-3 16,0 6 0-16,0 0-3 15,0 12 1-15,0 12 2 32,0 12 1-32,0 18 1 15,0 19 2-15,-7 11-1 16,0 12 2-16,7-6-2 15,0-18-1-15,7-6-2 16,0-11 1-16,-1-13-1 16,1-6 0-16,0-12 4 15,6-6 3-15,1-6-29 0,-1-12-10 16,1-6-44-16,0-6-17 16,-8-6-32-1</inkml:trace>
        </inkml:traceGroup>
        <inkml:traceGroup>
          <inkml:annotationXML>
            <emma:emma xmlns:emma="http://www.w3.org/2003/04/emma" version="1.0">
              <emma:interpretation id="{C23BE2BE-A067-4325-9C74-DDB0C33ADD44}" emma:medium="tactile" emma:mode="ink">
                <msink:context xmlns:msink="http://schemas.microsoft.com/ink/2010/main" type="inkWord" rotatedBoundingBox="26637,13039 26985,11191 27473,11283 27125,13131"/>
              </emma:interpretation>
              <emma:one-of disjunction-type="recognition" id="oneOf11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-3296.5587">-366 3308 64 0,'0'-12'27'0,"0"6"-14"0,7 0-4 0,-7 6 9 16,0 0-2-16,7-6 3 15,-7 0-4-15,0 0-1 16,0 6-2-16,0-6 2 16,0 0-5-16,0 0-1 15,0 0-4-15,0 0 2 0,0 0 3 16,0-6-3-16,0 6-1 0,0-6 4 15,6 6 4-15,-6-6 2 16,0 0 3-16,0 0-10 16,0 6-2-16,0 0 0 15,0-6 3-15,0 6-4 0,0-6-1 16,0 6 0-16,0-6 2 16,7 6-3-16,0 0-2 15,-7 0 0-15,7-6 1 16,-1 6-1-16,-6 0-1 15,7 0-2-15,-7 0 1 16,14 0 1-16,-14 0 2 16,0 6-1-16,0 0-1 15,0 0-2-15,0 0 1 16,0 0-1-16,0 0 0 16,0 0 2-16,0 0 0 0,6 12 0 15,-6 0 2-15,7 0-3 16,-7 0 0-16,0 6 1 31,0 0 2-31,0 0-3 16,0 0-2-16,0 0 2 0,0 0 2 15,0 0 0-15,0 0 2 16,0 0-4-16,0 0 0 16,0 6 3-16,0 0 1 15,-7 1-6-15,1-1-2 16,6 0 4-16,0 6 2 0,0-6 1 15,0 0-2-15,-14-6 1 16,14 6 1-16,-7 0-3 16,1 0 0-16,6 6 1 0,-7-6 0 15,0 6 0-15,7 0 0 16,0 0 0-16,0 0 2 16,0 0-3-16,0 1 0 15,0-7 1-15,0 6 0 16,0 0 0-16,0-6 0 15,0-6 0-15,0 0 2 16,0 0-3-16,0 0 0 16,-7 0 1-16,1 0 0 15,6 0 0-15,0 0 0 16,0 0 0 0,0 0 2-16,0 6-3 15,0-6 0-15,0 6 1 16,0 0 2-16,0 0-3 15,0 1-2-15,0-1 2 16,0 6 2-16,-7 0 0 16,7 0-1-16,0 0 1 15,0 0-1-15,0 0 0 16,-7 6 0-16,7-12 2 16,-7 0 1-16,7-6-1 15,0 0-2-15,0 6-2 0,0-6 1 16,0 0 1-16,0 0 0 15,0 0 0-15,0 1 0 16,0-1-3-16,0 0 2 16,0 0 3-16,0 0 3 15,0-6-4-15,0 0-3 0,0 0 3 16,0 0 1-16,0-12 0 16,0 0 1-16,0 0 0 15,0 0 1 1,-7 0-2-16,1-6-2 15,-1 0 1-15,0-6-1 16,0 0 2-16,1-6 1 16,-1 0-1-16,0 0 1 0,0 0 4 15,1-1 6-15,-1 1-1 16,0 0 1-16,0 6-3 16,1 0 1-16,-1 0 0 15,0 0 1-15,0 0-6 16,7 0-2-16,0 0 4 15,-7 0 3-15,7 0-4 16,0 0-2-16,-6 0-2 16,6 6 0-16,0 0-2 0,0 0 2 0,0 0-4 15,0 0-2-15,0 6-3 16,0 0 1-16,6 6 1 16,8 6 2-16,0 12 1 15,-1 0 1-15,1 6 0 16,-1 0 0-16,1 0 0 15,-1 0 2-15,1 1-3 16,-8-1 0-16,-6-6 1 16,-6 6 2-1,-1 0 3 1,0-6-4-16,-6 0-3 16,-1 6 1-16,1-12 2 15,6 0 2-15,0 0 1 16,0-12-5-16,1-6 3 15,6 0 3-15,13-24-7 16,14-18 0 0,14-12 0-16,6-6 3 15,7-6 2-15,0-13-1 16,-6-5-2-16,-1 0-46 0,-6 18-21 16,-14 18-70-1</inkml:trace>
        </inkml:traceGroup>
      </inkml:traceGroup>
    </inkml:traceGroup>
  </inkml:traceGroup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3:30:01.54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806DAF-C1C0-4CA4-B1DB-F91AF621DC91}" emma:medium="tactile" emma:mode="ink">
          <msink:context xmlns:msink="http://schemas.microsoft.com/ink/2010/main" type="inkDrawing" rotatedBoundingBox="3589,12016 9792,11810 9796,11925 3593,12132" shapeName="Other"/>
        </emma:interpretation>
      </emma:emma>
    </inkml:annotationXML>
    <inkml:trace contextRef="#ctx0" brushRef="#br0">221 247 64 0,'-20'-12'24'0,"13"6"-12"0,-13 0-1 0,13 6 12 16,0 0-10-16,1 0-4 16,-1-6 2-16,0 6 3 15,0-6-5-15,-6 0-1 16,6 6 0-16,0-6 0 0,0 0-2 15,1 6-1-15,-1 0-3 16,0 0 1-16,0-6 0 0,1 6 1 16,-1 0 0-16,0 0-2 15,0 0 1-15,1 0-2 32,-1 0-1-32,0 0 1 15,0 6 1-15,1 0-3 0,-1-6 0 16,0 6 1-16,7-6 0 15,0 0 0-15,0 6 0 16,0 0 0-16,0-6 2 16,0 6 8-16,0-6 5 0,0 0-3 15,0 0-2-15,0 0-1 16,0 0-1-16,0 0-2 0,14 0-1 16,-1-6-6-16,1 6 1 15,-1 0 0-15,1 0 0 16,-1 0 0-16,1 0 0 15,-1 0 0-15,1 0 0 16,-1 0 0-16,1 0 2 16,-1 0-3-16,1 0 0 15,6 0 1-15,-6 0 2 32,-1 0-1-32,1-6 2 0,-1 6-4 15,8 0 0-15,-8-6-1 16,7 6 0-16,1 0 2 15,-8 0 0-15,8 6 0 16,-1-6 2-16,0 0-3 16,0 0 0-16,1 6 1 15,-1-6 0-15,-6 0 0 16,-1 0 2-16,1 0-1 16,-1 0 2-16,1 0-4 15,6 0 0-15,0 6 1 16,1-12 0-16,-1 12 0 0,-7-6 0 15,1 0-3-15,-1 0 2 16,1 6 1 0,0-6 2-16,-1 6 1 15,1-6-4-15,-8 0 1 16,-6 0 0-16,14 0 2 16,-1 6-1-16,1-6-1 15,0 0-2-15,6-6 1 0,0 12 1 16,0-6 2-16,1 0-1 15,-1 0-1-15,0-6 1 16,1 6-1-16,-1 0 0 16,-7 0 0-16,1 6-3 15,-1-6 0-15,1 0 4 16,0 0 3-16,-8 6-6 16,1-6 0-16,7 6 2 15,-8-6 2-15,1 6 0 16,0-6-2-16,6 0-2 15,1 0-1-15,-1 0 4 16,1 0 1-16,6 0 2 16,1 0 0-16,6 0-5 15,0 0 1-15,7 0 0 16,-1 0 0-16,1 0 0 16,0-6 0-16,0 0-3 15,0 0 2-15,0 0 1 0,-7 0 0 16,0 0 0-16,-7 0 0 15,0-6 0-15,-6 6 2 16,-1 0-1-16,1 6-1 16,-1-6-2-16,-6 6 1 0,7-6 3 15,-1 6 1-15,1 6-4 16,-1-6-1-16,1 0 1 16,-1 0 2-16,1-6-2 15,-1 12 0-15,1-6 1 16,-1 0 0-16,1 6 0 15,-1 0 0-15,8 0 0 0,-8-6 0 16,8 6-3-16,-8-6 2 16,1 0 3-16,-1 6 3 15,8-6-4-15,-8 0-3 32,7 0 1-32,1 0 0 0,-8 6 1 0,1-6 0 31,-1 12-3-31,1-12 2 0,6 0 1 15,-6 0 2-15,6 0-1 16,7 0-1-16,0-6 1 16,7 0-1-16,0 0 0 15,-1 0 2-15,1 0-1 16,-7 0-1-16,0 0 1 16,0 0-1-16,-6 0 0 15,-1 0 0-15,0 6-3 16,1 0 2-16,-1 0 1 15,7 0 2-15,0 6-3 16,0-6 0-16,-7 0-1 16,1 0 0-16,-1 0 2 15,0 0 2-15,1 0-1 0,-8 0-1 16,7 6 1-16,1-6-1 16,-8-6 0-16,8 6 0 15,-8 0-3-15,7 0 2 16,1 0 1-16,-8 0 2 15,8 0-1-15,-1 0 2 0,0 6-4 16,0-6 0-16,1 0 1 16,-1 0 0-16,0 0 0 15,1 0 0-15,-8 0 0 16,1 0 0-16,-1 0 0 16,1-6 0-16,-1 0 0 15,1 6 0-15,-1 0 0 16,1 0 2-16,-7 0-3 15,6 0 0-15,-6 0 1 16,6 0 0-16,1-6 2 16,0 0 1-16,-1 0-1 15,1 6-2-15,-1 0 1 16,1-6-1-16,-1 6 0 16,1 0 0-16,6 0-3 15,0 0 2-15,1 6 1 16,-1-6 0-16,0 0-3 15,0-6 2-15,1 6 1 0,-1 0 2 0,7 0-1 16,-7-6 2-16,1 6-2 16,-1-6-1-16,0 6 1 15,1-6-1-15,-1 6 0 16,0 0 2-16,1-6-3 16,-1 6 0-16,0 0 1 15,-6 0 0-15,-1 0 0 0,1 0 0 16,-1 0 0-16,1 0 0 31,-1 0 0-31,1-6 2 16,-1 0 1-16,8 0 1 15,-1-1 13-15,0 1 6 0,1 6-11 16,-1 0-7-16,7 0-3 16,-7-6 0-16,0 6-6 15,-6 0 1-15,6 0 1 16,1 0 1-16,-8 0 1 15,1 6 2-15,-1-6-1 16,1 0 2-16,-1 0-4 0,1 0 0 16,-1 0 1-16,1 0 0 15,-1 0 0-15,1 0 0 16,-1 0 0-16,1 0 0 16,-14 0 0-16,14 0 0 15,-8 0 0-15,8 0 0 16,-1-6 0-16,1 6 0 15,-1 0 2-15,1-6 1 16,-1 6-6-16,1 0 0 16,6-6 1-16,-6 0 1 15,-1 6 1-15,1 0 2 16,6 0-1-16,0 0-1 0,1 0 1 16,-1 0-1-16,0 0 0 15,1 0 0-15,6 0 0 16,-7 0 2-16,0 0-1 15,1-6-1-15,-1 6-2 16,7 0 1-16,-7 0 1 16,1 0 0-16,-1 0-3 15,0 0 2-15,0 0 1 16,1 0 2-16,-1 0-3 0,-6 6 0 16,-1-6 3-16,1 0 1 15,-1 6-4-15,1-6 1 16,-1 0 2-16,1 0 1 15,-1 0-6-15,1 0 0 16,6 0 3-16,0 0 2 16,1 6-3-16,-1 0-1 15,0-6 3-15,-6 6 1 16,6 0-3-16,-6-6 1 0,-1 7 0 31,7-7 2-31,-6 0-3 16,0-7 0-16,-1 1 1 0,1 6 2 15,-1 0-3-15,1 0 0 16,-1 0 1-16,1 6 0 16,-1 1 0-16,1-7 0 15,-1 6 0-15,1-6 0 16,-14 0 0-16,13 0 2 0,-6 0-1 16,0 0-1-1,6-6 3-15,-6-1 2 16,0 7-2-16,7 0-2 15,-1 0-5-15,1 0 0 16,6 0 4-16,0-6 4 16,7 6-1-16,0 0-2 15,0 0-3-15,7 0 1 16,-7-6 1-16,0 0 0 0,0 0 0 16,0 0 2-16,0 0 1 15,1-6 1-15,-1 6 17 16,-7-6 9-16,7 6-18 15,-7 0-5-15,1 6-8 0,-1-6-1 16,0 6 0-16,-6 0 0 16,-1 0 2-16,1 0 0 15,-1-6 0-15,1 6 2 16,-1-6-1-16,1 0-1 16,-1 6-2-16,1 0 1 15,-1 0 3-15,1 0 3 0,0 0-7 16,-8 0-3-16,8 6 5 15,-1 0 1-15,8 6-2 16,-1 0 1-16,-7-6-2 16,8 0 0-16,-1 0 4 15,0-6 1-15,1 6-1 32,-1-6 1-32,-7 6-2 0,1-12-1 15,0 6 1-15,-1-6-1 16,-6 0-3-16,0 0 2 0,6 6 1 15,1 0 0-15,-1 0 2 16,-6 6 1-16,0-6-4 0,-7 0-1 16,6 6 1-16,1-6 2 15,-7 0-2-15,7 0 0 16,-7 0 1-16,0 0 0 16,0 0 0-16,7 0 2 15,0 0 3-15,-1 0 4 16,1 0 5-16,-7-6 1 15,0 6-8-15,0 0-4 16,0 0-2-16,0 0 1 0,7 0-3 31,-7 0 0-31,7 6-100 16,13 0-45-16,-20-6 23 16</inkml:trace>
  </inkml:traceGroup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5:56.612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 contextRef="#ctx0" brushRef="#br0">3 170 108 0,'-4'-7'41'0,"4"4"-22"0,0-1-22 15,0 4 58-15,0-7-17 16,0 0-9-16,4 0-6 15,0-7-8-15,0 4-1 16,0-1-4-16,3 1 1 16,-3-1-4-16,4 1-2 15,-4 3 2-15,0-4 2 16,0 4 0-16,0-3 2 16,0 3-2-16,-4 3 2 15,0-3-4-15,0 4 1 16,4-1-5-16,-4 1-2 0,0-1 0 15,0 1 1-15,0 3-1 16,0 0-1-16,0 0-2 16,0 0 1-16,0 0-4 15,4 7 1-15,0 7 0 16,0 10 2-16,0 4-1 16,3 14-1-16,1 11-8 15,0 2-5-15,4 8 6 16,4 0 4-16,-5 0 2 15,1-10 4-15,-4-8 0 16,0-3 3-16,0-7-1 16,-4-3 2-16,-4-8-15 0,0-3-5 15,0 0-20 1,-4 0-6-16,-4 0-27 16,-4 0-25-16,-4 0 35 15</inkml:trace>
  <inkml:trace contextRef="#ctx0" brushRef="#br0" timeOffset="660.623">-273 712 180 0,'-11'-3'68'0,"7"-11"-36"0,4 7-9 0,0 7 26 0,0 0-10 16,0 0 0-16,0 0-24 16,0 0-9-16,0 0-5 15,0 0-6-15,4 3 1 0,-1 4 0 16,1 0-1-16,0 4 1 16,0-4 3-16,0 3 0 15,4 1 1-15,0-1-3 16,4-3 0-16,0 4 4 15,3-4 1-15,5-4 0 16,7-3 1-16,13-3 0 16,7-1 1-16,8-6-5 15,0 3 1-15,4 0 0 16,0 0 0-16,-4 0 0 0,-4 0 0 16,1-4 0-16,-5 1 2 15,-4 3-1-15,0 0-1 16,-7 0 1-16,-5 3-1 15,-7 1 2-15,-4-1 3 16,-5 1-2-16,-3-1-2 16,-4 4 2-16,0-3 0 15,-4-1 1-15,-4 4 2 16,4 0-5-16,-4 0-1 16,0 0-2-16,0 0-2 15,-4 7 0-15,-4 7 0 16,-4 0 0-16,-8 7 3 15,-3 11-7-15,-1 13 1 0,-7 18-4 16,-1 7 2-16,-3 0 3 16,-1-4 3-16,1-10 2 15,4-10 1-15,3-8 0 16,0-3 0-16,5-7 4 16,-1-3 2-16,5-8-13 15,-1-3-6-15,4-7-44 16,-4-7-20-16,1-10-15 15</inkml:trace>
  <inkml:trace contextRef="#ctx0" brushRef="#br0" timeOffset="1084.6036">-210 855 160 0,'-19'-38'63'0,"19"28"-34"0,-4-8-1 0,4 15 25 15,0-4-12-15,0 0-1 16,0 0-8-16,0 3-2 16,0 1-17-16,-4-1-1 0,4 1 1 15,0-1-1-15,0 1 1 16,0-1-5-16,0 4-3 16,0 0-2-16,0-3 0 15,0 3-2-15,4 0 2 16,-4 0-4-16,4 3 0 15,3 1 1-15,1 6 0 16,0 8-3-16,0 6 2 0,4 11 1 16,4 7 0-16,7 7-3 15,9 3 2-15,7 4-1 16,4-7 0-16,-3-3 4 16,-1-4 1-16,0-11-4 15,1-6-1-15,-13-4 3 0,-3-4 3 16,-4-3 1-16,-5 0 0 15,-3-3-10 1,-4-4-2-16,-4 0-45 16,-4-4-18-16,0 1-68 15</inkml:trace>
  <inkml:trace contextRef="#ctx0" brushRef="#br0" timeOffset="1576.165">333 1516 148 0,'-16'-10'57'0,"9"3"-30"0,-5-4-27 0,8 8 10 15,0-4 9-15,0-4 5 16,0 1-4-16,0-1 1 15,0-3-12-15,0 1 6 0,0 2 2 16,0 1-3-16,0-1 2 16,1 4-7-16,-1 0-3 0,-4 4 5 15,0-1 3-15,0 4-12 16,-8 4-3-16,1 3-2 16,-1 3 1-16,-4 4 1 15,4 4 1-15,1 2-3 16,3 5 2-16,-4-1-1 15,12-3-2-15,4 0 3 16,4-3 0-16,16-1 1 16,-1-3 0-16,9-7 2 15,3-3 1-15,-3-8-1 16,3-3-2-16,-3-7 1 16,0-7-1-16,-5-3 2 15,-7-1 1-15,-4 1 1 0,-4 3 0 16,-8 0-2-16,-4 0-2 15,-4 4-6-15,0 3-4 16,-4 3-36-16,-4 8-17 16,1 6-41-1</inkml:trace>
  <inkml:trace contextRef="#ctx0" brushRef="#br0" timeOffset="2342.7475">302 1544 156 0,'-8'-3'57'0,"8"3"-30"0,0-4-12 0,0 4 18 16,0-3-3-16,0-1 2 16,0 1-5-16,0-4 1 15,0 0-16-15,0 0 6 0,0 0 5 16,0-4-1-16,0 1-1 16,0 3-7-16,0 0-1 15,0 0-8-15,0 0-1 16,0 3-2-16,0 1 1 15,0-1-4-15,0 4-2 16,0 0-1-16,0 0 0 16,0 7 0-16,0 7 3 15,0 7-9-15,0 11-3 0,4 13-9 16,0 15-1-16,4 6-4 16,-1 11 2-16,1 14-2 15,0 14 2-15,0-4 3 16,0-13 3-16,-4-4 11 15,0-18 4-15,-4-6 19 16,0-4 10-16,0-7-7 16,0-4 0-16,0-6-4 15,-4-4 1-15,4-4-6 16,0-7-3-16,0 1-3 16,-4-4-3-16,0-4-2 15,4 1 1-15,0-4 1 16,0 0 0-16,-4-4 2 0,4 1 1 15,0-4-1-15,0 3-2 16,0-6 1-16,0-4 1 16,0 0-23-16,0-7-8 15,0-11-83 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5:52.075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 contextRef="#ctx0" brushRef="#br0">2263-152 140 0,'11'-10'52'0,"-7"6"-28"0,4-13-6 0,-4 13 20 15,0 1-6-15,-4-1 1 16,0 1-9-16,0 3-3 16,-4 0-8-16,0-7 0 15,-4 3-6-15,0 1 1 16,1 3-5-16,-5 3-2 15,0 1-3-15,-4 6 1 16,1 1-1-16,-5 3 0 16,0 3 0-16,1 1 0 0,-1 3 2 15,0 0 0-15,1 3 0 16,-1 1 0-16,4-4-3 16,5 0 0-16,3 0 2 15,4 0 0-15,4-1-2 16,8-2 2-16,-1-1 1 15,9-3 0-15,4-7 2 16,11-3 3-16,9-8-2 16,3 1 0-16,0-4-1 15,0-4 1-15,-7 1-2 16,-5-1-1-16,-7-3 5 16,-5-3 1-16,-7-4 4 0,-8-3 1 15,-8-1-5-15,-4-10-2 16,-4 7-2-16,-7 0 1 15,-5 11-9-15,-3 3-1 0,-1 10-23 0,1 4-8 16,3 7-26 0,8 0-10-1,5 0-14 1</inkml:trace>
  <inkml:trace contextRef="#ctx0" brushRef="#br0" timeOffset="649.0029">2502-29 104 0,'-7'-4'41'0,"3"4"-22"0,4-3-3 16,0 3 16-16,0 0-6 16,0 0-1-16,0 0 1 15,0 0 1-15,0 0-14 16,0 0 1-16,0 0 2 0,0 3 1 16,0-3 1-16,0 0-5 0,0 0 0 15,0 0 1-15,4 7 1 16,-4-7-2-16,3 4 2 15,5-1-4-15,0 1 1 16,0-1-7-16,4-3-1 16,0 0-2-16,3 4 1 15,5-1-4-15,0-3 0 16,-1 0 3-16,5 4 3 16,7-1-4-16,9 1-3 15,11-8 1-15,-4 4 0 16,-4 0 1-16,4 0 0 15,0 0 4-15,1 0 5 16,-5 0 4-16,0 0 2 16,-8 0-6-16,-3 0-1 15,-5 0-2-15,-3 0 1 0,0 0-4 16,-1 0-2-16,5 0 2 16,-1 0 0-16,1 0 5 15,3 0 3-15,1 0-4 16,-1 0 1-16,-4-3-5 15,1 3-2-15,-4 0 2 16,-5 0 0-16,-3 3 1 16,-4-3 0-16,-1 0-7 15,-3-3-2-15,-4-1-93 16,8-10-120 0</inkml:trace>
  <inkml:trace contextRef="#ctx0" brushRef="#br0" timeOffset="15482.3687">2214 3426 132 0,'8'-21'49'0,"-4"14"-26"0,4 3-9 15,-4 1 15-15,0-1-3 16,0 1-1-16,-4-1 2 0,0 1 0 16,3-1-14-16,-3 1 3 0,0-1 4 15,0 1 0-15,4 3 3 16,-4 0-9-16,0-7-1 16,4 0-3-16,-4 3 1 15,4 1-4-15,-4-1-2 16,0 1 0-16,4-4-1 15,-4 3-2-15,0 4-2 16,0-3-2-16,0-1 1 16,0 4 1-16,0 0 0 15,4 11-5 1,-4 6 1-16,0 8 2 16,0 6-4-16,0 11 2 15,0 11-16-15,0 13-4 16,0 8-12-16,0 2-5 0,0-6-7 15,0 0-2-15,0-3-24 16,0-4-23 0,0-7 38-16</inkml:trace>
  <inkml:trace contextRef="#ctx0" brushRef="#br0" timeOffset="16127.6289">1982 4080 208 0,'0'-11'77'0,"0"8"-42"0,0-1-19 0,0 4 24 16,0 0-19-16,0 0-6 15,4 4-14-15,0 3-6 16,4 0 3-16,0 3 0 0,-1 4 4 16,5 4-3-16,-4-4 0 0,4-4 1 15,0 1 2-15,3-4-3 16,5 0-2-16,4-4 10 15,7-3 5 1,5 0-3-16,-1 0-3 0,0-3-6 16,1-4 0-16,-1 0 0 15,1 0 2-15,-5 0-1 16,-3-4 2-16,-5 1-2 16,-3 3-1-16,-4 0 1 15,-1 3 1-15,-3 1-3 16,-4-1 0-16,0 1 1 15,-4-1 2-15,-4 4-1 16,0 0-1-16,0 0-2 16,4 7-1-16,-4 4-3 15,-4 3 1-15,-4 7-2 0,-4 7 2 16,-4 17-8-16,-7 7-4 16,-5 15 4-16,-3 3 5 15,-1 0 5-15,1-11 2 16,3-6 1-16,5-11 2 15,-1-7-8-15,4-7-1 16,5-7-23-16,-1-11-10 16,4-3-103-1,0-17 65 1</inkml:trace>
  <inkml:trace contextRef="#ctx0" brushRef="#br0" timeOffset="16528.9834">1884 4275 124 0,'-8'-27'46'16,"12"16"-24"-16,-4-3 9 0,4 11 26 0,-1-4-4 15,1 0-1-15,0 0-14 16,0 0-6-16,0 0-18 16,0 0-2-16,0 3-1 0,0 1-2 15,0-1 2-15,0 4-8 16,-4 0-2-16,0 0-1 15,8 4 0-15,0 3-3 16,0 0 2-16,-1 7 1 16,5 7 0-16,4 10 0 15,4 7 0-15,-1 8 0 16,5-1 0-16,3 1 0 16,9-1 0-16,-1-6 0 0,-3-4 2 15,-1-7-1-15,-3-4-1 16,-9 1-2-16,-3-8 1 15,0-3-37-15,-4-3-14 16,-4-1-36 0,-5-3-56-16,1-3 35 15</inkml:trace>
  <inkml:trace contextRef="#ctx0" brushRef="#br0" timeOffset="18363.6547">2238 3622 140 0,'-4'-7'55'0,"4"3"-30"0,-4 1-3 16,4 3 20-16,0 0-5 16,0 0 1-16,0 0-18 15,0-4-6-15,0 4-9 16,0 0-8-16,4 0-1 0,4 0 0 16,3 0 2-16,9 0-1 15,0 4 1-15,3-4 2 0,9 3 2 16,-1 1-3-16,5 3 0 15,3-4 1-15,0 1 0 16,1-4 0-16,-5 0 0 16,1 0 0-16,-5 0 2 15,0-4-3-15,-3 1-2 16,0-1-12-16,-5 1-2 16,5-1-14-16,-9 4-3 15,-3 0 0-15,0 0 1 16,-4-3 8-1,-4 3-7-15,-5 0 8 0,1 0 8 16,-4 0 5 0,0-7 15-16,0 7 10 0,-4-7 10 15,1 7 6-15,3-4 3 16,0 1 5-16,0-1-12 16,0-3-4-16,0 4-3 15,0-8-1-15,0 4-9 16,0 0 12-16,0 4 6 0,0-1-10 15,0 1-9 1,0-1-5-16,0 4-5 16,3 4-1-16,1-1 2 15,0 1 0-15,0 6-2 16,4 1 0-16,0 3 2 0,-4 10 0 16,0 11-6-1,0 14 0-15,0 14-13 0,0 0-4 16,4 0 8-16,-1-4 4 15,1-6-12-15,0-8-4 16,0-6-15 0,-4-4-42-16,0-7 8 15</inkml:trace>
  <inkml:trace contextRef="#ctx0" brushRef="#br0" timeOffset="16893.5678">2332 4758 156 0,'0'-3'57'0,"-4"10"-30"16,4-11-10-16,0 4 20 0,0 0-10 15,-4 0-1-15,0 0-15 16,-4 4-4-16,-3-1-5 16,-1 1-2-16,-4 3 1 0,-4 0-1 15,1 0 2-15,-1 3-3 16,0 4-2-16,5 4 2 15,-1 3 0-15,4-1-2 16,4 1 2-16,4 0-1 16,4 0 0-16,4-3 0 15,4-4-2-15,4-4 5 16,8 1 1-16,-1-8 0 16,5-3-2-16,3-7 7 0,1-7 3 15,-4-7 1-15,-5 0 3 16,-3-3-3-16,-4 3 1 15,-4 4-5-15,-8-1-2 16,-4 4-9-16,-4 0-3 16,-4 4-25-16,-4 6-9 15,-3 4-39 1,-1 7-42-16,4 4 38 16</inkml:trace>
  <inkml:trace contextRef="#ctx0" brushRef="#br0" timeOffset="17358.9486">2301 4968 116 0,'-8'-4'46'0,"8"4"-24"0,0 0-21 0,0 0 11 16,0 0-8-1,0 0 0-15,0 0 7 16,0 0 4-16,0 0-7 16,0 0 20-16,0 0 8 0,4 4 12 15,0-1 6-15,0-3-10 16,-1 0-4-16,-3 0-3 16,8 0-1-16,-8 0-8 0,0 0-5 15,0 0-13-15,0 0-4 16,0 0-4-16,0 0-2 15,0 0-6-15,4 7-1 16,0 4-21-16,4 10-7 16,0 10-2-16,-4 11 2 15,0 4-11-15,4 10-3 16,0 0 4-16,-1 3 4 16,1 1 24-16,-4-4 12 15,0-7 4-15,0 3 1 16,-4-10 1-16,0-7 1 15,-4-4 1-15,-4-6 1 16,0-4-27-16,-3-7-11 0,-1-18-38 16</inkml:trace>
  <inkml:trace contextRef="#ctx0" brushRef="#br0" timeOffset="18997.6272">2706 4111 212 0,'-12'-3'82'0,"8"3"-44"0,0 17-29 0,4-10 19 0,0-3-10 15,0-1 0-15,0 1-9 16,0 3-1-16,0 0-4 15,0 0-5-15,0-4 0 0,0-3 5 16,4 4 2-16,8-1 2 16,4-3 0-16,11 0-4 15,12 0-1-15,-3 0-1 16,3-3 1-16,1-1-2 16,-1 1 2-16,0-1-9 15,1-3-1-15,-5 0-1 16,0 0 2-16,-3 0 2 15,-5 4-1-15,-3-4 4 0,-4 3 0 16,-5 1-2-16,-3 3 2 16,0 0 1-16,-4 0 0 15,-8 0-5-15,4 7-3 16,-4 0 3 0,0 3 1-16,0 1 0 15,-8-1 0-15,0 1 0 16,0 3-4-16,0 3 0 15,-3 11-9-15,-5 10-4 16,-4 11-5-16,1 11 1 16,-5 3 3-16,-4 0 1 15,-3-4 12-15,3-6 5 16,5-11 5-16,-1-4 2 0,8-10-1 16,1-3-2-16,3-8-2 15,0-3-1-15,4-7-27 16,0-3-45-1,0-8 6-15</inkml:trace>
  <inkml:trace contextRef="#ctx0" brushRef="#br0" timeOffset="19071.5028">2710 4150 220 0,'-8'-7'85'0,"8"-7"-46"0,-4 3-26 0,4 11 24 16</inkml:trace>
  <inkml:trace contextRef="#ctx0" brushRef="#br0" timeOffset="19295.0573">2698 4118 443 0,'0'0'34'15,"0"7"-12"-15,0-3-6 16,0-1-10-16,0 1-4 16,0 6-1-1,0 4-4-15,4 4 2 16,4 13-1-16,4 8 0 15,3 6 0-15,13 0 0 16,-5 4 2-16,1-3 2 16,0-1-1-16,-1-6 2 15,-3-4-11-15,-4-7-2 16,-5 0-37-16,-3-7-14 16,0-4-26-16,-8 4-49 15,0 0 39-15</inkml:trace>
  <inkml:trace contextRef="#ctx0" brushRef="#br0" timeOffset="19698.676">3032 4793 156 0,'4'-10'57'0,"-4"3"-30"0,0 0 4 15,0 7 24-15,0-4-5 16,0 1 4-16,-8 3-21 15,1 0-18-15,-5 0-8 0,0 3-3 16,0-3-5-16,-4 4 1 16,1-1 0-16,-5 4 2 15,-4 4-3-15,1 3-2 16,-1 3 2-16,5 8 0 16,3 2-4-16,4 1 1 15,4 0 0-15,4-3 2 16,8-4-1-16,4-4-1 15,8-3-4-15,3-3 0 16,5-8 2-16,0-3 3 16,3-7 2-16,-3-3 1 15,-1-11 0-15,-3 0 0 0,-4-4 2 16,-4-3 3 0,-9 4-4-16,-3 0-1 0,-7 6-24 15,-5 1-10-15,-4 3-22 16,-4 10-7-16,1 8-27 15</inkml:trace>
  <inkml:trace contextRef="#ctx0" brushRef="#br0" timeOffset="20150.6488">3060 4968 188 0,'-20'-14'71'0,"12"7"-38"0,0-4-34 0,1 8 15 15,3-1-12-15,0 1-1 16,0-1-6-16,4 1-1 16,0 3 3-16,0 0-1 0,0 0 0 15,0 0 3-15,0 0 0 16,0 0 20-16,0 3 10 15,0 1 8-15,0-4 2 16,0 3-4-16,0 4 1 16,0 0-16-16,0 0-4 15,0 4-10-15,4 3-2 0,0 3-4 16,4 4-1-16,-1 14-1 16,1 11-2-16,0 6-13 15,0 4-4-15,0 7-11 16,0 7-5-16,-8 0 13 15,0-3 6-15,-4-5 14 16,4-9 5-16,-4-11 0 16,0-4 2-16,0-13-13 15,0-11-6-15,-4-7-44 16,4-18-58 0,8-17 24-16</inkml:trace>
  <inkml:trace contextRef="#ctx0" brushRef="#br0" timeOffset="21090.4333">3591 3604 96 0,'4'-3'35'0,"0"-1"-18"0,-4 1 6 0,8-1 21 0,-4 1-4 16,4-1 1-16,-5 1-3 15,1-1-2-15,0 1-19 16,0-1-1-16,0 1 0 0,0-1-4 15,-4 1-2-15,4 3-3 16,-4 0-2-16,0 0-3 16,0 0 1-16,0 0-2 15,0 7 2-15,0 3-4 16,0 11 0-16,0 14-6 16,0 14-3-16,0 10-21 15,4 8-7-15,4 6 8 16,0-6 5-16,0-8 4 15,0-3 3-15,3-7-14 16,-3-3-5-16,-4-8-15 16,0-6-23-1,0-8 27-15</inkml:trace>
  <inkml:trace contextRef="#ctx0" brushRef="#br0" timeOffset="20691.9461">2769 3639 88 0,'-12'-7'33'16,"4"4"-18"-16,4-1-2 0,4 4 11 0,0-3 1 15,0-1 0-15,0 1-12 16,0-1-5-16,4 1 3 16,4-1 3-16,-4 1-7 15,4-1 2-15,0 4 2 0,3 0 0 16,5 0 3-16,8 0 2 16,3 4-1-16,5-4-3 15,3 0 0-15,5 3-3 16,3 1 0-16,4-1-1 15,0-3 0-15,0 0-4 0,1-3-1 16,7-1-1-16,0 1 1 16,-4-1-2-16,-4 4 2 15,-4-3-9-15,-7 3-1 16,-9 0-20-16,-7 3-8 16,-4 1-17-16,-4-1-6 15,-5 1 3 1,1-1-25-16,-4 1 20 15</inkml:trace>
  <inkml:trace contextRef="#ctx0" brushRef="#br0" timeOffset="21505.1487">3438 4195 212 0,'-12'-3'79'0,"8"3"-42"0,0 0-19 0,4 0 25 16,0 0-18-16,0 0-3 16,0 0-14-16,4 7-3 0,4 0-3 15,0 0 1-15,3 0 0 0,1 0 7 16,4-4 4-16,4 1-5 15,3-4-1-15,5 0-4 16,3 0-1-16,1-4-1 16,-5 1-2-16,5-1-2 15,-5 1-1-15,-3-1 2 16,-1 1 2-16,1-1-2 16,-4 1-2-16,3 3-5 15,-7 0 0-15,-4 0-5 16,0 0 1-16,-4 0-3 15,-1 0 2-15,1 0 5 16,-4 0 2-16,-4 0 1 16,0 0 4-16,0 0-2 15,0 0 1-15,0 0 2 0,0 7 0 16,0 0 0-16,-4 3 0 16,-4 8-3-16,-3 9 0 15,-5 8-5-15,-4 14-2 16,-11 4-2-16,3 6 2 15,-7-3-10-15,-1 0-2 16,5-10-8-16,7-8-2 16,1-6-9-1,3-8-41-15,4-6 9 16</inkml:trace>
  <inkml:trace contextRef="#ctx0" brushRef="#br0" timeOffset="21817.4212">3390 4289 176 0,'-23'-24'66'0,"19"17"-36"0,0-3-7 15,4 6 24-15,0 1-9 16,0-4-2-16,4 0-5 16,0 0 0-16,4 3-17 15,-1 1 1-15,1-1 1 0,0 1-4 16,4 3 1-16,0 3-8 15,4 8-3-15,-1 3 1 16,5 7 0-16,0 6-1 16,3 5 1-16,5 3-4 15,-1 0 0-15,5 3 1 16,-1 1 2-16,-3-1-17 0,-1-6-6 16,-3-4-17-16,-4-4-4 15,-5-3-19-15,-3-3-7 16,-4-1-38-1</inkml:trace>
  <inkml:trace contextRef="#ctx0" brushRef="#br0" timeOffset="22237.3476">3646 4772 176 0,'-4'0'66'0,"4"-3"-36"0,0 3-20 0,0 0 20 0,0 0-9 16,0 0-2-16,-4 0-9 16,-4 0-4-16,0 3-3 15,1-3-3-15,-5 7 3 0,-4 0 0 16,0 0 1-16,-3 4-5 16,-5 3-1-16,0 7-2 15,1 3 3-15,-1 4-2 16,9 0 1-16,3-4 2 15,8-3 0-15,4-3-5 16,8 3 1-16,7-11-5 16,5-3-1-16,8-7 5 15,3-3 2-15,1-8 3 16,-5-6 2-16,1-4 1 16,-9-4 3-16,1 1 1 0,-4-1 1 15,-4 1-2-15,-5 0-1 16,-3 3-1-16,-4 3 0 15,0 1-27-15,-4 3-9 16,0 7-57 0,1 7-33-16,-1 10 56 15</inkml:trace>
  <inkml:trace contextRef="#ctx0" brushRef="#br0" timeOffset="22683.5387">3705 4901 276 0,'-12'-14'104'0,"12"7"-56"0,-8-3-34 15,8 7 28-15,-3-4-21 16,-1 0-4-16,0 0-10 16,4 0-3-16,-4 0-2 15,4 0-4-15,0 0-1 0,0 3 4 16,0 1 1-16,-4-1-3 15,4 4-1-15,0 0-2 16,0 0 3-16,0 7-2 16,0 7-1-16,4 7 0 15,0 7 3-15,4 7-2 16,-5 10 1-16,5 8-9 0,0 6-3 16,0 4-20-16,0 0-7 15,-4 4 18-15,0-4 13 16,-4 0 5-16,0-4 3 15,0-3 4-15,0-7 3 16,0-7 0-16,0-11 0 16,0-6 1-16,0-4 3 15,-4-7-2-15,0-4-2 16,0-17-84 0,0-10-30-1</inkml:trace>
  <inkml:trace contextRef="#ctx0" brushRef="#br0" timeOffset="23536.7994">3449 3629 84 0,'4'-25'33'0,"0"8"-18"0,0-15-2 0,0 25 11 16,0-3-6-16,-4-1 0 15,4 4 6-15,-4 0 7 16,4 0-1-16,-4 4 0 16,4-1-17-16,0 1 1 0,-4 3 0 15,0 0 1-15,0 0 1 16,4 7-2-16,4-4 1 16,-1 8-2-16,5-1 2 15,4 1-6-15,0-4-3 16,7 0-1-16,1 0-1 15,7 0-2-15,5 0 1 16,7 0-2-16,-4-4-1 16,5-3-2-16,7 0 1 0,0-3 3 15,-4-1 1-15,-3 1-1 16,-5-8-2-16,-8 4-13 16,-7 0-6-16,-4 0-12 15,-5 0-6-15,-3 0-5 16,0 4 1-16,-4-1 5 15,0 1 2-15,0-4 13 16,-1 3 7-16,1 4 7 16,0-3 2-16,-4-1 7 15,4 1 4-15,-4 3 27 16,0-4 16-16,0 1-3 16,0-1-2-16,0 4-19 15,3-3-7-15,1-1-11 0,0 1-3 16,0-1-2-16,0 1-2 15,-4 3 3-15,4 0 0 16,-8 0-6-16,4 0 0 16,0 0 5-16,0 3 6 15,0 1 2-15,-4 3 4 16,0 0-3-16,0 0 1 16,3 3-7-16,-3 4-3 15,4 0-1-15,0 11-1 16,4 10 0-16,0 14 0 15,0 13-3-15,4 5 0 16,0-1-3-16,-5 1-1 0,1-8-18 16,0-6-7-16,-4-8-7 15,0-3-2-15,-4-7-34 16,-4-3-41 0,4-4 37-16</inkml:trace>
  <inkml:trace contextRef="#ctx0" brushRef="#br0" timeOffset="24369.0841">4032 4185 268 0,'-16'-7'101'0,"12"7"-54"0,0-4-28 0,4 4 26 15,0 0-17-15,0 0-3 16,4 0-6-16,4 4-3 0,4-1-8 16,-1 4-1-16,5 0 0 15,0 4-6-15,0 3 0 16,3 7-1-16,1 3 0 0,0 4 2 16,3 3 1-16,5 1-4 15,-1-1 1-15,1 4-13 16,-1 4-7-16,-3-11-22 15,-4 0-11-15,-1-7-12 16,-7-4-5-16,0 1-23 16,-4-11-26-1,0 0 48-15</inkml:trace>
  <inkml:trace contextRef="#ctx0" brushRef="#br0" timeOffset="24120.4248">4142 4206 268 0,'-20'-11'101'0,"8"11"-54"0,-3-3-28 0,7 3 26 15,0 0-14-15,-4 0-4 16,4 0-11-16,0 0-3 15,0 0-7-15,5 0-6 0,-1 0-3 16,4 0 4-16,0 0 1 16,7 0 2-16,5 3 0 15,4-3 2-15,4 4 1 16,3-1-3-16,5-6-3 16,-5 3 0-16,9 0 1 15,-1 0-6-15,1-4 1 16,-1 1-4-16,1-1 0 15,-1-3-10-15,-3 0-1 16,-1 4 9-16,-3-1 5 16,-4 1 0-16,-5-1 3 0,-3 1 1 15,-4-1 0-15,0-3 0 16,-8 7 0-16,0 0 0 16,0 7 0-16,0-3 0 15,-4 3 2-15,0 0-3 16,0 0 0-16,-4 3 1 15,-4 8 0-15,1 13-9 16,-5 7-4-16,-4 11-9 16,-3 7-3-16,-1 7-9 15,0 0-4-15,1-10 10 16,-1-8 4-16,-3-3-8 16,3-10-2-16,4-8-22 15,1-10-35-15</inkml:trace>
  <inkml:trace contextRef="#ctx0" brushRef="#br0" timeOffset="24759.9093">4378 4632 196 0,'-8'4'74'0,"8"-1"-40"0,-8-3-20 0,4 4 22 0,0-1-18 16,0 1-7 0,0-1-7-16,0 1-1 15,1-1-2-15,-5 1-3 0,0 3-1 16,0 0-1-16,-4 3 3 15,0 4-2-15,1 0 1 16,-1 0 0-16,0 4 0 16,8-4 0-16,4 3 0 15,4-3 4-15,4 0 1 16,4-3 3-16,-1-8 3 0,9-3 2 16,0-7 1-16,-1-3 2 15,-3-1 2-15,4-6-1 16,-8-1 1-16,-5 1 5 15,-3-4 3-15,-8 0-12 16,-3 3-7-16,-5 1-34 16,0 6-16-16,-4 8-48 15,-3 6-18-15,3 8 12 16</inkml:trace>
  <inkml:trace contextRef="#ctx0" brushRef="#br0" timeOffset="25285.1228">4346 4758 220 0,'-23'-7'85'0,"15"7"-46"0,-4 0-43 0,8 0 13 15,0 0-7-15,0 0-2 16,4-3-2-16,-4 3 1 15,4 0 1-15,0 0-3 0,0 0 2 16,0 0 12-16,0 0 5 16,0 0 14-16,0 0 8 15,0 0 0-15,0 0 1 16,0 0-6-16,0 0 0 16,0 0-13-16,4 3-4 0,-4-3-12 15,8 7-2-15,0 0-2 16,0 4 2-16,0 3-3 15,0 7-2-15,3 3-1 16,-3 11 3-16,0 0-2 16,0 10-1-16,0 4-8 15,-4 0-3-15,-4 4 6 16,0-4 2-16,0 0-4 16,0 0-1-16,0 0 0 15,0-4 0-15,-4 1 7 16,4-4 2-16,0-4 3 15,0-7 2-15,0-6-1 16,0-4 2-16,0-4-2 0,0-3 2 16,0-3 0-16,0-4 1 15,0 0-2-15,0 0 1 16,0-7-4-16,0 0 0 16,0 0-43-16,-4 0-20 15,0-4-61 1</inkml:trace>
  <inkml:trace contextRef="#ctx0" brushRef="#br0" timeOffset="26426.5504">2556 5569 68 0,'-27'0'27'0,"15"4"-14"0,-4-1-15 0,8 1 4 16,0-1 9-16,1 1 7 16,-1-4 8-16,0 3 5 15,4-3 2-15,0 4 5 16,0-1-6-16,4-3 1 15,-4 4-19-15,4-4 7 0,0 3 3 16,-4 1-1-16,-4-1-2 16,4 4-5-16,-3-3-2 15,3 3-8-15,-4-4-2 16,0 1-4-16,0 3-1 16,4-7 3-16,0 7 1 15,0-7 3-15,0 0 3 0,4 0 2 16,0 0 1-16,0 0-4 15,0 0-3-15,0 0-2 16,0 0-3-16,0 0-2 16,0 0-3-1,0 0 0-15,0 0 3 16,8 7 1 0,8 3 1-16,4-6-3 15,-1 3 2-15,9 0 1 16,3 0 0-16,1-4 0 15,3 4 0-15,1-7-3 16,7-3 0-16,8 3 4 0,8-4 3 16,-4 1-3-16,0-1-1 15,0 1 0-15,0-1 2 16,-4 1-1-16,-3-4-1 16,-5 0 3-16,-8-4 0 15,1 8-4-15,-1-1 1 16,-3 1 0-16,3-1 2 15,0 4-1-15,1-3 2 16,-1-1 2-16,1 1 2 16,-1 3-3-16,0 0-3 15,-3 0 0-15,-1 0 1 16,5 0-3-16,-5 0-2 0,1 0 2 16,-5 0 2-16,5 3 0 15,-5-3 2-15,1 4-4 16,-1 3 0-16,-3-4 1 15,4 4 2-15,3-7-1 16,0 11-1-16,5-8-2 16,-1-3 1-16,1 4 3 15,-1-4 1-15,1 0 5 16,-1 0 3-16,0 0-6 16,1 0-1-16,-1-4-2 15,1 1-2-15,-5-4 1 16,1 3-1-16,-9 1 2 15,1-1 1-15,-9 1-1 16,1-1-2-16,-4 4 1 16,-4 0 1-16,-4 0-10 0,-4 0-2 15,0 0-13-15,0 0-3 16,4-3-19-16,-12-1-7 16,-4-3-65-1,-4 11-42-15,-11-1 70 16</inkml:trace>
  <inkml:trace contextRef="#ctx0" brushRef="#br0" timeOffset="27417.2819">2466 5835 60 0,'0'-7'24'0,"-4"4"-12"0,4-1 6 0,0 4 14 15,-4-3 4-15,0-1 2 16,0 1-7-16,-4-1-2 16,0 1-10-16,0 3-4 15,-7-4-2-15,3 4-1 16,0 0 2-16,4-3 4 0,0 3 7 15,4-4 5-15,1 1-1 16,-1-1 2-16,0 1-11 16,4-1-4-16,0 1-5 15,0-4-2-15,0 0-3 16,0 3-1-16,0-3-3 16,0 4 1-16,0-1 0 15,0 1 1-15,0-1-5 16,4-6-1-16,-4 3 3 15,0-7 3 1,4 3 1-16,-4 4-3 16,0 0 2-16,0 4-1 15,0-1 1-15,0 1-2 0,0 3-4 16,3 14-1 0,-3 3-1-16,0 8 3 15,0 6-7-15,0 8 1 16,0-1-4-16,0 4 0 15,0 4 1-15,0 6 1 16,0-3-3-16,0 3-3 16,0-3 6-16,0 0 5 15,0-10 3-15,4-1 1 16,0 1 2-16,-4-11 1 16,0-4 12-16,0-3 5 15,0-3-6-15,0-1-1 16,0-3-5-16,0-3 0 0,0-4-3 15,0 3 0-15,0-3-3 16,0 0 1-16,0 0-2 16,-4 0 2-16,4-3-4 15,-4-4 0-15,-3-4-41 16,-1-3-17-16,0-3-45 16,0-8-63-1,-4-6 47-15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9:17.249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EF2AE6A-C0E0-4E03-941E-75C5A44BCEE8}" emma:medium="tactile" emma:mode="ink">
          <msink:context xmlns:msink="http://schemas.microsoft.com/ink/2010/main" type="inkDrawing" rotatedBoundingBox="3035,6084 6132,6101 6131,6169 3034,6152" shapeName="Other"/>
        </emma:interpretation>
      </emma:emma>
    </inkml:annotationXML>
    <inkml:trace contextRef="#ctx0" brushRef="#br0">61 2 20 0,'-5'-5'11'0,"5"10"-6"0,0-1-2 0,0-8 4 15,0 4 3-15,0 0 1 16,0 0 1-16,0 0 2 16,-5 4-3-16,5-4-1 15,-6 5-2-15,1-5 0 16,0 0-2-16,0 0 1 31,5 0 0-31,-5 0 1 16,5 0-7-16,0 0 0 0,0 0-1 0,0 0 0 15,-5 0 0-15,5 0 2 16,0 4-3-16,-5 1 0 16,0-1 1-16,0 5 0 15,5-4 2-15,0-5 1 0,0 0-4 31,-5 4 1-31,5-4-2 16,0 0 0-16,0 0 8 16,0 0 6-16,0 0-2 15,0 0 0-15,0 0-11 16,0 0-1-16,0 0 0 16,0 0 3-16,0 0 0 15,0 0-1-15,0 0-2 16,0 9 1-16,0-9 1 15,0 0 0-15,0 0 0 16,0 0 2-16,5 5-3 0,-5-5 0 16,0 0 1-16,10 0 2 15,-10 0 1-15,0 0 3 16,5 4-3-16,5-4-2 16,-10 0 0-16,0 0 1 15,5 0-1-15,5 5-1 0,-4-5 3 16,4 0-4-16,0 0 0 15,0 0 1-15,-5 0 0 16,0-5-3-16,0 5 2 16,0 0 1-16,0 0 2 15,-5 0-3-15,5 0 0 16,0-4 1-16,-5 4 2 16,0 0-1-16,0 0-1 0,0 0 1 15,0 0 1-15,5 0-3 16,-5 0-2-16,5 0 2 15,-5 0 2-15,10 0 0 0,-10 0-1 16,5 0 1 0,5 0-1-16,0 0-3 15,0 0 2-15,0 4 1 0,-10-4 0 0,10 0 0 16,-5 0 2-16,0 0-1 16,5 0 2-16,-10 0-4 15,10 5-2-15,1-5 2 16,-6 0 0-16,5 0 1 15,-10 0 2-15,10-5-1 16,-5 5-1-16,5 0 5 16,-5 0 4-16,0 0-3 15,5 0-1-15,0 0-5 16,-5 0 0-16,5 0 0 0,-10 0 2 16,5 0-1-16,0 0 2 15,0 0-4-15,0 0-2 16,0 0 4-16,0 0 1 15,5 0 0-15,0 0 1 16,0 0-2 0,0 0-1-1,0-4 1-15,0-1-1 16,1 1 0-16,-1-1 0 16,0 1 0-16,0 4 2 0,0 0-3 15,0 0-2-15,0 0 2 0,0 0 2 0,0 0-2 16,0 0 0-1,0 0-1-15,0 0 0 0,0 0 4 16,-5 0 1-16,5 0-4 31,-5 0 1-31,5 0 0 16,0 0 2-16,0 0-3 16,0 0 0-16,1 0 1 15,-1 0 0-15,0 0 0 16,0 0 2-16,0 0-1 15,5 0-1-15,-5 0 1 16,0 0-1-16,5 0-3 16,-5 4 2-16,0-4 1 15,0 0 2-15,0 0-1 0,0 0-1 0,0 0 1 16,5 0-1-16,-5 0 0 16,1 0 0-16,-1-4 0 15,0 4 0-15,0 0 0 16,0 0 0-16,0 0 0 0,0 0 0 15,5 0 0-15,-5-5 0 16,0 1-3-16,0 4 2 16,0 0 1-16,0-5 2 15,0 5-1-15,0 0-1 16,0 0 1-16,-5 0-1 16,5 5 0-16,1-5 0 15,-1 0-3-15,0 0 2 16,0 4 1-16,0-4 0 15,0 0 0-15,0 0 2 16,0 0-1-16,5 0-1 16,0 0 1-16,5 0-1 0,-5 0 0 15,0 0 0-15,0 0 0 32,0 5 0-32,1-5 0 15,-1 0 0-15,0 4-3 16,0 1 2-16,0-1 1 15,0 1 2-15,0 4-1 16,0-9-1-16,0 0 1 16,0 0-1-16,5-5 0 0,1 5 2 15,-6-4-1-15,0 4 2 16,0-5-4-16,0 5 0 16,0 0-1-16,0 0-2 15,5 0 3-15,-5 5 0 16,0-1 1-16,0-4 2 15,5 0-1-15,-4 0-1 16,-1 0 1-16,0 0 1 16,5-4-1-16,-5 4-1 15,5 0 1-15,-5 0 1 0,0 0-3 0,0 0-2 16,0 0 2-16,0 0 0 16,-5 0 1-16,1 4 0 15,-1-4 0-15,0 0 0 16,0 5-3-16,0-5 2 15,0 0 1-15,0 0 2 16,0 0-1-16,0 0-1 16,-5 0 1-16,5 0-1 15,0 0 0-15,0-5 0 16,0 5 0-16,0 0 0 16,5 0 0-16,0-4 0 0,0 4 4 15,1 0 2-15,-1 0-7 16,0 0-4-16,0 0 0 15,0 0 3-15,0 0 1 16,0 0 3-16,0-5-1 16,0 5 2-16,0 0-2 31,-5 0-1-31,5 0 1 0,-5 0 1 16,6 0-6-16,-1 0 1 15,-5 0 3-15,5-4 2 16,0 4 0-16,-5 0-2 15,5 0-2-15,0 0 1 16,-5 0 3-16,0 0 1 16,0 0-4-16,0 4 1 15,0-4-2-15,5 0 0 16,-5 5 0-16,1-5 0 16,-1 0 4-16,0 0 1 15,5 4-4-15,-5-4 1 16,0 0 0-16,5 0 0 0,0 0 2 15,0-4 1-15,0 4-4 16,5 0-1-16,-10 0 3 16,0 0 1-16,0 0 0 15,0 0 1-15,1 0-4 0,-6 0 0 16,-5 0 3-16,10 0 3 16,-5 0-4-16,5 4-3 0,0-4-2 15,-5 0 3-15,0 0 2 16,5 0 2-16,0 0-1 15,0 0-2-15,0 0 12 32,0 0 4-32,-5-4-8 0,0 4-4 0,0 0-3 15,0 0-1-15,0 0-3 16,5 0 2-16,-5 0 1 0,5 0 2 16,-5 0-1-16,0 0-1 31,0 0 1-31,6 0-1 0,-6 0 0 0,0 0 0 31,-5 0 2-31,10 0 1 0,-5 0-6 0,5 4 0 31,-5-4 3-31,5 0 2 16,0 0 0-16,0 0-2 16,0 0 1-16,0 0 1 15,5 0-3-15,0 0 0 16,0 0 1-16,0 0 2 15,0 0-6-15,0 0 1 0,1 0 1 16,-1 0 1-16,-5 0 3 16,0 0 1-16,0 0-4 15,0 0 1-15,0 0 0 16,0 0 2-16,0 0-1 16,-5 0-1-16,0-4 1 15,0 4 1-15,0 0-3 16,0 0-2-16,0 0 2 15,0 0 2-15,0-5 0 0,5 5-1 16,0 0-2 0,0 0 1-16,0 0 1 15,1 0 2-15,-1 0-1 0,0 5-1 0,-10-5 1 16,0 0 1-16,10 4 3 16,-5-4 4-16,0 0-2 15,0 0 1-15,0 0-5 16,0 0-2-16,-5 0 0 15,0 0 1-15,0 0-3 16,0 0 0-16,0 0 1 16,0 0 0-16,0 0 0 0,0 0 0 15,0 0 0-15,0 0 0 16,5 0 0-16,-5 0 0 16,0 0 0-16,0 0 0 15,0 0 0-15,0 0 0 16,5-4 0-16,-5 4 2 15,5 0-3-15,-5 0 0 16,0 0 1-16,0 0 2 16,0 0-1-16,0 0 2 15,0 0-2-15,0 0-1 16,0 0 1-16,0 0-1 0,0 0 0 16,0 0 2-16,0 0-1 31,0 0-1-31,0 0 1 15,0 0 1-15,0 0-3 16,0 0 0-16,0 0 3 16,0 0 1-16,0 0-1 0,0 0-2 15,0 0-2 1,0 0 1-16,0 0 1 0,0 0 2 16,0 0-1-16,0 0-1 15,0 0-2-15,0 0-1 16,0 0 4-16,0 0 1 15,0 0 0-15,0 0-2 16,0 0 1-16,0 0-1 16,0 0-49-16,0-5-19 15,10 1-19-15</inkml:trace>
  </inkml:traceGroup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5:49.436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 contextRef="#ctx0" brushRef="#br0">7 2 88 0,'-12'-3'33'0,"24"6"-18"0,-4 1-18 16,-8-4 50-16,0 0-16 16,0 0-12-16,0 0-7 15,0 7-6-15,0 0-1 16,0-7-3-16,0 0 5 0,0 0 3 0,0 0 6 16,0 0 4-16,0 0-4 15,0 0 1-15,0 0-6 16,0 0-1-16,0 0-6 15,7 0-1-15,1-4-1 16,0 8 1-16,4-4-4 16,4 0 0-16,-1 0 1 15,5 0 2-15,4 0-1 16,3 3-1-16,1 1 1 16,3-1-1-16,5 1 2 15,7-1 1-15,8 1-4 16,-4-1-1-16,0-3 12 15,4 0 7-15,0 0-6 16,0 0-3-16,-3 0-5 0,3 0 0 16,-8 3 2-16,-4-3 4 15,1 0-4-15,-1 0-3 16,0 0-1-16,0 0-1 16,-3 0-3-16,-1 4 2 15,-3-1 1-15,-5 1 2 16,-3-1 1-16,-5 1 1 15,-3-1-29-15,0-3-12 16,-4 4-44 0,-5-8-56-16,9 1 36 15</inkml:trace>
  <inkml:trace contextRef="#ctx0" brushRef="#br0" timeOffset="780.2557">1048-253 80 0,'24'-32'30'0,"-5"22"-16"0,5-8-8 15,-12 11 9-15,4-3 3 0,-5-4 1 16,1 0 12-16,-4 0 7 16,0 3-5-16,-4-3 0 15,-4 0-12-15,0 4-3 16,0-1-10-16,-4 4 4 0,0 0 3 16,0 0-3-16,4 0 1 15,0 0-2-15,0 0 1 16,0 0-4-16,0 0 0 15,0 4-5-15,0-1-2 16,4 1 0-16,-4-1-1 16,4 1 4-16,-4-1 5 15,4 1-1-15,-4-1 3 16,0 1-4-16,0-1 1 16,4 1 1-16,-4-1 2 0,0 1-5 15,0-1-2 1,0 1-2-16,0-1 1 0,0 4-2 15,0 0-1-15,0 0 1 16,0 0-1-16,0 0-5 16,0 0 1-16,0 0 2 15,0 0 3-15,4 7-5 16,0 11 1-16,0 13 1 16,-1 18 1-16,-3 21-15 15,0 4-6-15,0-1 8 16,0-3 6-16,4-3 5 15,0 3 2-15,0-4 1 16,0-3 2-16,4 0-3 16,-4-4 0-16,-4-6 1 15,0-4 0-15,0-4 2 0,0 1 1 16,0-4-4-16,0-7-1 16,0-7 1-16,0 0 0 15,-4-4 1-15,4-3 2 16,-4-3 1-16,4-4 3 15,0-7-1-15,0-1 0 16,0-6-6-16,0 0 1 16,0-3-42-16,0-7-17 15,4-11-49 1,4-11-33-16,4-17 64 16</inkml:trace>
  <inkml:trace contextRef="#ctx0" brushRef="#br0" timeOffset="2010.8764">1284-498 124 0,'-16'-14'46'0,"16"10"-24"0,-8 1-6 16,8 3 18-16,0-4-1 15,0 4 3-15,0-3-5 16,0-1 1-16,0 1-18 0,0-1 3 0,0 4 1 16,4-3-2-16,-4 3 3 15,0 0-4-15,0-4 1 16,0 4-5-16,0 0 1 16,0 0-3-16,0 0 2 15,0 0-8-15,0 0-2 0,0 0-1 16,0 0 0-16,0 0-3 0,0 0 0 15,4 0 2-15,4 4 0 16,0-1 1-16,4 1 0 31,0 3 0-31,3 0 0 16,1 0-3-16,4 3 2 16,-1 1 1-16,1 3 0 15,4 0 0-15,3 3 2 0,5 1-3 0,7 3 0 31,4 3 1-31,0-3 2 0,-3-3-1 16,-5-1 2-16,-4-3-4 16,5 0 0-16,-9 0 1 15,-3-3 0-15,-1 3 0 16,-3-4 2-16,-4 1-3 16,0-4 0-16,-1 3 1 15,-3 1 2-15,0-4-3 16,0 0 0-16,-1 0 3 15,1 0 1-15,0 0-4 16,0 0 1-16,0 0 0 16,-1 0 0-16,1 0 0 15,0 0 0-15,0 0-3 16,0 0 0-16,-5 0 4 0,1 0 3 16,0-4-3-16,0 1-3 15,0-1 1-15,0 1 2 16,0-1 0-16,-1 1-1 15,-3 3 1-15,-4-7 1 16,0 0-3-16,0 0-2 16,0 0 2-16,0 0 2 15,0 0 0-15,0 0 2 16,0 0-2-16,0 0 2 16,0 3-2-16,0-3 2 15,0 4-4-15,-4-1-2 0,4 1 2 16,0-1 0-1,-3 1 1-15,3-1 2 16,-4 1-3-16,4-1 0 0,0 1 1 16,-4-1 0-16,0-3-3 15,0 4 2-15,0-1 3 16,0-3 3-16,0 4-4 16,0-1-3-16,0-3 1 15,0 4 2-15,-4-1 0 16,-3 4-1-16,-1 0-2 15,-4 4 1-15,-4-1-1 16,-3 1-2-16,-5-1 0 16,-3 7 3-16,-8 4-11 15,-9 7-2-15,-7 7 7 16,-4 0 3-16,12-3 1 0,4 3 2 16,4 3 1-16,-1-10 2 15,5 0-3-15,0 0-2 16,3-3 4-16,1-4 3 15,3 0-3-15,1-4-3 16,-1 1 1-16,1-1 0 16,-1-3 1-16,5 0 2 15,-1 0-1-15,1 0-1 16,-1-3 3-16,4-1 0 16,1-3 1-16,3 0 0 15,4-3 0-15,4-1 0 16,0-3 0-16,4 0 0 15,1 0-5-15,3 0-1 16,0 0-35-16,3-3-15 0,1-1-37 16,0-3-59-1,12-3 40-15</inkml:trace>
  <inkml:trace contextRef="#ctx0" brushRef="#br0" timeOffset="14787.4307">529 4338 164 0,'-11'-7'63'0,"7"7"-34"0,0-3-1 0,4 3 25 15,0-4-7-15,0 1-2 16,0-4-10-16,0 0-1 16,4 0-19-16,0 0 3 0,-4 0 1 15,0 0-2-15,0 3 3 16,0 1-6-16,0-1 0 15,0 1-10-15,0 3-2 16,0 0-3-16,0 0 0 16,4 10-3-16,3 8 1 0,1 6 2 15,4 4 1-15,4 11-4 16,7 10-1-16,5 10-6 16,3-3 0-16,1-7 6 15,-5-3 3-15,5-1 3 16,-9-3 2-16,1-3-1 15,-4-8-1-15,-5-3 1 16,-3-7 1-16,0-3-3 16,-4-5-2-16,0-6-23 15,-8 0-10-15,0-7-43 16,0 0-19-16,0 0-13 16</inkml:trace>
  <inkml:trace contextRef="#ctx0" brushRef="#br0" timeOffset="14364.4088">667 4262 212 0,'-20'-11'79'0,"1"11"-42"0,3-3-19 0,12 3 23 16,0 0-12-16,0 0-2 15,0 0-10-15,0 0 0 16,4 0-10-16,0 3-4 0,0 1 0 15,0-1-4-15,0 1 0 16,0 2 7-16,0 1 4 0,0 0-3 16,0 0 1-16,0 0-5 15,0 0 0-15,4-3 1 16,4-1 0-16,8-3 0 16,7-3 0-16,13-4-2 15,-1-4-2-15,4 1 1 16,5-1 1-16,3 1-3 15,4-4-2-15,0 4 2 16,0 3 0-16,-8 0-2 16,1 0 2-16,-9 0 1 15,-4 3 2-15,1 1-3 16,-9-1 0-16,-3 1 3 16,-4-1 1-16,0 1-1 0,-5-1 1 15,-3 4-4-15,0 0 0 16,-4 0 1-16,0 0 2 15,0 0-3-15,0 0 0 16,-4 0 1-16,0 0 0 16,0 0-3-16,0 0 0 15,0 0 2-15,0 0 0 16,0 0 1-16,0 0 0 16,0 7-3-16,0 0 2 15,-4 7-1-15,-4 7 0 16,-4 14-16-16,-7 7-5 15,-5 17-11-15,-7 4-4 16,-5 4 18-16,1-4 9 16,-5-7 8-16,5-4 4 0,4-3 0 15,3-3-1-15,5-4 1 0,-1-4-1 0,4-7 0 32,1-3 2-32,-1 0-1 15,0-7-1-15,1 0 1 16,3 0-1-16,0-3-7 15,1-4-3-15,-1-4-27 16,0-13-14-16,0-4-39 16</inkml:trace>
  <inkml:trace contextRef="#ctx0" brushRef="#br0" timeOffset="16527.8584">-194 5814 144 0,'-4'-3'55'0,"8"3"-30"0,0-4-10 0,-4 4 20 16,8 0-8-16,0-3-3 15,0-1-6-15,0 4-1 16,0 0-9-16,-1 0-3 0,1 0-1 16,0 0 0-16,0 4 0 15,0-4 0-15,-4 3 2 16,4 4 1-16,0-3 1 0,-5 3-4 16,5-4-3-16,0 1 0 15,0-1-1-15,4 4 0 0,7-3 2 16,1-1-3-16,4 1 0 15,-1-4 1 1,5 0 2-16,-1 0-1 16,5 0-1-16,-1 0 1 15,1 0-1-15,-1 0 0 16,4-4 2-16,5 1-1 16,3-1 2-16,0-3 2 15,0 4 2-15,-3-4 1 16,3 0 0-16,-4 0 0 15,-3 3 0-15,-1 1-4 0,-4-4-1 16,5 0 8-16,-9 3 2 16,-3 1-9-16,-1-1-4 15,1 1 2-15,-4-1 2 16,-1 1-1-16,-3-1-2 16,0 1 2-16,-4-1 0 15,-1 4 3-15,-3 0 3 16,0 0-4-16,0 0-1 15,-8 0 2-15,0 0 3 16,0 0-2-16,0 0-2 16,0 0-22-16,0 0-11 15,0 0-74-15,-16-7-82 32</inkml:trace>
  <inkml:trace contextRef="#ctx0" brushRef="#br0" timeOffset="15795.196">899 5178 148 0,'-8'-4'57'0,"4"8"-30"0,4-8-3 15,0 4 22-15,0 0-1 16,0-3 0-16,0-1-13 16,0 1-5-16,0-1-16 15,0 1-4-15,4-1-1 0,-4 4-1 16,0-3 0-16,0-1-6 16,0 4 1-16,0 0-2 15,0 0-2-15,0 0 3 16,0 7 0-16,0-7 1 0,0 7 2 15,0 4-1-15,0 3-1 16,0 7-2-16,0 14-1 16,0 0-3-16,4 7-1 15,0 10 1-15,0 1 4 16,0 9 1-16,0-6 1 16,0-3 0-16,-1-8 0 15,-3 1 0-15,4-11 2 16,-4 0 3-16,4-7 2 15,0 3 1 1,0 1-4 0,0-8-3-16,-4-3 0 15,0-3-28-15,0-1-9 16,0-6-37-16,0-1-14 16</inkml:trace>
  <inkml:trace contextRef="#ctx0" brushRef="#br0" timeOffset="15252.4058">930 4950 160 0,'-12'-7'63'0,"9"4"-34"0,-1-4-12 0,4 3 22 15,-4 1-11-15,0-1-1 16,0 1-12-16,0-1-4 15,0 1-6-15,0-1 1 0,0 1 3 0,-4 3-3 16,4 0-1 0,-4 3-5-16,-3 4 0 15,-1 4 2-15,0-1 1 16,0 4-4-16,1 4-1 0,-1-1-2 16,0 11 3-16,0 0 0 15,4 4 1-15,4-8-3 16,4-3 0-16,0 0 4 0,8-7 1 15,4-3-3 1,4-4 1-16,3-4 2 16,1-6 1-16,0-4 1 15,3-14 2-15,-3 0 6 16,0 0 2-16,-1 0 4 16,-3-7 3-16,-4 3-7 0,-4-3-1 15,-8 0-7 1,-4 4-2-16,0 3-9 0,0 3-2 15,-4 8-27-15,0 6-10 16,0 11-35-16,-4 7-15 16,1 4-3-1</inkml:trace>
  <inkml:trace contextRef="#ctx0" brushRef="#br0" timeOffset="13655.0807">-174 3884 116 0,'-4'-18'44'0,"4"18"-24"0,-4 0 1 0,4 0 17 15,0 0-7-15,0-3-1 16,0-1-6-16,0 1-1 16,4-1-12-16,-4 1 2 0,0-1 1 15,0-3-5-15,0 4-1 16,0-1-2-16,0 1-1 15,0 3-1-15,0 0 2 16,0 0-5-16,0 0-1 16,0 0 0-16,8 0 2 15,4 0-6-15,3-4 1 16,9 1 1-16,7 3 3 16,9-4 0-16,3 1-1 15,8-1-4-15,0-3 0 16,8 0 4-16,8-3 2 15,0-1-3-15,-4 4-1 0,0-3 3 16,-8 3 3 0,-4 0 1-16,-8 3 0 0,-4 1-6 15,-3 3 1-15,-5-4 0 16,0 4 2-16,-3-3-21 16,-1-1-9-16,-3 1-19 15,0-1-9-15,-5 4 13 16,-3 0 5-16,0 0 5 15,-5 0-19 1,-3 0 11-16,0 0 15 16,-8 0 10-16,0 0 26 15,0 0 11-15,0 0 14 16,0 0 8-16,0 0-6 0,0 0-2 16,0 0-4-16,0 0 0 15,0 0-4-15,0 0-2 16,0 0-13-16,0 0 6 0,0 0 4 15,0 0 2-15,0 0 1 16,0 0-6-16,0 0 1 16,0 0-9-16,0 0-4 15,0-3-4-15,0 3-3 16,0-4 1-16,0 1 1 16,0-1 5-16,0 1 6 15,0-1-9-15,0 4-2 16,0 0-4-16,0 0 0 15,0 0 0-15,0 0-2 16,0 7 0-16,0 7 3 0,4 7-2 16,0 7 1-16,4 14 2 15,0 11 0-15,0-1-22 16,3 1-10-16,1-4 16 16,0-7 10-16,0-7 3 15,0-4 2-15,-5 1 1 16,1-8 0-16,-4 1 2 15,0-8 1-15,0 1-26 16,-4-8-11-16,0 1-25 16,-4-5-11-16,4 1-11 15</inkml:trace>
  <inkml:trace contextRef="#ctx0" brushRef="#br0" timeOffset="10418.1205">-202 3779 112 0,'0'-14'44'0,"0"7"-24"0,4-4 3 16,-4 8 21-16,0-4-4 16,0 0 1-16,0-4-8 15,0 1 0-15,0-4-19 0,0 0 3 16,0 0 3-16,0 0-5 0,0 0 0 15,0 0-3-15,0 0 2 16,0 4-7-16,4-4-2 16,-4 0 3-16,4 3 5 15,-4 4-3-15,0-3 0 16,0 3-2-16,0 0 0 16,0 3-7-16,0 1 0 15,0 3-6-15,4 7 1 16,0 3 0-16,0 4 2 15,0 11-1-15,0 20-1 16,0 18-22-16,0 17-7 16,0 15-30-16,0-11-11 15,0 0 18-15,-1-4 8 16,1-10-12 0,-4-3-25-16,0-5 27 0</inkml:trace>
  <inkml:trace contextRef="#ctx0" brushRef="#br0" timeOffset="11188.5308">-497 4310 152 0,'-23'4'57'0,"7"3"-30"0,0 3-10 0,12-3 20 16,-4-3-10-16,1 3-1 15,-1 0-4-15,4-4 1 16,0 1-13-16,0-1 10 0,0 1 3 16,4-1-5-16,0-3-3 15,4 4-6-15,4-1-1 16,0 1-5-16,0-1 0 15,-1 4-3-15,9 0-3 16,4 0 2-16,3-3 2 16,9-4-2-16,-1 0 0 15,9-4 3-15,11-3 1 16,4-3-1-16,-4-4-2 16,0 0 1-16,-8 0-1 0,-3 0 0 15,-5 0 0-15,-3 3 2 16,-5 1 1-16,-3-1 1 15,-4 1 0-15,-5 3-5 16,1 0 1-16,0 0 0 16,-1 0 0-16,-3 0-3 15,4 0 0-15,0 0-7 16,-4 4-4-16,3-1 1 16,1 1 2-16,-4 3 5 15,4 0 3-15,-5 0 2 16,-3 0 1-16,0 0 2 15,-8 0 1-15,0 0-1 16,0 0-2-16,0 0 3 0,0 0 2 16,0 0-2-16,-8 3-2 15,4 4-3-15,-4 4-1 16,1 10-3-16,-5 10 1 16,-4 11-10-16,-4 10-3 15,-3 11 4-15,-9 0 6 16,-3-3 3-16,3-4 3 15,-3-4 1-15,0 1 1 16,3-8 0-16,1-3 2 16,3-10 1-16,4-5 1 15,5-9-18-15,3-4-7 16,0-7-34-16,5-7-15 16,3-4-14-16</inkml:trace>
  <inkml:trace contextRef="#ctx0" brushRef="#br0" timeOffset="11589.3967">-682 4345 212 0,'-11'-7'79'0,"7"7"-42"0,-4-3-10 15,4 3 27-15,4 0-8 16,0 0 0-16,0-4-9 0,0 1-2 16,0-1-20-1,0 1-5-15,0-1-2 0,0 1-2 0,4-1 1 16,-4 4-6-16,0 0-3 16,4 0-4-16,4 7-1 15,3 4 1-15,1 6 4 16,4 8 1-16,4 3 1 15,3 10-3-15,9 11 2 16,3 4-1-16,4-8 0 16,-3 1 0-16,-1-8 0 15,-3-3 2-15,-1 0 0 16,5-3 0-16,-9-4 2 16,-3-7-17-16,-5-4-4 15,-3-3-33-15,-4-3-12 0,-4-4-32 16,0-4-54-1,0-3 40-15</inkml:trace>
  <inkml:trace contextRef="#ctx0" brushRef="#br0" timeOffset="12039.7535">-84 4887 152 0,'0'0'57'0,"-3"0"-30"0,-1-3-10 0,4 3 22 16,-4 0-13-16,0 0-5 16,0-4-12-16,0 4-4 15,0 0-3-15,0 0-4 0,0 0 1 16,-4 0 1-16,0 0 2 16,-4 4-3-16,1 3-2 15,-1 3-1-15,-4 1 3 16,0 3 2-16,-3 3 2 15,3 1-1-15,0 6 1 16,1 8-4-16,3-1 0 16,4 1-1-16,0-8-2 15,4 1 3-15,4-4 0 16,8 0 3-16,8-7 1 16,3-4-1-16,9-3 1 15,3-7 7-15,1-3 3 16,-1-8 5-16,1-3 1 0,-5-3-4 15,-3-4-1-15,-4 0-4 16,-13-4-1-16,-3 1-5 16,-4-8-3-16,-4 4-20 15,-3 7-8-15,-1 4-24 16,-4 6-7-16,-8 11-43 16</inkml:trace>
  <inkml:trace contextRef="#ctx0" brushRef="#br0" timeOffset="12519.9283">-68 5164 160 0,'-8'-7'60'0,"4"3"-32"0,0 4-6 0,4 0 20 16,-3 0-9-16,3-3-2 16,0-1-12-16,0 1-1 15,0-1-11-15,0 4 2 0,0 0 4 16,0 0 4-16,0 0 8 16,0 0-4-1,0 0-7-15,0 0-3 16,0 0-7-16,0 0-3 0,3 7 0 15,1 4-1-15,0 3-3 16,-4 7 0-16,0 14-1 16,0 3 3-16,4 15-11 15,0 13-2-15,0 22-13 16,4 2-5-16,4-2 3 16,-4-1 5-16,7-10 12 15,-7-3 4-15,0-8 10 16,0-10 4-16,-4-7 12 15,-4-14 6-15,0-7-8 16,-4-7-4-16,0-7-3 16,-4-7 1-16,-4-7-45 15,-3-11-20-15,-1-6-64 16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6:48.962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59 869 8 0,'-28'14'5'0,"21"-10"-2"0,-9-1-4 0,12 4 2 15,0 0-4-15,4 0 0 16,0-7 4-16,8 4 3 15,8-1 1-15,7-3 2 16,9 0 0-16,-9 0 3 16,20 0-5-16,5 0-1 0,3 0-4 15,4 4-1-15,0-4 1 16,12 0 0-16,8 0 0 16,7-4 2-16,9 1-1 15,-1-1-1-15,5 1 1 16,11-1 1-16,-8 1-3 15,5-1 0-15,-5 4-1 16,-23 0 0-16,19 0 2 16,4 0 0-16,5 0 0 15,-25 0 0-15,25 0 0 16,-1 0 0-16,0 0 0 16,1-3 0-16,3 3-3 15,-4 0 2-15,-8 0 7 0,-3 0 6 16,-1 0-4-16,-3 0-2 15,7 0-1-15,-3 0-1 16,-1 0-5-16,1 0 1 16,-9 3 0-16,-3 1 0 15,-4-1 0-15,4 1 0 16,-1-1 0-16,1 1 2 16,-8-1-3-16,0 1 0 15,-1-4 1-15,5 3 2 16,-4-3-1-16,8 0-1 15,7 0 1-15,-3 0-1 16,-1-3 2-16,1 3 3 16,0 0-2-16,-5 0-2 15,5 0 0-15,8 0 1 0,-5 3-1 16,-3 1-1-16,-1 3 1 16,5 0 1-16,3 0 1 15,5-4 1-15,7 1-5 16,0-4 1-16,-3 3-2 15,-5-3 0-15,-3 0 4 16,-1-3 1-16,5 3-1 16,15 0-2-16,-12-4-2 15,-4 4-1-15,-11 0 2 16,-4 0 0-16,-12 0 1 16,-4-3 2-16,0-4 10 15,-4 3 7-15,-8 1-6 16,-4-1 0-16,-8 4-3 15,-7 0-1-15,-5 0-3 16,-3-3-1-16,-4-1-3 0,-5 1-2 16,1-1 3-16,4-3 0 15,-9-3-1-15,1-4-2 0,-4-4 1 16,0 1-1-16,-4-4 0 16,-4-4 4-16,-4 5 2 15,-4-1-2-15,0-7-1 16,-4 3-1-16,-3-3-2 15,-5 4 1-15,-4 3-1 16,-3 0-3-16,-8 3 0 16,-5 1 2-16,5-1 0 0,-1 1-2 15,1-1 2-15,0 1-1 16,-1-1 0-16,-3 1 2 16,-4-1 0-16,-5 4-5 15,-3 4 1-15,-8-1 2 16,-12 8 1-16,1 3 1 15,-5 0 0-15,0 3 0 16,4 1 0-16,-4-4-3 16,1 0 2-16,-5 0 1 15,-4-4 0-15,9 4 0 16,-1-3 0-16,4-1 0 16,0 1 0-16,0-4 0 15,1 3 2-15,-5 1-3 16,-8 3 0-16,5 3 1 15,-1 1 0-15,0-1 0 0,1-3 0 16,3 0 0-16,-8 0 0 16,-7 4-3-16,3 3 2 15,1-4 1-15,3-3 2 16,0-3-3-16,5-1-2 16,-13 1 4-16,1 3 1 15,3 0 0-15,8 0-2 16,5 3 1-16,3 1 1 15,4-4-3-15,4 0-2 16,4 0 4-16,0-4 1 16,0 1 0-16,0-1-2 15,4 1 1-15,4 3-1 0,4-4 0 16,-5 1 0-16,9-1 0 16,0 1 0-16,0-1 0 15,-1-3 0-15,1 7 0 16,0-3 0-16,-1 3-3 15,-3-4 2-15,-4 4 1 16,0 0 2-16,4 0-3 16,3 0 0-16,1-3 1 15,0-1 2-15,0 4-1 16,-1-3-1-16,5-1 1 16,-4 1-1-16,3 3 0 15,-3 0 0-15,0 0 0 16,-4 0 2-16,-8 0-6 15,3 3 1-15,9 1 3 16,0-1 4-16,0-3-3 0,3 0-3 16,5 0 1-16,-5 0 2 15,1-3 0-15,4-1-1 16,-5 4 1-16,5-3-1 16,-4-1 0-16,-5 4 0 15,-3 0 0-15,4 0 2 16,0 4-3-16,3-1 0 15,5 4-1-15,3-3 0 16,1-1 2-16,-1 1 2 16,5-4-3-16,-1 3 0 15,1-3-1-15,-1 0 0 0,5-3 2 16,-1 3 2 0,-3 0-1-16,-5 0 2 0,5 0-2 15,-5 0-1-15,-3 3 1 16,-5 1-1-16,-3-1 0 15,0 4 0-15,3 0-3 16,5 4 2-16,0-4 1 16,7 0 0-16,0 0 0 15,5 3 0-15,-1-3 0 16,1 4 0-16,3-1 0 16,0 1 0-16,1-1 0 15,3 4 0-15,-4 0-3 16,5 0 0-16,3 0-1 15,0 4 3-15,-4 3-2 0,4 7 1 16,4-4 2-16,1 1 2 16,-1-1-3-16,4 1 0 15,4-1 1-15,0 1 2 16,0-1-3-16,4 0 0 16,4-3 1-16,-1-3 0 15,1-4 0-15,0 0 0 16,4 0 0-16,0 0 2 15,4 0 3-15,-1 0 2 16,1 3-3-16,4-3-1 16,-1 0-3-16,1 0-1 15,0-3 3-15,-5 3 1 16,1-4-1-16,4 1 1 0,3-1-2 16,5 1-1-16,3-1 1 15,9-3-1-15,3 0 2 16,0 0 1-16,-3 0-1 15,3 0-2-15,4 0-2 16,0 0 1-16,9 0 1 16,-9-3 2-16,-4-1-1 15,8 1-1-15,4-1 1 16,8 4-1-16,0 0 2 16,-4 0 1-16,0 0-4 15,0-3-1-15,0 3 1 16,0-4 0-16,-4 1 1 15,8-4 0-15,8 3 2 16,0-3 1-16,-8 4 1 0,0 6 2 16,4-3-3-16,-4 7-2 15,0 4-3-15,-4-4 1 16,3-7 3-16,13 0 1 16,4-4-1-16,-8-3-2 15,3 0 1-15,1 4-1 16,-4-4 2-16,-8-7 3 15,0 0 0-15,12 3 0 16,-1 1-6-16,1 3 1 16,-8 3 0-16,0 4 0 15,0-3 0-15,0 6 0 16,-4-6 2-16,4-11 1 16,7 0-4-16,5 0 1 0,-8 3 0 15,0 8 0-15,-1-4 0 16,1 3 2-16,-8-6-3 15,4-1 0-15,8 1 1 16,0-1 2-16,-1 4-1 16,-7 7-1-16,-4 0 1 15,4-3-1-15,0-1 0 16,-8-10 2-16,0 0-3 16,4 4 0-16,8-8 1 15,0 1 0-15,-5 3 0 16,1 7 2-16,0-7-3 15,12 0 0-15,-8 0 1 16,7-4 0-16,17-3 0 16,-5-3 2-16,1-1-1 15,-1-3-1-15,-7-3 3 16,3-4 0-16,9 0 14 0,-1 3 6 16,-11 4-11-16,0 0-7 15,-17 4-3-15,-3-4 0 16,-12 7 1-16,-3-4 1 15,-9-3-2-15,-7 4-2 16,-5-4 1-16,-3 0 1 16,-5 0-1-16,-3-3-1 15,-4 3 1-15,0-7-1 16,-4-4 2-16,-5 4 1 16,1 4-1-16,-4-1 1 15,0 1-2-15,0-1-1 0,-4 1 3 16,1-4 0-16,-1 3-1 15,0 1-2-15,0-1 3 16,-4 4 0-16,0 4-1 16,-4-1-2-16,-4 1 1 15,-3 6 1-15,-5 1-3 16,1-1 0-16,-9-3 1 16,1 7 0-16,-1 0-3 15,-7 0 0-15,-8-7 2 16,-8 4 0-16,-4-4 1 15,0 0 2-15,11 0-3 16,-7 0 0-16,0-7 1 0,0 0 0 16,0 4 0-1,-4-1 0-15,-8-6 2 16,-12 6 1-16,1 15-4 0,3-1 1 16,-4 1-2-16,1-8 0 15,-1 4 0-15,-12 0 0 16,-7 4 0-16,8-1-2 15,-1-3 3-15,1 0 2 16,-1-3 0-16,-7 3-1 16,-8 0-2-16,7 3 1 15,1 8 1-15,3-8 0 16,5 1 2-16,-5-1 1 16,-3 1-4-16,4-1-1 15,7 1 3-15,5-1 1 16,3 4-3-16,0-3 1 0,4 3-2 15,-7 0 0-15,-5 0 2 16,9 0 0-16,-1 3 0 16,8-3 0-16,-8 4 0 15,12-1 0-15,1-3 0 16,-5 4 0-16,-8 6 0 16,0 11 0-16,13-7-3 15,-1 4 2-15,0-4 1 16,0 0 2-16,4 3-3 15,4 1 0-15,0-4 1 16,0 0 0-16,0-4 2 16,-4 1 1-16,8-1-4 15,8 0 1-15,3 1-2 16,1-1 0-16,0 1 2 0,3-4 0 16,-3 3 0-16,4-3 0 15,0 0-3-15,-1 4 2 16,-3-4 3-16,-4 0 1 15,-8 0-4-15,3 3 1 16,5 1 0-16,4 3 0 16,0-4-3-16,-1 4 2 15,1 0 1-15,0 0 0 16,-4 4 0-16,3-1 0 16,-3 4-3-16,4 4 2 15,-4-1 1-15,-1 1 0 16,1-4 0-16,4 7 2 15,4 7-1-15,7 0-1 0,5 0 1 16,-1 3-1-16,1 4-5 16,3 0 1-16,0 10-31 15,1 18-14-15,-5 39-37 16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19.46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 contextRef="#ctx0" brushRef="#br0">121 93 152 0,'-32'-3'57'0,"16"3"-30"0,-7-4-3 0,15 4 24 15,0-3-4-15,0-1 1 16,0 1-12-16,4-1-3 16,0-3-17-16,1-7 1 0,-1 4 2 15,0-4-4-15,4 3-4 16,0 1-5 0,0 3-4-16,4 7-4 15,-4 0-2-15,7 7 4 16,1 3 1-16,4 8-7 15,0 6-2-15,4 18-21 16,3 11-6-16,-3 17-21 16,-4 21-7-16,-4 3-23 15,-8 1-17 1,-4-8 48-16</inkml:trace>
  <inkml:trace contextRef="#ctx0" brushRef="#br0" timeOffset="375.3064">70 132 164 0,'0'-32'63'0,"3"22"-34"0,5-8-5 0,0 11 24 15,0 0-9-15,0-3-2 16,0-1-13-16,0 1-4 16,-4 3-12-16,0 3-1 0,-1-3 0 15,1 7-1-15,-4 0-1 16,4 11-3-16,0-4-2 16,4 10 1-16,0 1-1 15,-4 3-5-15,0 7 1 16,-4 7-5-16,0-7 1 0,-4 3-5 15,-4 1 1-15,-4-1-21 16,0 8-5-16,-3-4-3 16,-1-7 2-16,4-4-9 15,0-6-44 1,5-4 13-16</inkml:trace>
  <inkml:trace contextRef="#ctx0" brushRef="#br0" timeOffset="1022.4546">396-260 168 0,'-4'-17'63'0,"4"10"-34"0,-4-4 1 0,4 8 26 15,-4-1-13-15,0 1-2 16,0-1-13-16,0 1-3 15,1-1-14-15,-1 1 0 0,0-1 0 16,0 1 0-16,0-4 1 16,4 3 0-16,-4 1 2 15,4-1 2-15,-4 1-1 16,0-1-3-16,4 4-2 16,0 0-4-16,0-3-1 15,0 3-3-15,0 0-2 16,0 0-6-16,0 0-1 0,8 7-4 15,0 7 2 1,0 17-17-16,3 18-8 0,1 18-20 16,0 13-8-16,0 7-9 15,-4-3-4-15,-4 0 35 16,-4-10 17-16,0-11 16 16,-4-11 5-16,0-10 6 15,-4-10 5-15,0-11 26 16,4-7 14-16,-4-11-10 15,4-10-2-15,4-10-22 16,0-11-9-16,4 3-4 16,4-3 0-16,4-3-1 15,4-1-1-15,3 1 5 16,1 3 4-16,0 3 6 16,-1 11 5-16,1 4-10 0,0 6-3 15,-1 15-5-15,-3 6-2 16,-4 4 1-16,0 11-1 15,-5 3 0-15,-3 10 0 16,0-3-7-16,-4-7 0 16,0 0-2-16,0-7 1 15,0-7-22-15,0-4-10 16,0-17-74 0,0-6 15-1</inkml:trace>
  <inkml:trace contextRef="#ctx0" brushRef="#br0" timeOffset="1622.4359">766 139 260 0,'4'0'99'0,"-4"7"-54"0,0-7-24 16,0 0 30-16,0 0-20 16,8 3-5-16,0 1-14 15,-1-1-5-15,1 4-4 16,0 0 0-16,0 4 2 0,0-1-4 15,0 1-1-15,0-1-2 16,3 1 0-16,1-1 2 16,0 1 2-16,0 3-1 15,0-4 2-15,-1 1-26 16,1-4-10-16,-4 3-32 16,0-3-13-16,4-3 1 0,-4-4 2 15,3-4 17 1,1-6-9-16,0-8 20 15,0 1 30-15,0-4 17 16,-1 0 49-16,-3-7 20 16,0-4 14-16,0 8 4 15,-4-11-14-15,0 3-8 16,0 1-10-16,-4-1-2 16,4 1-30-16,-4 3-9 0,4 3-5 15,-4 5-3-15,0 2-1 16,0 8-3-16,0 3-2 15,0 3-4-15,0 4 0 16,0 11-3-16,0 6 0 16,-4 7-7-16,-4 15-2 0,-4 13-13 15,-8 15-4-15,-3 27-21 16,-13 18-7-16,-3 0 5 16,-4 0 4-16,0-11 32 15,-1-10 16-15,1-7 26 16,4-17 11-16,7-15 14 15,5-13 6-15,3-4-15 16,4-14-8-16,1-11-26 16,7-10-12-16,8-10-33 15,4-11-13-15,12-14-65 16</inkml:trace>
  <inkml:trace contextRef="#ctx0" brushRef="#br0" timeOffset="2132.8478">1612-253 152 0,'-20'4'57'0,"0"3"-30"0,-3 7-27 16,7-4 13-1,-4 4-7-15,1 0-1 16,3 4-5-16,0-1-2 15,0-3 1-15,5 0 6 0,-1 0 5 0,0 0 6 16,0 0 2-16,0-4 6 16,1 4 2-16,-5 4-9 15,0-1-3-15,-3-3 1 16,-1 0 0-16,0 0-6 16,1 4-3-16,-1-1-3 15,0-3-3-15,4 0 1 16,5-3-1-16,3-1 0 15,0 1 2-15,4-4-1 16,4-7-1-16,12 7 5 0,3-7 4 16,9-7-3-16,4 7 2 15,3-4-5 1,1 1-2-16,-5 3 0 16,-3 0 1-16,-5 0-3 15,1 3 0-15,-4 11 3 16,-4-3 1-16,-12 13-6 0,-4 1 0 15,-4 3-10-15,-8 3-4 16,-4 4-13-16,-3 0-4 16,3-3-15-16,4-11-7 15,5-4-16 1,3-13-22-16,12-15 33 16</inkml:trace>
  <inkml:trace contextRef="#ctx0" brushRef="#br0" timeOffset="2632.8109">1584 191 264 0,'4'0'99'0,"-4"0"-54"0,0-7-24 0,4 4 30 16,4-4-18-16,-4-4-4 15,4 1-8-15,0-4-4 16,-1 3-9-16,1-6 1 0,0 6 2 16,-4 1 0-16,4-1 3 15,-4 1 2-15,0 3 2 16,-4 3-6-16,0 4-2 15,0 0-5-15,0 11-4 16,-4 6-7-16,0 11-4 16,0 7-21-16,0 4-10 15,0 10-53-15,4 0-22 16,4-4-24-16</inkml:trace>
  <inkml:trace contextRef="#ctx0" brushRef="#br0" timeOffset="2346.1454">1722-312 260 0,'-4'-7'99'0,"4"7"-54"0,0 0-28 0,0 0 27 0,0 0-21 16,0 0-5-16,0 0-13 15,0 0-4-15,0 0-1 16,8 3 0-16,0 1 0 0,0-1-20 15,-1 4-9-15,1 0-51 16,0 4-21-16,0 3-3 16</inkml:trace>
  <inkml:trace contextRef="#ctx0" brushRef="#br0" timeOffset="3783.7133">2060 118 312 0,'-4'10'115'0,"8"-6"-62"0,-12-8-38 0,8 4 31 16,4-3-18-16,0-4-4 16,0 3-14-16,0 1-6 15,0-4-3-15,4 0-4 0,0 0 0 16,0 0-5-16,-4 3-2 16,0 1-4-16,-1-1-1 15,-3 1-1-15,0 3 0 16,-7 3 2-1,-9 4 6-15,0 4 2 16,-4 3 4-16,-3 0 1 16,-5 7-2-16,1 7 2 15,-1-4-1-15,5 1 0 16,3-1 0-16,4 1 0 0,8-4 2 16,4-4 0-16,12-3-7 15,8-7-3-15,8-7-12 16,7-7-4-16,8-3-6 15,1-4-3-15,7-4 6 16,-4-3 5-16,4 0 16 16,-7 0 9-16,-5 0-1 15,-7 4 0-15,-5-1 26 16,-7 8 15-16,-4-1 18 16,-4 4 11-16,0-3-17 15,-4 3-10-15,-4 3-16 0,0 1-7 16,-4 3-14-16,0 7-3 15,-4 0-5-15,0 10 0 16,-4 1-3-16,-4 3 1 16,1 0 0-16,-1 3 2 15,4 1-4-15,0-1 2 16,4 4-7-16,5-7-3 16,3-7-1-16,0-3 1 15,3-4 3-15,5-11 5 16,0-3 1-16,0-3 3 15,4-4 3-15,0 0 2 16,-1-4 3-16,-3 1 1 16,0 3 3-16,0 0 1 15,0 0 3-15,-4 3 2 16,0 1-5-16,-4 3-1 16,0 3-9-16,4 1 0 0,0 3-6 15,0 0-1-15,3 7-2 16,5 0 2-16,4 3 6 15,0 1 2-15,3-1-25 16,5-3-9-16,0-3 5 16,-1-1 5-16,1-6-7 15,-4-8-1-15,-1-3-11 16,1 0-1-16,-4-3-7 16,-1-1-1-16,1-3-15 15,-4 0-17 1,-4-3 33-16,0-4 43 15,-8-4 26-15,-4 4 39 16,0-3 15-16,0-1 3 0,0-3 1 16,0-3-13-16,0 10-5 15,0-3-33-15,0 3 10 16,0 3 7-16,4 4-18 0,0 0-4 16,0 4-2-16,4 3-1 15,0 0-4-15,0 3-1 16,-4 4-6-16,4 0 0 15,-4 4-5-15,4 3-2 16,-4 0 0-16,4 3 1 16,0 8-1-16,0 10-1 15,0 21-6-15,-4 17-4 16,0 22-25-16,0 9-10 16,-4 19-52-16,-4 27-22 0,-4-10-29 15</inkml:trace>
  <inkml:trace contextRef="#ctx0" brushRef="#br0" timeOffset="4849.6502">3461 58 240 0,'4'-3'90'0,"0"-1"-48"0,0 4-40 0,0 0 17 16,-1-3 3 0,5-1 6-16,0-6-6 15,0-4-1-15,-4 3-12 16,0 1 8-16,0-4 3 0,-4 0 1 15,0 0 2-15,-4-4-7 16,0 1 1-16,-4 3-4 16,0 0 0-16,-4 0-12 0,-3 4-3 15,-9 6-10-15,1 11-3 16,-9 0-3-16,-3 18-2 16,-5 6 3-16,1 7 2 15,0 4-4-15,3 4-3 16,5-4 7-16,7 0 6 15,12-11-1-15,8-10 2 16,12-3 6-16,8-8 3 16,8-10 7-16,11-14 3 15,0-10-4-15,1-11 1 16,-1-14-1-16,-3 0 3 16,-9-7 1-16,1-4 1 15,-8 1 2-15,-5 10 4 0,-3-3-1 16,0 3 1-16,-4 3-7 15,0 4-2-15,-4 7-1 16,0 7 0-16,4 4-9 16,-4 6-4-16,0 4-2 15,4 0 1-15,0 7-1 16,-4 7 2-16,4 7 1 16,0 7-1-16,-4 4 4 15,4 3 2-15,-4 0-2 16,0 3 0-16,-4 11 3 15,0 11 1-15,0 6-4 16,0 1-1-16,4-1 1 16,0-6 0-16,4-5-4 0,4-2 1 15,4-4 4-15,3-7 2 16,1-4 0-16,4-6-2 16,3-8 3-16,9-3 0 15,-1-3-1-15,1-8-2 16,-1-3-6-16,1 0-1 15,-5 0-32-15,1-7-14 16,3-3-44-16,1-1-16 16,-1-6 7-1</inkml:trace>
  <inkml:trace contextRef="#ctx0" brushRef="#br0" timeOffset="5390.1869">3960-120 192 0,'-19'7'74'0,"15"-3"-40"0,-4 3-24 16,8-4 17-16,-4 1-11 15,-4-1-2-15,0 0-8 16,4 1-4-16,0-1-1 16,1 1-4-16,-1-1 2 0,0 1 1 15,0-1 2-15,-4 1 16 16,4-1 11-16,0 1-2 15,0-1-1-15,0 1-8 16,0-1-3-16,0 4-7 16,4 0 0-16,0-3-5 0,0-4-2 15,8 0 4-15,4 0 1 16,4-4-2-16,3-3-1 16,5-3 1-16,0-4 0 15,-1 0-2-15,-3-3 1 16,-4-1 0-16,-5 1 1 15,-3 3 0-15,-4 0 0 16,-4 0-2-16,-4 0 1 16,0 3-4-16,-4 1 0 15,-3 6 1-15,-5 4 0 16,0 11-5-16,-4 3-1 16,1 7 0-16,3 3 4 15,4 8-1-15,0 2-1 16,9 5 3-16,3-1 0 0,3-3-2 15,9-3 0-15,4-8-3 16,4-6 1-16,3-4-13 16,5-11-3-16,-1-6-22 15,5-11-10-15,3-4-19 16,1-13-7-16,3-4-8 16</inkml:trace>
  <inkml:trace contextRef="#ctx0" brushRef="#br0" timeOffset="5765.7584">4405-218 220 0,'-4'-7'85'0,"0"4"-46"0,-8-1-10 16,8 4 28-16,-3 0-12 0,-1 0-3 15,-4 0-20-15,0 4-8 16,0-1-9-16,4 1-2 0,-3 3 3 16,-1 0-10-16,0 3-2 15,0 8 3-15,-4-1 1 16,5 4-1-16,-1 0 0 15,0 0 2-15,0-4 0 16,4 1 1-16,4-4 0 16,1-4-3-16,3-3 0 15,7-3-1-15,5-4 0 16,8 0 5-16,0-4 1 16,3 1 0-16,1-1-2 15,-5 1 1-15,1 3 1 16,-4 0-3-16,0 7 0 15,-5 0-4-15,-7 10 1 0,-4 4-18 16,-8 4-6-16,-3 3-7 16,-5 0-2-16,-4 7-1 15,4-11-2-15,1 1-8 16,3-11-5-16,4-11-22 16</inkml:trace>
  <inkml:trace contextRef="#ctx0" brushRef="#br0" timeOffset="6291.4655">4507-148 200 0,'4'-7'77'0,"0"0"-42"0,8-7 3 16,-4 7 32-16,0-3-1 16,0-1 1-16,-1 1-25 15,1-1-10-15,-4 4-21 16,0 0-2-16,0 0-1 0,-4 4-4 15,0-1 1-15,0 4-5 16,0 7-2-16,0 7-5 16,0 11 0-16,-4 6-3 15,0 4 2-15,-4 11-13 16,1-1-5-16,-1 4-39 16,4-7-15-16,0 0-39 15,4-18-57-15,4-6 53 16</inkml:trace>
  <inkml:trace contextRef="#ctx0" brushRef="#br0" timeOffset="-2161.3455">4669 880 104 0,'-12'0'38'0,"8"0"-20"0,0-3 1 0,4 3 16 0,0-4-6 16,0 1 0-16,4-4-12 15,4 0-3-15,0-4-8 16,3 1 5-16,9-4 2 0,4 3 7 16,7-3 2-16,12 0-9 15,9-7-3-15,14-3-4 16,9-11 1-16,8-11-4 15,11-3 0-15,20-14-3 16,4 1-1-16,8-5 1 16,0 4 0-16,8-3 2 15,0 10 1-15,-8-4-4 16,-8 1-1-16,-16 6 1 16,0 4 2-16,-7 4-2 15,-17 6-2-15,-11 5-20 16,-8 2-10-16,-8 4-10 15,-7 4-3-15,-17 6-8 16,-7 1-35-16,-8-1 18 16</inkml:trace>
  <inkml:trace contextRef="#ctx0" brushRef="#br0" timeOffset="7042.0411">5042-407 200 0,'16'7'77'0,"-20"-14"-42"0,0 11-6 0,4-4 28 0,0 0-12 15,0 0-3-15,0 3-16 16,-4 1-6-16,-4-1-11 16,-3 8-4-16,-5-1 1 0,-8 4-5 15,-3 0-1-15,-5 7-2 16,1 7 0-16,-1 7 0 16,5 4 0-16,-5 3-14 15,9 0-4-15,11-4-8 16,0-7-2-16,4-3-9 0,8-10-2 15,4-4 8 1,8-14 8-16,4-11 14 16,3-6 9-16,1-8 8 15,4-3 5-15,-5-3 13 16,1 0 10-16,-4-1 6 16,-4 4 5-16,-5 4-2 0,-3 3 0 15,-4 0-6-15,-4 7 0 16,0-4-21-16,1 4-7 15,-1 4-2-15,4 3 2 16,0 0-2-16,0 3-2 16,0 4-5-16,-4 4-2 15,4 3-2-15,0 3 0 16,0 11-2-16,0 18 1 16,4 10-13-16,0 14-5 15,3 10-21-15,1 7-10 16,4 11-2-16,4 7-1 15,0 0 21-15,-5-14 11 16,-3-17 6-16,-8-8 3 0,-8-10-20 16,-7-14-9-16,-9-11 8 15,-4-10 4 1,-7-14 22-16,-8-10 50 16,3-11 27-16,5-4 11 15,8-6 6-15,3 3-31 16,12-7-11-16,4-3-24 15,8 3-4-15,12 0 0 0,4-4-1 16,7 4 1-16,5 0-7 16,7 4-2-16,5 3 0 15,-5 3 2-15,-3 1-32 16,-1 3-14-16,-3 3-31 16,3 4-13-16,-3 0-19 15,-5 4-28-15,1-11 53 16</inkml:trace>
  <inkml:trace contextRef="#ctx0" brushRef="#br0" timeOffset="6025.4734">4743-536 248 0,'0'-4'93'0,"-7"4"-50"0,-1 0-24 0,8 0 26 16,-4 4-8-16,0-1 1 15,4 1-5-15,0-4 0 16,0 0-18-16,0 7-2 0,4 0 0 15,0-4-7-15,-4-3-1 16,0 0-3-16,8 4 1 16,-1-1-11-16,1 1-2 15,0-1-55-15,0-3-21 16,0 4-54 0,0 10-37-16,-12 0 81 15</inkml:trace>
  <inkml:trace contextRef="#ctx0" brushRef="#br0" timeOffset="7432.3732">5223-106 272 0,'-8'4'101'0,"5"-4"-54"0,-1 3-20 0,4-3 32 16,0 0-22-16,0 0-6 0,0 0-13 15,4 4-3 1,-4-4-9-16,3 6-2 0,5 1 0 15,0 0-5-15,0 0 1 0,0 4 0 16,0 6 2 0,4 4-14-16,-5 4-7 0,-3 6-34 15,-4 1-14-15,0-4 8 16,-4 0 8-16,4-14 9 16,-3 3 6-16,-1-6 19 15,0-8 9-15,4-6 12 16,0-8 6-16,4 1 6 15,0-11 2-15,3-11 10 16,5 1 7-16,0-4-1 16,0 10 0-16,0 1-6 15,-1 3-3-15,-3 7-2 16,4 3 0-16,0 4-11 16,4 11-4-16,3 10-10 15,1 10-3-15,-4 8-27 16,-4 3-11-16,-5 10-99 15</inkml:trace>
  <inkml:trace contextRef="#ctx0" brushRef="#br0" timeOffset="-1636.28">6592-260 124 0,'-23'14'46'0,"3"-10"-24"0,-11 3-10 15,23 0 13-15,-4 0 9 16,0 0 5 0,0 0-5-16,1 0-3 0,-1-4-17 15,4 1-2-15,0-1 1 0,4 1-3 16,0-1 2-16,0 1-7 16,4 3-3-16,4-4 5 15,4 1 5-15,0 3 3 16,4-4 3-16,4-3-8 15,-1-3-1-15,5-4-1 16,4-4 2-16,7-3-5 16,8-3-3-16,5-1-1 15,-1 1 1-15,0-1-1 16,-7 4-1-16,-5 4 1 16,-3-1-1-16,-5 4 2 15,-7 0 1-15,-4 0 1 16,0 4 0-16,-9-1 4 15,-3 1 5-15,0 3-1 16,0-4 3-16,0 1-2 16,-3 3 0-16,-1 0-5 0,0 0-3 15,0 0-5-15,4-4 0 16,0 4 0-16,0 0 0 16,0 0-3-16,-4 0 2 15,0 4-1-15,0-1-2 16,0 4 0-16,-4 11 0 15,-8 20 0-15,-15 29 0 16,-16 31-30-16,-20 38-13 16,-24 49-95-1,-23 11-58-15,-31 14 89 16</inkml:trace>
  <inkml:trace contextRef="#ctx0" brushRef="#br0" timeOffset="9368.3749">1203 1087 144 0,'7'-14'55'0,"1"3"-30"0,4 1 4 0,-4 3 23 0,0 0 5 16,4-4 5-16,3 1-8 15,5-1-1-15,0 1-29 16,3 3-5-16,1 0-4 0,0 3-6 16,-1 4-3-16,1 7-6 15,-1 4 0-15,1 6-9 16,0 8-2-16,-9 10-10 16,1 3-1-16,-8 7-13 15,-8 8-3-15,-8-4 13 16,-12 3 10-16,-7 11 4 15,-13-3 5-15,-3 3-3 16,4-7-1-16,0 0-13 0,3-11-3 16,1-10-21-16,-1-7-10 15,9-18-23 1</inkml:trace>
  <inkml:trace contextRef="#ctx0" brushRef="#br0" timeOffset="9055.7371">1266 996 236 0,'-20'-7'90'0,"20"3"-48"0,-4-6-25 15,4 3 27-15,0 7-1 16,0 0 4-16,0 0-20 16,0 0-5-16,0 0-14 15,0 0-5-15,4 7-2 0,4-4-1 16,0 4 0-16,-1 4 2 0,1 6 3 15,0 4-2-15,0 4 0 16,0 13-3-16,-4 4-1 16,-4 17-15-1,0 1-4-15,-4 3-19 0,-4 3-7 16,0-10 15-16,0-7 8 16,0-7 7-16,-3-14 5 15,-1-3-33-15,0-15-13 16,4-3-37-1</inkml:trace>
  <inkml:trace contextRef="#ctx0" brushRef="#br0" timeOffset="8759.1778">801 1356 216 0,'-8'7'82'0,"8"-7"-44"0,0 0-14 0,0 0 27 0,4-7-11 16,4 3-1-1,4 1-13-15,0-8-7 16,7 8-10-16,1-11-4 0,4 3-1 15,3 4-2-15,5 0-2 16,-5-3-2-16,5 6 1 16,-1 1-41-16,1-8-17 15,7 11-38 1,-7-7-59-16,3-3 42 0</inkml:trace>
  <inkml:trace contextRef="#ctx0" brushRef="#br0" timeOffset="8467.8874">636 1422 116 0,'-8'42'44'0,"8"-31"-24"0,4 6 1 0,0-6 19 16,4 3 1-16,0-4 0 15,4 1-3-15,-1-4-1 16,1-7-20-16,4-4-4 0,0-10 1 16,-1 0 3-16,5-7 2 15,0-7 3-15,-1-7 1 16,1-10 3-16,0-4 1 15,-5-7-12-15,1 0-4 16,0 0-9-16,0 7-4 16,-5 7 3-16,1 7 1 15,0 7 2-15,-4 4 2 0,0 3-3 16,0 14 0-16,0-4-6 16,3 11 0-16,1 7-4 15,0 11 2-15,0 10 1 16,4 7-1-16,-5 14-7 15,5 3-5-15,0 18-13 16,-4 3-6-16,-5 1-21 16,1-4-9-16,4-14-13 15</inkml:trace>
  <inkml:trace contextRef="#ctx0" brushRef="#br0" timeOffset="8076.5314">636 912 252 0,'0'-7'96'0,"4"0"-52"0,-4 7-29 0,0 0 26 15,0 0-7-15,0-4 1 16,0 1-5-16,0-1-1 16,0 1-16-16,-4-1 5 0,0 4 3 15,0 0-5-15,-4 0 1 16,0 4-10-16,-3 3-4 15,-5 0-9-15,-8 10-4 16,-7 11-1-16,-1 4-1 16,1 3-2-16,-1 7-1 15,5 3-12-15,3-3-3 0,12 7 0 16,12-11 4-16,12 4 7 16,8-14 7-16,11-10-6 15,1-4-3-15,7-7-7 16,8-14 0-16,1-4-27 15,-9-3-9-15,16-14-20 16</inkml:trace>
  <inkml:trace contextRef="#ctx0" brushRef="#br0" timeOffset="9804.2315">1867 947 208 0,'-19'0'77'0,"11"3"-42"0,-4 8-21 16,8-8 20-16,0 1-4 15,0 6 2-15,0-3-7 0,0 0-1 16,4 0-13-16,4 4-4 0,8-1-1 15,4-3-1 1,8 11 0-16,7-8-6 0,4-3 1 16,9 11 0-16,-1-4 0 15,4-4 2-15,0 4 3 16,5-4-2-16,-9-10-2 16,-4 0-27-16,-3-3-12 15,-1-4-23-15,-4-3-10 16,-3-4-36-1</inkml:trace>
  <inkml:trace contextRef="#ctx0" brushRef="#br0" timeOffset="10196.4935">2190 873 248 0,'-27'-14'93'0,"19"4"-50"0,-8 3-30 16,12 3 22-16,4 1-7 15,0-4-2-15,0 0-6 16,0 7 0-16,0-4-11 16,0 4-3-16,0 0 0 0,0 4-3 15,0 6-2-15,0 8-3 16,0 13 1-16,0 15-1 16,0 13 0-16,4 1-16 15,4 9-5-15,0-9-13 16,0-8-5-16,-1-10 8 15,1-7 8-15,0 0-24 16,0-10-7-16,4-18-31 16</inkml:trace>
  <inkml:trace contextRef="#ctx0" brushRef="#br0" timeOffset="10417.2688">2489 1027 208 0,'-16'18'77'0,"8"-4"-42"0,-7 3-19 0,7-6 22 15,0 6-18-15,-4 11-6 0,0-4-8 16,1 11-3-16,-1-3-1 16,0-1-4-16,0 1 1 0,0-4 1 15,8-4 0-15,4-6-5 16,4-4 1-16,4-4 4 15,8-13 2-15,4-4 2 16,3-7 2-16,1-4 1 16,-1-6 1-16,-3-4 0 15,-4-4 2-15,-4 4 4 16,-4 7 1-16,-8 0-4 16,-4 4 1-16,-4 3-16 15,-4 0-7-15,0 10-30 16,0 8-13-16,1 13-38 15</inkml:trace>
  <inkml:trace contextRef="#ctx0" brushRef="#br0" timeOffset="10840.0473">2812 989 280 0,'-24'10'107'0,"12"-3"-58"0,-3 7-48 0,7-7 21 16,0 4-14-16,0-4-2 16,-4 7-6-16,4-4-1 15,0 1 1-15,4 6-3 0,1 7 0 16,3 1-1-16,0 3 3 16,0 0 0-16,0-4 1 15,3 4-3-15,1-7 0 16,4-3 8-16,0-8 4 0,0 1 11 15,4-8 5-15,4-6 2 16,-1-8 1-16,1 1-11 16,0-8-3-16,-4-3-4 15,-1-7-1-15,-3 7 1 16,-4-3 1-16,-4-1-3 16,-4 8-3-16,-4 6-7 15,-3 1-3-15,-5 3-23 16,0 7-6-16,0 3-27 0,5 1-11 15,-1 6-26 1,8-3-11-16,4-7 15 16</inkml:trace>
  <inkml:trace contextRef="#ctx0" brushRef="#br0" timeOffset="11350.2677">2941 775 256 0,'-19'-10'96'0,"15"3"-52"0,-12 0-27 0,12 3 25 16,0 1-11-16,0-1-3 16,0-3-5-16,4 4 0 15,0-8-13-15,0 4 1 0,8-3 0 16,-4-1 0-16,0 1 3 16,4-8 2-16,-4 4 2 15,0 4-4-15,0-1 0 16,0 1-2-16,0-1 5 15,-4 1-6-15,0 3-5 16,0 0-4-16,0 3-1 16,0 1 1-1,0-1-1-15,0 4-3 16,0 0-1-16,8 21-16 16,-1 11-1-1,1 10-1-15,0 10-21 16,0 22-8-16,-4 20-18 15,0 4-8-15,0 7-9 16,-4-7-2-16,0-7 42 16,-4-4 21-16,0-13 41 15,-4-4 19-15,0-7 19 16,4-14 9-16,4-14 3 0,-4-4 1 16,4-10-13-16,0-7-4 15,-4-11-25-15,4-3-8 16,-4-3-18-16,1-1-5 15,-1-6-31-15,0 3-12 16,-4-3-83 0,0-8-72-16,-4-3 72 15</inkml:trace>
  <inkml:trace contextRef="#ctx0" brushRef="#br0" timeOffset="16184.5086">3968 838 132 0,'-4'-7'49'0,"4"7"-26"0,0-10-7 0,0 6 18 16,0 1 2-16,0-8 0 15,-4 8-4-15,1-4 0 16,-1 0-18-16,0 0 3 0,0-4 3 16,-4 1-5-16,0-1 2 15,-4 4-10-15,0 0-4 16,-3 7-5-16,-1 0 1 16,-8 11-1-16,-3 3 0 15,-5 7 0-15,-3 3 0 0,-1 8 0 16,1 10 0-16,4 10 0 15,3 18-2-15,-3 7 3 16,7 0 0-16,0 3-2 16,9 4 0-16,3 7 2 15,12-7 0-15,8-7-2 16,3-14 2-16,1-3 3 16,8-12 1-16,4-9-37 15,-1-15-14-15,1 1-38 16,-1-15-44-1,-3 1 40-15</inkml:trace>
  <inkml:trace contextRef="#ctx0" brushRef="#br0" timeOffset="17114.9278">4236 1125 252 0,'-20'-28'93'0,"16"28"-50"0,-4 0-26 0,8 0 27 0,-4 0-14 16,1 0-3-16,-1 0-13 15,0 0-4-15,0 0-6 16,4 0 2-16,0 0 3 0,0 0-3 16,0 0 2-16,0 0 4 15,0-3 4-15,-4 3 1 16,0-4-1-16,0 1-6 15,0-4-4-15,-4 7-6 16,-8 7-2-16,1 0-2 16,-5 7 0-16,0 6-2 15,1 5-1-15,3 3-3 16,-4 7-1-16,4 3-1 16,5 1 0-16,7 3 4 15,4-4 3-15,4 1 3 16,4-4 1-16,3-4-8 15,9-10-4-15,4-7-20 16,-1-10-6-16,5-8-18 16,3-6-4-16,9-8-13 15,3-3-22-15,4 0 37 16,0 0 33-16,-3-3 19 16,-5 3 32-16,-8 0 13 15,-7 3 25-15,-4 1 12 16,-5-1-4-16,-3 11-3 15,-4-3-19-15,-4-1-7 16,0 4-24-16,-4 4-7 0,0-1-3 16,0 1-4-16,0 3-3 15,0 0 0-15,0 3-1 16,-4 4 0-16,-4 4 2 16,-4 3-3-16,1 10 0 15,-1 4-1-15,-4 0-2 0,4-3 3 16,0 10 0-16,5-4-2 15,3-3 2-15,4-7-6 16,4-7 0-16,3 0-4 16,9-14 2-16,4-7-2 15,-1-3 2-15,1-4 0 16,0-4 3-16,-1 1 4 16,-3-8 3-16,-4 8 0 15,-4-4 4 1,-8 0-1-16,0 0 14 15,-4 0 7-15,0 0-3 0,0 7-1 16,0 3-14 0,0 4-5-16,4-3-3 15,0 10-1-15,0 0-5 0,0 7 0 16,4 3 9-16,0 8 8 16,0 10 2-16,4-4 1 15,-4 8-10-15,4 6-1 16,0 4-9-16,3-3-3 15,1-4-21-15,4-7-10 16,0-11-18-16,7-10-8 16,1-14-17-1,-1-7-47-15,5-3 31 16</inkml:trace>
  <inkml:trace contextRef="#ctx0" brushRef="#br0" timeOffset="17715.3128">4928 1314 196 0,'-8'0'74'0,"8"0"-40"0,4 3-16 16,-4-3 25-16,0 0-11 15,8 4-1-15,0-4-5 16,0 0 1-16,-4 7-15 16,0-7-2-16,-4 0-3 0,0 0-1 15,0 0 1-15,0 0 9 16,0 0 7-16,0 0 5 15,4-7 3-15,-4 7-14 16,0-7-8-16,-4-4-8 16,0 8-1-16,-4-4-2 15,0 0 0-15,-4 7-7 0,-3 10-4 16,-1 4-2-16,-4 11 1 16,1-4 3-16,3 10 5 15,0-3-4-15,4 14 2 16,4 0-5-16,1-7-2 15,3-7-2-15,4 0 0 16,4-14 7-16,7-14 5 16,5-10 4-16,8-11 3 15,-1-7 1-15,5-7 3 16,-5-7 1-16,1 3 1 16,-4-13 2-16,-5-8 4 15,-3-3 5-15,-4-7 5 16,0 4 3-16,-4 10 3 0,0 7-12 15,0 4-3-15,0 10-9 16,0 0-2-16,0 14-4 16,0 3-1-16,-1 4-6 15,5 14 0-15,0 4-4 16,4 6 2-16,0 18 5 16,0 18 2-16,-5 20-5 15,1 11 0-15,0 0-15 16,-4 3-5-16,0 1-55 15,4-8-23-15,0-17-4 16,4-14-23 0,3-17 49-16</inkml:trace>
  <inkml:trace contextRef="#ctx0" brushRef="#br0" timeOffset="18166.1213">5192 1303 180 0,'-8'11'68'0,"4"-4"-36"0,4 0-24 0,4 3 16 15,0-3-6-15,0 0 2 16,4 4-2-16,4 3 0 16,-1 0-9-16,1-7 6 0,8 10 2 0,3-6 4 15,-3-4 2-15,0-7-4 16,-1 0-1-16,-3 0-4 15,4-11-1-15,0-3-5 16,-5-3 0-16,-3-4-5 16,-4 0 0-16,-4-7-6 15,-4 7-2-15,-4-11-14 16,-4 15-3-16,-4 10-1 16,-3 3-2-16,-5 8 10 15,0 6 4-15,1 11 4 16,3 0 3-16,0 4-1 15,4 3 4-15,0-4-2 16,8 1 1-16,4-1 0 16,12-3 0-16,8-3 8 15,15-11 4-15,17 3-8 16,7-13-2-16,7-4-28 16,1-11-9-16,0 1-25 0,0-1-11 15,-4-10-8 1</inkml:trace>
  <inkml:trace contextRef="#ctx0" brushRef="#br0" timeOffset="18737.4146">5743 1268 236 0,'-16'11'88'0,"8"-11"-48"0,0 0-12 0,8 0 30 0,-4 0-6 15,0 0 1-15,0-4-14 16,4-3-6-16,4 4-19 16,0-8-2-16,4 4-1 0,0 0-4 15,-4 4-2-15,4-1-2 16,0 4 0-16,0 7-4 16,-1 0 0-16,1 4-1 15,0-1 0-15,-4 8-5 16,0 6 0-16,-4 4-10 15,-4-10-4-15,0 6-5 16,0-6 1-16,0-1 7 16,0 1 4-16,0-8 3 15,4-3 2-15,0-7 1 16,0 0 2-16,0-3 4 16,0-4 1-16,4-4 3 15,4-3 1-15,0-3 3 0,0-1 3 16,0 1 2-16,4-1 1 15,-1-6-2-15,1 6-1 16,0 1-5-16,0 6-1 16,4-3-1-16,-1 4 1 15,1 3 2-15,0 0 2 16,0 7-3-16,-1 7-1 16,1 7 1-16,-4 7 0 15,-4 10-5-15,-8 8 1 16,0-1-18-16,-4 4-8 15,0-3-15-15,4-8-7 16,0-6-14-16,0-8-6 0,4-13-5 16,4-4-40-1,3-4 25-15</inkml:trace>
  <inkml:trace contextRef="#ctx0" brushRef="#br0" timeOffset="19095.5903">6175 1296 160 0,'4'0'60'0,"-4"4"-32"0,8-4-11 16,-8 0 22-16,4 0 6 16,0 0 8-16,4 0-14 15,-4 0-3-15,0 0-21 16,-4 0-5-16,4 0 1 0,0-4 2 0,-4 1 4 16,0-4-7-16,0 7-1 15,0 0-1-15,-4 0 0 31,-4 0-7-31,0 0-2 0,-4 7-7 0,-3 3-2 16,-5 4 5-16,0 7 4 16,0-3-3-16,5 6 1 15,-1 1 1-15,8-1 3 16,4-3-2-16,4 7 0 16,8-7-1-16,8 0-2 15,7-7 3-15,5-3 0 16,7-11-13-16,1 0-3 0,-1-4-35 15,1-10-16 1,-1 4-29-16,-4-15-38 16,-3 1 46-16</inkml:trace>
  <inkml:trace contextRef="#ctx0" brushRef="#br0" timeOffset="20004.2189">7025 1482 248 0,'-31'0'93'0,"15"0"-50"0,-8 0-17 0,13 0 29 0,-5 0-7 15,0 0 1-15,0 0-7 16,5-4-4-16,-1 1-21 16,4-4-1-16,4 7 0 0,0-4-2 15,0 1 0-15,4 3-6 16,0 0-3-16,0 0-5 0,0 7 0 15,-4 7-2-15,-4 7-2 16,-3 17-19-16,-9 1-10 0,-8 10-60 31,-3 7-27-31,3-4-37 16</inkml:trace>
  <inkml:trace contextRef="#ctx0" brushRef="#br0" timeOffset="19544.2869">6415 1349 200 0,'-4'0'74'0,"4"0"-40"0,0 7-31 0,0-7 17 15,4 0 5 1,4 10 5-16,0-3-1 16,0 4 2-16,0-4-17 0,0 0 1 0,0 0 1 15,0 0 3-15,-5-4 1 16,9-3 19-1,-4 0-7-15,4-17-2 16,0 6-14 0,-4-3-7-16,-1-3-4 15,-7-1-3-15,4 1-2 16,-4 6-2-16,-7-3-1 16,-5 4-7-16,0-1-4 0,0 4 3 15,0 7 4-15,-3 0 2 16,-1 0 3-16,4 11-4 15,4-4 2-15,0 10 2 16,4 1 1-16,4 6-4 16,4-3 1-16,4 4 0 15,4-1-1-15,8 1-10 16,-1-4-5-16,1-7-29 16,0-4-13-16,-1-10-41 15,1-3-50 1,4-18 51-16</inkml:trace>
  <inkml:trace contextRef="#ctx0" brushRef="#br0" timeOffset="20807.9176">7604 866 260 0,'-16'-7'96'0,"12"4"-52"0,-4-1-18 0,8 1 31 0,-4-1-12 15,4 1-2-15,0 3-13 16,0-4-6-16,0 4-14 16,0 0-6-16,-4 0-1 0,0 0-4 15,0 0 0-15,-4 4-1 16,-3 3-2-16,-9 0-4 15,-4 3 0-15,-3 4-1 16,-5 0 3-16,-3 4 2 16,3 3-1-16,5-4 4 15,-5 1 0-15,13 3-2 0,3-4 2 16,4-3-1 0,4 0 0-16,4-3 2 0,4-1 2 15,8-3-3-15,8-7-2 0,8 0 4 16,3 0 1-1,5 0 0-15,-9 0 1 0,1 7-2 16,-1 4-1-16,1 3-4 16,-8 10 0-1,-4 7 2-15,-8 8 3 16,-12 6 0-16,-4-3 2 16,-8 0-2-16,-3 4-1 15,-1-11-2-15,0 0-1 16,9-7-23-16,3-11-10 15,0-10-25-15,12-7-12 16,16 0-1-16,0-17 3 16,7-1 15-1,9-3 4-15,-5-3 26 16,-3 3 23-16,-5 0 15 0,-3 3 37 16,-4 8 15-16,0-4-2 15,-4 7 1-15,-4 3-19 16,3-3-4-16,-3 7-23 0,0 0-1 0,4 0 0 15,4 11 12 1,8-4 4-16,3 7-5 16,1-11-2-16,-1 4-12 15,-3-3-5-15,0-1-5 0,-4 1 0 0,-1-4-7 32,-3 0-1-32,0 0-45 15,-4 0-16-15,0-4-31 16,-1-10-10-16,5-3-2 15</inkml:trace>
  <inkml:trace contextRef="#ctx0" brushRef="#br0" timeOffset="21087.6953">7910 1045 244 0,'8'-18'90'0,"-4"11"-48"0,-4-7-14 16,4 11 30 0,0-4-10-16,0 0-4 15,0 0-13-15,-4 3-5 16,0 1-15-16,0 3-9 0,0 0-4 15,-4 7 1-15,-4 7 0 0,-4 10-6 16,-7 18 0-16,-5 7-6 16,-3 10-2-16,-9 11-7 15,-11 11-3 1,-8 27-9-16,-8-10-2 0,0-10 20 16,0-11 8-16,4-1 13 15,8-16 5-15,8-15 19 16,3-6 11-16,13-8-15 15,3-10-6-15,4-10-36 16,9-18-13-16,11-11-54 16,11-10-24-16</inkml:trace>
  <inkml:trace contextRef="#ctx0" brushRef="#br1" timeOffset="55907.4247">1175-2285 144 0,'0'-31'55'0,"0"3"-30"15,-4-7 1-15,4 24 23 0,0 1 7 16,-4-1 5-16,0 1-18 16,4-4-8-16,-4 0-20 15,4 0 8-15,0-4 4 0,-4 1-3 16,4 0 0-16,0 3-9 16,0 0-4-16,0 3-4 15,0 1 0-15,0-1-2 0,0 4 0 16,0 0-6-1,0 4 1-15,0-1-5 0,0 4 1 16,4 11-5-16,0 13 1 16,4 15-9-16,0 23-2 15,4 19-3-15,0 24 0 16,3 7 6-16,-3 14 5 16,0-14 8-16,0-15 4 0,-4-9 1 0,-1-4-2 15,1-14 1 1,-4-14 1-1,0-11 3-15,0-10 2 0,-4-10 1 16,-4-8 0 0,0-3-2-16,-4-7-1 15,-3-7-21-15,-1-3-9 16,0-8-29-16,4-3-13 0,0-17-12 16,4-8-3-16,0-10-6 15</inkml:trace>
  <inkml:trace contextRef="#ctx0" brushRef="#br1" timeOffset="56254.9526">1262-2162 192 0,'11'-49'71'0,"-7"35"-38"0,-4 3 3 15,0 11 32-15,0 0-12 0,0-3-3 16,0-1-17-16,0 1-5 16,0 3-18-1,0-4-1-15,0 1-1 0,4-1-4 0,0 1 1 16,4-4-3-16,0 0 2 15,4-7-9 1,0 3 0-16,3-3 2 0,1 7 2 0,0-3-3 16,-4 6 1-1,-1 1-2-15,1 10 0 0,0 0 2 0,-4 17 4 32,0 1 0-17,-4 6-6-15,-8 1-1 16,-4 3-10-16,-8 7-4 15,-8 7-13-15,1 0-6 16,-1-4-12-16,5-6-3 0,3-11-16 16,4-8-6-16,4-6-26 15,4-7-13 1,12-10 58-16</inkml:trace>
  <inkml:trace contextRef="#ctx0" brushRef="#br1" timeOffset="57661.7496">1517-2019 124 0,'0'4'49'0,"8"3"-26"0,-8 0-5 16,4 0 20-16,0 0-6 16,0 3 1-16,4 1-9 15,0-1-3-15,0 1-12 16,-1-1 10-16,1 1 7 0,0-4 1 15,0-4 4-15,0-6-2 0,4-4 2 0,0-7-11 16,-1-4-2 0,-3 1-10-16,0-1-5 15,-4 4 2-15,-4 0 4 16,-4 0-3-16,0 4 2 16,-4-4-3-16,0 3 0 15,-3 4-6-15,3 0-1 16,0 0 1-16,0 4 0 15,0 3-4-15,0 3-1 0,0 8 0 0,1 6 4 16,-1 8-4-16,0 10 0 16,4 7 3-16,4-4 1 15,4-3 2 1,4 0 0 0,3-14 0-16,9 10 0 0,0-20 0 15,3 6 0-15,1-17-3 16,0 0 0-16,-1-7-27 15,5-3-10-15,-1-4-4 16,1-7-1-16,-1-4-8 16,-7 1-2-16,-4 3 1 0,-4 0 3 15,-5 4 24 1,-3-1 33 0,-8 4 23-16,1 4 8 0,-5-1 3 0,-4 4-8 15,0 0-5-15,4 0-15 16,0 4 1-16,0-1 1 0,1 1-1 15,3 3 0 1,0 0-5 0,4 3-3-16,0 4 6 15,0 4 5-15,4-1 3 0,0 4 1 16,-1 0-5-16,1-3-1 16,4-1 0-16,0-3 2 15,4-3-1-15,0-8 1 16,4-6-2-16,3-4 1 15,1-4-6-15,0 1-3 16,-1-1-1-16,-3 1 1 0,-4 3-3 16,-4 0 0-16,-8 0-1 0,-4 0-2 31,0 0 1-31,-4 3-1 16,-4 1 0-16,0 6 0 15,-3 4-7-15,-1 4-3 0,0-1 3 16,0 8 2-16,5 3 0 15,3 10 1-15,4 11 0 16,4 7 0-16,8-3 0 16,3-4 3-16,9-8 0 15,8 5 1-15,-5-15-5 16,5 4-1-16,3-10-24 16,5-11-10-16,-1-4-8 0,0-6-1 15,-3-4 9-15,3-4 5 16,-3-3 20-1,-5 0 8-15,-7 4 3 16,-4 0 3-16,-4-1 29 0,-1 4 16 0,-3 0 13 16,-4 4 5-16,0-1-16 15,-8 1-5-15,0-1-18 16,0 4-6 0,0 0-8-16,0 0-4 15,0 0-5-15,1 4 0 16,-1-1 0-16,0 1 0 15,0 3-7-15,-4 10 0 16,0 8 1-16,-4 10 3 16,0 7 0-16,1 3 1 15,-1-3 2-15,-4 17 0 16,4-6 0-16,4 3 0 16,4-18-3-16,1 4 2 0,6-21 1 15,5-3 2-15,4-36-12 16,4-10-10-1,0-10-3-15,-1-11 7 16,1 0 7-16,-4 4 8 16,-4-1 3-16,0-3 2 15,-4 4 0-15,-4-4 20 16,-4 7 11-16,0 7-9 16,0 10-5-16,4 4-10 0,-4 4-3 15,4 10-6-15,0 14-11 31,4 14 1-31,4 10-4 0,-1 8 1 0,1 6-3 16,0 15 1-16,0 13-4 16,4 4 0-16,0-14-10 15,3 0-3 1,1-11-17-16,4-3-6 16,3-21-33-1,1-14-54-15,4-21 32 0</inkml:trace>
  <inkml:trace contextRef="#ctx0" brushRef="#br1" timeOffset="78786.1063">935-2194 124 0,'-8'4'46'0,"8"-4"-24"0,-4-4 3 0,4 4 22 0,0 0-16 15,-4-3-8 1,0 3-5-16,0 0-2 16,0 3-8-16,4-3-7 0,-3 4-4 15,3-4-3-15,0 3 1 16,0-3 3-16,0 7 3 15,0-7 0-15,0 0 2 16,3 7 2-16,-3-7 4 16,4 7 7-16,0-3 4 0,-4-4 3 15,0 0 3-15,4 0-5 16,-4 0-1-16,4 3-7 16,-4-3 0-16,4 0-10 15,-4 0-4-15,0 0 0 16,0 0 0-16,0 0-2 15,0 0 2-15,0 0 1 16,0 0 2-16,0 0 1 16,0 0 3-16,0 0 6 15,0 0 2-15,0 0-3 0,0 0-1 16,4 0-4 0,-4 0-1-16,0-3-6 15,0 3-1-15,0 0 1 16,0 0 0-16,0 0-6 0,0 0 0 15,-4 0 1-15,0 0 1 16,0 0-2-16,-4 0 0 16,-3 0 4-16,-1 0 1 15,0 3-1-15,-4 4 2 16,1 0-1-16,-5 0 0 16,4 0 2-16,-4 0 0 15,5 0 0-15,-1 0 0 16,0-3-3-16,4 3 0 0,1 0 2 15,-1 0 0 1,0 0 3-16,0 0 1 16,0 0-6-16,1 0 0 15,3 0 1-15,0 0 1 0,0 0 1 16,4 0 0-16,0 0-3 16,0-4 2-16,4 1 1 15,0-4 2-15,0 0-3 0,0 0-2 16,0 0 2-1,8 3 0-15,0-3 1 16,4 0 2-16,0 0-3 16,-1 0 0-16,5 0 1 15,0 0 2-15,0-3-1 16,3-1-1-16,1 1 1 16,-4-1 1-16,-1 1-1 15,1-4 2-15,0 0 0 0,0 0 1 16,-5 3 0-16,1 1 0 15,0-1 0-15,-4 1 2 16,0-1-3-16,0 4-2 16,-1 0 0-16,-3 0-1 15,4 0 0-15,-8 0 0 16,0 0 0-16,0 0 0 0,0 0 0 16,4 7 0-1,0 0-3-15,0 0 2 16,0 4 1-16,0-1 0 15,0 1 0-15,-4 3 2 16,4 0-1-16,-4 0-1 16,0 0 1-16,0 0-1 15,0 3 2-15,-4 1 1 0,0-5-1 16,0 1-2-16,0 0 1 16,-4 0 1-16,0-3-1 15,0-1-1-15,1 1 1 16,-5-1 1-16,0 4 1 15,0 0 1-15,-4 0 0 0,1-3 0 16,-5-1 0-16,0 1 0 16,1-1 2-1,-1 1 3-15,0-4 2 16,5 0 3-16,-1 0 8 16,0-4 4-16,4 1-6 15,1-4 1-15,3 0-8 0,0-4-3 16,4 1-8-16,0-4-1 15,0 7-3 1,0 0 0-16,4 0 0 0,0 0-2 16,0 0 0-16,0 0 0 15,0 0 3-15,0 0 2 16,0 0-27-16,0 7-11 16,-4 0-90-16,4 3-37 0,-27-6 20 31</inkml:trace>
  <inkml:trace contextRef="#ctx0" brushRef="#br1" timeOffset="58272.6658">2843-2662 204 0,'8'-21'77'0,"-4"14"-42"0,4-18-10 0,-4 18 25 15,0-3-8-15,0-8-2 16,0 1-11-16,-1-4-4 16,-3 3-14-16,0 4 0 0,0 0 0 15,0 4 0-15,-3 3 3 16,-1 3-14-16,-4 11-6 0,-8 7-1 16,0 11 2-16,-7 3 0 15,-1 14 4-15,0 24-2 16,5 22-1-16,3 13-8 15,12 4-3-15,4 17 3 16,8-6 5-16,4-15 2 16,7 1 3-16,5-19 1 15,4-9 1-15,-5-15-16 16,5-3-4-16,-5-14-56 0,1-7-23 16,0-17-6-1</inkml:trace>
  <inkml:trace contextRef="#ctx0" brushRef="#br1" timeOffset="58702.9554">3138-2309 626 0,'8'-18'9'0,"4"1"-5"16,-4-1-3-16,0 4 1 15,-4 0-1-15,-4 0 2 16,0 0 2-16,-4 4 4 16,-4-1-4-16,-4 4-3 15,-4 4-4-15,-3 6 1 16,-5 4-6-16,0 11 0 15,1 10-2-15,3 7 3 0,0 7 2 16,5 10-1-16,3-3 4 16,0 7 0-16,4 4-2 15,8-4 2-15,4-7 3 0,8-7 1 16,4-11-6 0,7-7-2-16,5-10-23 15,3-7-6-15,1-14-32 16,-1-10-10-16,5-7-24 15,3-4-43-15,-8-4 45 0</inkml:trace>
  <inkml:trace contextRef="#ctx0" brushRef="#br1" timeOffset="58416.2871">3122-2281 296 0,'-7'-4'112'0,"7"4"-60"15,0 0-30-15,0 0 33 0,0 0-18 16,4-3-6-16</inkml:trace>
  <inkml:trace contextRef="#ctx0" brushRef="#br1" timeOffset="59146.2833">3382-2253 280 0,'-8'-4'104'0,"4"1"-56"0,0 3-23 0,4 0 33 15,-4 3-18-15,4-6-3 16,-3 6-10-16,3-3-5 15,0 0-12-15,-4-3-2 0,4-1-1 16,0-3-3-16,-4 4-1 16,4-4-1-16,-4 3 1 15,0 1-2-15,4 3-1 16,-4-4-2-16,4 8-1 16,0-1-3-16,0 15-3 15,8 3 4 1,0 3 3-16,3 1 2 15,1-1-5-15,0 4-1 0,-4 0-11 16,0 4-3-16,-4-4-1 16,-4 3 2-16,0 1-2 15,0-1-2-15,-4 1-3 16,0-1-1-16,-4-3 10 16,0-4 5-16,0 1 8 0,4 6 2 0,0-13 4 15,0-4 1-15,4-14 73 31,0-4-23-15,8-10-7-16,4-17-26 16,4-22-12-16,3-2-7 15,9-12-2-15,0-3-19 16,3-10-7-16,8 3-41 0,5 0-19 16,-5 7-56-1</inkml:trace>
  <inkml:trace contextRef="#ctx0" brushRef="#br1" timeOffset="59772.4996">3547-2061 364 0,'-8'0'134'0,"8"-3"-72"0,0-1-44 15,0 4 34 1,0 0-18-16,0-3-5 16,0-1-14-16,4 1-5 15,-4-1-6-15,4 1-3 0,0-1 0 16,-4 1-4-16,4 3 0 16,0-7 2-16,0 3 0 15,0 1 1-15,0-8 0 16,0 4 0-1,0 0-3-15,-4 7-9 16,8 7 0 0,0 4-5-16,-1 10 0 15,-3 17-8-15,0 11-2 0,0-3-25 0,-4 9-11 16,4-6-36-16,0-7-14 0,0-14 7 31</inkml:trace>
  <inkml:trace contextRef="#ctx0" brushRef="#br1" timeOffset="60083.1591">3705-2096 340 0,'0'0'129'0,"4"0"-70"0,0-3-42 0,3 3 33 0,1 0-17 15,8 0-1 1,4 0-13-16,-1 0-1 16,5-4-11-16,4 1-2 0,3-1 1 15,1 1-5-15,3-1-1 16,-4-3 0-16,1 4 2 16,-1-8-21-16,-3 4-9 15,-1 4-22-15,-3-1-6 0,-4 1-27 0,-5-1-11 16,-3 1-24-1,-4-1-22 1,-4 4 62-16</inkml:trace>
  <inkml:trace contextRef="#ctx0" brushRef="#br1" timeOffset="59468.8558">3760-2638 124 0,'-20'-10'49'0,"12"6"-26"0,-4 1 8 0,9 3 24 0,-1 0 1 16,0-4 2-16,0 4-6 16,0 0 0-16,0-3-29 15,4 3 0-15,0 0 1 0,0 0-4 16,8 0-2-16,0 3-2 16,3 1 0-16,5 3-6 15,-4-4-2-15,0 4-4 16,0 0-1-16,-5-3-10 15,1 3-5-15,-4 0-67 0,-4 7-28 16,-4 3-49 0</inkml:trace>
  <inkml:trace contextRef="#ctx0" brushRef="#br1" timeOffset="60335.9743">3898-2243 228 0,'-40'-28'88'0,"24"18"-48"0,-3-8-14 16,15-3 31-16,0 7-17 15,0 0-3-15,0 4-4 16,0-1 1-16,4 4-18 16,0 0 4-16,0 0 3 0,4 4-17 15,0 3-4-15,4 10-5 16,0 15-2-16,4 6 4 16,-5 15 2-16,1 3-9 0,-4 14-4 0,0 14-19 31,0-7-5-31,0-7-14 0,0-11-6 15,4-10-19-15,0-14-7 16,0-18-20 0</inkml:trace>
  <inkml:trace contextRef="#ctx0" brushRef="#br1" timeOffset="60830.5462">4126-2229 400 0,'-8'4'151'0,"8"-4"-82"0,-4 0-52 0,4 0 38 16,0 0-27-16,0 0-7 15,0 0-13-15,0 0-4 16,0 0-2-16,0 0-4 0,0 0 1 16,0 0-4-16,0 0 1 15,0 0 0-15,0 10-1 16,0 1-1-16,4 6-1 16,0 8-3-16,-4 10 1 15,0 10-8-15,0 8-2 16,0-1-32-16,-4 4-12 15,0-7-64 1,0-7-70-16,12-18 64 16</inkml:trace>
  <inkml:trace contextRef="#ctx0" brushRef="#br1" timeOffset="60562.7372">4263-2645 260 0,'-11'-7'96'0,"11"11"-52"0,-4-1-1 16,4-3 38-16,0 4-22 16,0-1-7-16,0-3-26 0,4 4-9 15,0-1-10-15,-1 1-5 0,5-1-1 16,0 1-6 0,0-1-1-16,0 4-41 0,0 0-19 15,0 4-70 1,-4-1-68-1,0 4 73-15</inkml:trace>
  <inkml:trace contextRef="#ctx0" brushRef="#br1" timeOffset="61620.0952">4515-2201 312 0,'0'11'118'0,"4"-15"-64"0,-4 8-26 0,0-4 35 15,0 0-24-15,0 0-8 16,0 0-12-16,0 0-4 16,0 0-9-1,0 0-2-15,0 0 0 0,0 0-2 0,0 0-2 16,0-4 3-16,-4 4 0 15,-4-3-1-15,0-1-2 16,-3 1-6-16,-1 6-1 16,-4 1-2-16,-4 3 3 15,1 7-1-15,-1 3 2 0,0 1 3 16,5 6 1 0,-1 4 1-16,8 4 0 0,0-4-3 15,4 7 2-15,8-4 1 16,0-6 2-16,4-4-1 0,4-8-1 31,0-2-10-31,3-8-6 16,5-3-28-16,4-7-11 15,-1-10-22-15,5-4-7 0,-1-3 18 0,1-1 10 16,-1 1 33-16,-3-4 13 16,-4 3 30-16,-5 1 14 15,-7 3 42 1,0 7 19-16,-8 0-16 15,-4 3-8-15,0 1-31 0,0 6-13 0,-4 1-16 16,1 3-7-16,-1 7-10 16,0 3-1-16,0 4 1 31,0 11 1-31,0 13-2 16,0 11 2-16,1 0 1 0,3 0-1 15,4-14-14-15,4-4-5 0,-1-6 1 16,5-8 1-1,0-10 10-15,4-3 7 16,0-11 4-16,0-7 3 16,-1-7 3-16,1-4 4 0,-4-6 0 15,-4 0 2 1,0 3 3-16,0 3 3 0,0 4-3 16,-4 7 2-1,4 0-7-15,-4 7-3 16,4 4-10-16,0 6-3 15,7 8 2-15,1 6 0 0,0 4 0 0,0 0 4 32,4-3-33-32,-1-4-12 15,1-4-26-15,4-6-9 16,-1-11-1-16</inkml:trace>
  <inkml:trace contextRef="#ctx0" brushRef="#br1" timeOffset="61996.0304">4909-2596 264 0,'-20'-52'101'0,"12"38"-54"0,0-7-9 15,4 10 39-15,0 1-22 16,0-1-7-16,0 1-13 16,1-4-5-16,3 0-16 15,0 0 2-15,0 3 4 0,0 4-7 16,0 0-2-16,0 0-4 15,0 4 0-15,0-1-4 16,0 4-2-16,0 7-5 0,0 7 0 16,0 4 2-16,3 10 1 15,-3 24-4-15,0 18-1 16,0 18-15-16,0 9-4 0,0 15-9 16,4 11-4-1,0-15-8-15,0 1-1 16,0-22 18-16,-4-7 12 15,0-17 13-15,0-7 5 16,-4-17 5-16,0-8 1 16,0-10-3-16,-3-7-3 0,-1-14-44 15,0-7-21 1,4-10-67-16</inkml:trace>
  <inkml:trace contextRef="#ctx0" brushRef="#br1" timeOffset="62555.386">5247-2222 208 0,'-12'-7'79'0,"8"4"-42"0,4 3-4 0,0-4 33 0,0 4-3 16,-4-7 0-1,4 4-18-15,0-4-5 16,0 3-23-16,4-6 1 0,-4 6 2 16,4-6-7-16,0 3-2 0,0-4-4 15,0 1 0-15,0 3-4 16,0 0 0-16,8 3-8 15,3 18-8-15,-3 14 0 16,4 7-14-16,0 7-2 16,-1 14-16-1,-3 14-4-15,0 7-16 16,-4 7-4-16,-4-4 13 0,-4-3 6 0,0-10 18 16,-8-18 9-1,0-14-79 16,-4-21 17-31</inkml:trace>
  <inkml:trace contextRef="#ctx0" brushRef="#br1" timeOffset="62813.4848">5278-2054 228 0,'-4'-31'85'0,"4"24"-46"0,0-4-2 0,0 8 36 15,4 3-18-15,0-7-7 16,4 0-21-16,0-7-9 15,4-4-11-15,0-6-1 0,3 6 1 0,1-6-3 16,4 3-1-16,3-4-3 16,-3 15-3-1,0-4 2-15,-4 10 2 16,-1 8-2-16,-7 6 0 16,-4 8-4-16,-8 10 1 0,-4 3-5 15,-7 4 1-15,-1 7-7 16,0 0-1-16,0-3-31 15,1-4-12-15,3-7-51 16</inkml:trace>
  <inkml:trace contextRef="#ctx0" brushRef="#br1" timeOffset="63251.5203">5813-2131 308 0,'-11'7'115'0,"3"-7"-62"0,-4 7-49 0,8-3 26 16,0-1-21-16,-4 1-5 15,0-1-5-15,1 4-3 16,-5 7 3-16,0 7-2 0,-4 11-1 16,0 6 3-16,5 1 0 15,-1-4-2-15,4 3 2 16,0-17-6-16,4-4-3 15,8-6-16 1,4-15 11-16,8-10 5 0,-1-10 7 0,1-8 4 16,0-2 6-16,-4 2 4 31,0-3 7-31,-1 4 6 16,-3 3 0-16,0 7 1 15,0 0 1-15,-4 10 1 0,0 1-12 16,4 13-9-1,0 8-6-15,-1 6-3 16,5 8-1-16,0-1-33 16,0 8-12-16,4-4-55 15,-1-7-22-15</inkml:trace>
  <inkml:trace contextRef="#ctx0" brushRef="#br1" timeOffset="66102.6349">1785-1071 240 0,'-4'-4'90'0,"4"8"-48"0,0-1-7 16,0-3 34-16,0 0-20 15,0 0-7-15,0 7-14 16,0-7-4-16,0 0-13 16,0 0 2-16,0 0 3 0,0-3-2 15,0-4 0-15,0-4-8 16,0-3-2-16,0 0-4 0,0-3-1 16,0 3 1-1,-4 0 0-15,0 0 2 0,0 0 1 16,-4-4-4-16,0 1 1 15,0-1 0-15,1 4 0 16,-5 4-7-16,0 3 0 16,-4 7-8-16,-3 7-3 0,-5 7 5 15,0 10 3 1,-3 4 3-16,3 11 3 16,1-1-1-16,3 8 1 0,4-15 3 15,4-3 2 1,8-7 0-16,8-3 2 0,4-11-2 0,8-4 2 15,8-13 0-15,3-15 3 16,-3-10-3-16,-1-3-2 16,-3-11 0-1,0-4 1-15,-5-3-1 16,-3 4 2-16,-4 3 0 16,0 7 1-16,-4-3 0 0,-4 3 0 15,0-7 0 1,0 0 0-16,0 3-5 0,-4 8 1 15,4 3 0-15,0 3 2 16,0 11-8 0,4 4-1-16,0 6-1 15,4 11 0-15,0 14 0 0,-1 14 0 16,5 18-2-16,0 6 1 16,-4 29-6-1,4 13-3-15,-4-3-12 16,3-4-4-16,1-10-4 0,0-14-2 15,4-10-8 1,3-15-3-16,1-24-12 16,4-10-45-16,-5-15 22 0</inkml:trace>
  <inkml:trace contextRef="#ctx0" brushRef="#br1" timeOffset="66504.8361">2088-1361 236 0,'-28'-4'90'0,"16"4"-48"0,5 0-14 0,7 0 32 16,0 0-13-16,0 0-3 16,0 0-14-16,0 0-6 0,0 0-14 0,0 0-6 0,7 7-1 15,1 4-2 1,8 6-1-16,4 8-2 0,-1 2 1 16,-3-2-1-1,8 13 0-15,-5 1 2 16,-3 6 2-16,-4 1-3 15,-4-8 0-15,-4-3-4 16,-4 0 1-16,-4-3-3 16,0-4 0-16,0-7 4 15,0-4 1-15,0-6 6 16,0-4 2-16,0-7 4 16,0-4 4-16,4-3-6 15,-4-3-2-15,4 3 1 0,4-14 2 16,8-7-9-16,4-4-4 15,3-10 2-15,5 0 0 16,0 0-20-16,3 0-10 16,5-3-35-16,3-1-12 15,1 1-19-15,-1 7-6 16,-4-4 13-16</inkml:trace>
  <inkml:trace contextRef="#ctx0" brushRef="#br1" timeOffset="66993.8835">2595-1246 312 0,'-12'7'115'0,"9"-4"-62"0,-5-3-13 16,8 0 38-16,0-3-23 15,0-4-6-15,0-4-20 16,0 1-9 0,0-4-11-16,0 0 0 0,0 0 2 15,0 4-4-15,0-1-2 16,0 4-2-16,0 4 0 0,0 3-7 16,0 14-1-16,0 7-1 15,0 3 2 1,0 4-9-16,-4 14-2 15,0 0-14-15,0 3-7 16,0 1-27-16,4-11-10 16,0-7-21-16,0-11-6 15,0-17-3 1,4-3-21-16,4-8 48 0</inkml:trace>
  <inkml:trace contextRef="#ctx0" brushRef="#br1" timeOffset="66702.7766">2635-1571 284 0,'-16'3'107'0,"16"-3"-58"0,0 14-11 0,0-14 37 0,0 0-19 15,0 4-8-15,0-4-19 16,0 0-6-16,0 0-13 16,4 3-4-16,0 1 0 0,4-1-3 15,-1 1 0-15,1-4-12 16,0 0-4-16,4 0-65 15,4 0-25-15,0 0-71 16</inkml:trace>
  <inkml:trace contextRef="#ctx0" brushRef="#br1" timeOffset="67318.5913">2642-1281 204 0,'-11'-7'77'0,"11"10"-42"0,4-3-8 16,-4 0 29-16,0 0-20 16,0 0-5-16,7 4-17 0,1 3-4 0,0 0-6 15,8 3-1-15,0 4 1 0,-1 0 0 16,5 7 0-16,-4-3-2 31,0 13 1-31,-1-3-2 16,-3 0-1-16,0 0 1 15,0-7 1-15,-4-7 1 0,-1-3 1 16,1-8 26 0,0-13 6-16,4-4 4 15,0-11-19-15,0-6-8 16,-1-1-8-16,1-3-2 16,0 0-1-16,0 0-2 0,0 4-19 0,3 0-10 31,1 6-65-31,0 4-26 15,4 0-26 1</inkml:trace>
  <inkml:trace contextRef="#ctx0" brushRef="#br1" timeOffset="68153.7381">3178-1232 244 0,'-8'28'90'0,"8"0"-48"0,-8 0-3 0,8-18 35 0,0 8-16 31,0-8-4-31,0 1-27 16,4-1-11-16,0-3-10 16,4-7 2-16,3 0 2 0,-3-21-3 15,4 7-2-15,0-7-2 16,-4 0-3-16,0-3 1 16,-1-1-1-16,-3 1 0 15,-4 3 2-15,-4 0-1 0,0 0 2 16,-3 0-4-1,-5 7 0-15,0 4-6 0,-4 6 0 16,-3 8-2-16,3 6 3 16,4 4-3-16,0 7 1 15,4 0 2-15,4 7 1 16,8-4 0-16,4 4 4 0,4-3 0 0,4-1 1 16,7-10-11-1,1-7-3 1,4-7-17-16,-1 0-6 15,1-14-9-15,-1-3-1 16,1-4-4-16,-5 0 0 0,-3 0 6 16,-4 0 4-16,-8 0 22 15,-4 3 8 1,-4 1 34-16,0 3 15 0,-4 0 16 16,0 4 9-16,0-1 3 0,0 1 2 15,4 3-18-15,-4 0-7 16,4 0-21-16,0 3-8 15,4 4-12 1,-4 0-3-16,8 11-3 16,0 3 3-16,-1 7 0 0,1 0 1 15,0 3-5-15,-4 7-1 16,-4-6-22-16,-4 6-30 31,4-3 5-31,0-7 10 16,-4-7 7-16,4-3 16 0,-4-4 7 15,4-7 17 1,4-21 14 0,4-4 9-16,-4-6 6 15,4-4-3-15,-4 0 2 16,8 0-7-16,-5 4-1 16,1 6-2-16,0 4-2 15,0 7-6-15,0 4-1 0,0 6-6 0,0 11-2 16,0 11-2-16,-1 10-3 15,1 3 1 1,0 14 1 0,-4 1-3-16,-4 6 0 15,0-3-8-15,0 4-2 16,0-15-25-16,0-3-11 16,0-7-73-16,4-31-81 15</inkml:trace>
  <inkml:trace contextRef="#ctx0" brushRef="#br1" timeOffset="68819.2159">4031-1410 276 0,'-19'-7'104'0,"7"3"-56"0,4-3-10 0,8 7 39 16,-4-3-18-16,0-1-4 0,4 1-15 15,0-1-2-15,0 1-22 16,0-1-5-16,4 1-3 0,4-1-4 15,0 4-3-15,4 7-7 16,7 7-4-16,1 11 3 16,-4 6 2-16,-1 4-8 15,1 7-4-15,0-4-16 0,0 11-4 16,-5-3-7-16,-3-4 0 0,-4 7 17 16,-4-11 9-16,0-6 11 31,-4-8 4-31,-4-6 5 15,1-11 3-15,3-11 9 16,0-3 3-16,-4-10 0 0,4-8 0 16,4-10-7-16,4 0-2 15,0-3 0-15,4-1 0 16,3-6-7-16,5-1 0 16,8 1-6-16,7 7 1 0,9 3-51 15,-5 3-23-15,12 4-64 16,4 0-34-1,-7 7 84 1</inkml:trace>
  <inkml:trace contextRef="#ctx0" brushRef="#br1" timeOffset="69151.2107">4578-1323 312 0,'-27'21'115'0,"11"-7"-62"0,0 3-29 0,8-10 33 0,-4 0-22 15,1 4-5-15,-1 3-16 16,0 0-4 0,0 7-6-16,0 3-3 0,1 8 0 0,3-8-6 15,8 4 3 1,8-7 5-16,3-10-1 16,9-4 1-16,4-18-1 15,3 1-2-15,1-15 3 0,-5 1 2 16,-3-1 2-16,-4 1 1 15,-8-1 0 1,-4-3 2-16,-8 0-7 0,-8 4-2 16,0-1-12-1,-8 8-5-15,-3 7-39 0,-5 6-14 16,1 11-61 0,-1 4-67-16</inkml:trace>
  <inkml:trace contextRef="#ctx0" brushRef="#br1" timeOffset="69738.0845">4783-1243 312 0,'-12'0'118'0,"8"0"-64"0,-4-7-30 16,8 4 35-16,-4-1-19 16,0-3-5-16,0-3-12 15,0-4-2-15,0-3-12 16,1-1-3-16,-1 1 0 0,0-1-3 16,4 4 0-16,0 4-1 15,-4-1-2-15,4 4 3 16,0 4 2-16,0-1-2 15,0 4-2-15,0 4-7 16,0 10-1-16,0 7 1 16,0 3 1-16,4 4-2 15,-4 10 2-15,4-3-4 0,0 0-1 16,-1-3 0-16,1-1 4 16,0-10 1-16,0 0 3 15,4-7-8-15,0-10-3 0,4-15 0 16,0 4 0-16,3-14 3 15,1-3 4-15,4-4 1 16,-5-7 0 0,1-4 8-16,-8 1 5 15,-4 3 18-15,-4 4 8 16,0 3-2-16,-4 7 1 16,0 3-15-16,0 4-3 0,0 4-14 15,4 6-3 1,0 11-4-16,0 11 1 15,0 13-4-15,4 8-1 0,4 3-2 16,0 13 0-16,4-2-20 16,3 3-9-16,1-7-62 15,4-4-26-15,15-17-10 16</inkml:trace>
  <inkml:trace contextRef="#ctx0" brushRef="#br1" timeOffset="70226.2661">5054-1312 200 0,'-19'10'77'0,"15"-3"-42"0,0 3-10 0,4-3 25 15,-4 0-5-15,0 0-2 16,0 0-5-16,0 0 1 16,0 0-21-16,4 0 7 0,-4 0 3 15,4 0-2-15,0 0 2 16,-4-3-5-16,4-1-2 16,0 1-7-16,0-4-1 15,0 0-8-15,4 3-1 16,8 1-4-16,4 3-1 0,11-4-1 0,9-3 0 15,3 0 2 1,4-3 0-16,4-1-7 16,12 1 0-16,4-1 3 0,0 1 2 15,-8-1-3 1,-7 4 1-16,-5 0-14 0,-8 0-5 0,-3-3-28 16,-9-1-10-16,-3-3-43 31,-8 0-16-31,-12-3-8 15</inkml:trace>
  <inkml:trace contextRef="#ctx0" brushRef="#br1" timeOffset="70502.8386">5373-1305 260 0,'-47'0'96'0,"23"-7"-52"0,-7-7-3 0,15 3 39 15,4-3-24-15,-4 0-7 16,1-3-18-16,3-1-7 15,4 1-14-15,0-1 2 0,0 1 4 16,4 3-2-16,0 3 0 16,0 1-2-16,0 3 2 15,4 0-9-15,0 3-6 16,0 1-4-16,4 10 0 16,4 7-2-16,0 14 2 15,-4 10-10-15,0 8-3 16,-4 3-11-16,0 17-2 15,0-3-7-15,-4-4-2 16,0-3 11-16,0-10 7 0,0-8-16 16,4-6-5-16,0-8-28 0,0-10-12 15,0-14-20 1</inkml:trace>
  <inkml:trace contextRef="#ctx0" brushRef="#br1" timeOffset="71027.1734">5518-1417 252 0,'-19'3'93'0,"11"-3"-50"0,0 4 3 0,8-4 37 16,-4 0-18-1,4 0-5-15,0 0-22 16,0 0-9-16,0 0-16 16,0 0-6-16,0 0-3 0,0 0-5 15,8 7-1-15,4 7-2 16,0 7 0-16,-1 7 3 15,1 3 0-15,-4-3-13 16,0 17-3-16,-4 1-13 16,-4-4-6-16,0 0-17 15,-4-4-4-15,0-3-13 16,0-7-4-16,0-14-28 0,0-14-31 31,8-10 54-31</inkml:trace>
  <inkml:trace contextRef="#ctx0" brushRef="#br1" timeOffset="72123.6778">5695-1267 248 0,'16'7'93'0,"-12"-7"-50"0,0 0-24 16,-4 0 29-16,8 3-15 16,0 1-1-16,4-1-19 15,-1 4-8 1,1 0-3-16,0 0-2 0,0 11 0 15,0-8-3-15,-5 4 0 16,1 7-16-16,-4 4-7 0,-4-1-3 16,0 11 0-16,-4-10 12 15,0-1 5-15,0-6 5 16,1-4 5-16,-1-7 7 16,0-7 5-16,4-4 3 15,0-10 5-15,4-7-6 16,3 4 1-16,1-11 1 15,0 3 3-15,4 1 2 0,0-1 3 16,4 1-6 0,-5 6 1-16,-3 4-4 0,0 7 0 15,0 4-5 1,0 3 0-16,0 3-7 16,0 15-1-16,-4-11 0 15,-1 17 2-15,1-6-6 0,0 6 1 16,0-6 3-16,0-1 2 15,-4-10 0-15,4 4-2 16,0-11 7-16,8-11 3 0,4-13-3 16,3 3-2-1,9-7-2-15,3-14-3 16,1-7 1-16,-1 0 1 16,-7 11 1-16,-1-4 3 15,-3-7 6-15,-8 7 4 0,-4 0-2 0,-4 3 2 16,-4 8-5-16,-4 6-1 15,0 4-11 1,-4 7-1-16,0 7-22 0,-4 11-9 31,1 6-8-31,-5 11 0 0,0 7 5 16,0 4 2 0,4 10 15-16,5 3 9 0,-1-3 4 15,4-7 4-15,4-7-1 16,0-7-1-16,4-10 22 15,4-15 13-15,3-13-10 16,1-8-3-16,0-3 0 16,0 0 0-16,0-7-1 15,-4 7 2-15,-5-7 1 16,1 4 0-16,-4 3-3 0,0 7 0 0,0-4-1 16,-4 11 0-16,4-7-6 15,0 14-2-15,0-10 0 31,0 10 2-31,0-11 1 0,0 11 3 16,0-3 2-16,0 6-1 16,0-3-5-16,0 4-4 15,0-1-3-15,0 4 0 16,0-3-4-16,0 6-2 0,0-3-9 16,8 18-5-16,0 3-11 0,0 17-3 15,0-10-7-15,0 28-4 16,0 18-21-16,0 10-10 15,-1 7-14 1,1 6-6 0,-4-9 44-16,-4-1 22 15,-4-6 21-15,-4-8 7 0,-3-10 38 0,-5-7 18 16,-4-17 5-16,-3-8 2 16,-1-10-4-1,0-7-3-15,1-11-14 16,3-10-6-16,4-10-13 15,8-11-2-15,5-7-13 16,10 4-3-16,9-4-9 16,8-4 0-16,3 1-41 0,17-1-18 15,7 1-133 1</inkml:trace>
  <inkml:trace contextRef="#ctx0" brushRef="#br1" timeOffset="70756.6187">5747-1694 332 0,'-4'-14'126'0,"0"18"-68"0,0-4-21 16,4 0 39-16,0 10-25 16,0-6-6-16,0 3-23 0,0-7-8 15,0 7-9-15,0-4-4 0,0 4 0 0,0-7-4 16,4 11 2-1,0-4 1-15,0 3 0 16,0-3-7-16,-1 4-3 16,1-4-30-16,-4 0-11 15,0 3-53-15,-4 4-24 16,1-7-23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1.12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105-1 200 0,'-43'0'77'0,"27"0"-42"0,-4 3-19 0,16-3 24 16,0 0-6-16,0 7 1 15,0-7-1-15,0 0 4 16,1 0-21-16,-1 4 8 0,4-4 3 0,0 3-7 15,0-3 1 1,0 0-9-16,0 0-3 16,7 0-3-16,5 4-2 0,-4-4-6 15,8 7-1 1,4 3 1-16,-1 1 2 0,1-1 0 16,-4 1-1-16,-5-1-15 15,-3 8-5-15,-4-1-21 16,-4 1-9-16,-4 6 7 15,-4-3 3-15,1 0 14 0,-1-3 6 0,0-8 14 16,0 4 8 0,4-10 2-1,0-8 3-15,4-3 7 16,8-7 3-16,4-3 5 16,7-1 1-16,5 1-4 15,0-4 1-15,3 3 2 16,1 1 3-16,-1 3-9 15,-3 7-2-15,-1-4-6 0,1 11 0 16,-4 0-5-16,-1 7 0 16,1 0-1-16,-8 4-2 15,0-1-10-15,-4 8-4 16,-8 6-24-16,0-3-10 0,-4 0-33 16,0-3-11-1,0-8-26 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1.50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204 0 192 0,'-23'7'74'0,"15"-3"-40"0,-8 3-16 16,8 0 25-16,0-4-13 15,-3 8-5-15,-1 3-14 16,0 3-5-16,-4 1-4 16,4-1-4-16,-7 1 1 0,3 10 5 15,0 3 5-15,5 4-1 0,3-3 1 16,0-1-1 0,8-6 2-16,8-8 4 0,3 1 1 15,1-11 3 1,8-11 1-16,7-10-2 0,1-10 2 0,0-4-4 15,-1 0-1 1,-7 3-4-16,-4 1-1 16,-9-1-8-16,-7 8 0 15,-7-4-14-15,-5 3-7 16,-4 4-25-16,0 7-8 16,-7 11-46-16,-5 6-16 15,4 8 5 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2.00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31 88 172 0,'-15'-14'66'0,"7"10"-36"0,0 4 0 15,8-3 26-15,0-1-8 32,0-3-1-32,0 4-14 15,4-4-3-15,0 0-17 16,4 0-8-16,-1-4-1 0,1 8-1 15,0-4 1-15,0 3-2 16,0 1-2-16,0-1-4 0,0 4 0 16,-4 0 4-16,3 4 2 15,1-1-3-15,0 1 1 16,0 3-2-16,4 7-2 16,0 7-2-16,3 14-1 15,1 10-14-15,0 18-6 16,0 18-17-16,-5 6-7 15,-7-6 22-15,-4-12 14 16,-4-9 10-16,-3-8 4 16,-1-10 14-16,0-7 6 15,-4-7-3-15,0-10-1 16,0-4-12-16,1-7-3 0,-5-7-26 16,0-14-10-16,4-7-45 15,1-4-38 1,3-10 44-16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2.31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6 91 252 0,'-4'-4'93'0,"4"1"-50"0,-4-1-19 16,4 4 29-16,0 0-7 0,0 0 0 15,4-3-15-15,0 3-4 16,0-7-16-1,4 7-4-15,4-7-3 0,3-4-2 16,1 1-2-16,0-1 3 0,4-3 0 16,-1 7-6-16,-3-3-2 15,0 10-1-15,-5 0 4 16,-3 7-8-16,0 3-1 16,-8 4-5-16,-4 7-1 15,-8 4-6-15,-3 3-2 16,-9 3-5-16,1 4-1 15,-1 0-25-15,4-3-9 16,5-11-21 0,-1-4-33-16,8-3 38 15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2.77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255 11 244 0,'-8'-4'90'0,"4"4"-48"0,-8 0-23 15,8 0 26-15,0 0-8 16,-4-7-2-16,1 7-13 16,3 0-6-16,-4 0-9 0,0 0-7 0,0 7-1 15,0 0-6-15,-4 4 0 16,-3 3-2-1,-1 3 3-15,-4 4-5 16,-3 4-1-16,-1 3 5 0,4-7 3 0,5 0 1 16,3-4 1-1,0-3 2-15,8-3 2 16,4-4 3-16,0-7 4 16,8 0 9-16,4 0 3 15,3-4 1-15,1-6-2 16,0 6-6-16,4-10-1 15,-1 11-8-15,-3-4-3 16,0 0-4-16,-5 14 1 16,1 0-4-16,-8-4-1 0,-4 11 0 15,-8 4 2 1,-3 3-12-16,-5 14-1 16,0-4-16-16,0-3-5 0,-3-3-23 15,3-8-11-15,4-6-15 16,4-11-37-1,12-4 39-15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2.82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21 220 0,'7'-21'85'0,"-3"24"-46"0,-4-6-8 16,0 3 29-16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3.33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98 147 500 0,'8'10'35'0,"8"-6"-19"0,4 10 1 15,-1-4 5-15,5 1-7 16,-1-1-3-16,1-3-7 16,0 7-4-16,-5-3 2 15,1-1 2-15,-4-3 0 0,-4 0 0 16,-1-3-21-16,-3-4-9 16,0 0-40-16,0-4-18 15,0-3-10-15,0-3-1 16,0-8 32-1,-1 1 28-15,9-1 34 0,-8 1 44 16,4-4 22-16,-4 3 11 16,-4 1 5-16,0-1-23 15,-1 1-8 1,1-1-30-16,0 11-4 0,0-7 0 16,-4 0-7-16,4 4-3 15,0 3-4-15,0 0-3 0,0 3-2 0,0 1 1 16,-4 3-1-16,0 7-2 15,0 10-2-15,-4 8-1 16,-8 6-5-16,-7 18 0 16,-9 14-7-1,-15 18-1-15,-1 3 4 16,-3-7 2-16,0-4 9 16,4-14 4-16,3 1 4 0,5-15 3 15,4-6 8 1,7-11 3-16,4-7-8 0,4-7-5 15,5-4-17-15,3-3-4 16,4-7-33-16,8-10-13 16,4-8-42-1,11-6-43-15,5-1 55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6:20.71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D1289BE-F6DF-4CC9-ADE7-BB2131562375}" emma:medium="tactile" emma:mode="ink">
          <msink:context xmlns:msink="http://schemas.microsoft.com/ink/2010/main" type="inkDrawing" rotatedBoundingBox="8434,7773 8441,7792 8432,7795 8425,7777" shapeName="Other"/>
        </emma:interpretation>
      </emma:emma>
    </inkml:annotationXML>
    <inkml:trace contextRef="#ctx0" brushRef="#br0">10 17 88 0,'-10'0'35'0,"10"0"-18"0,0 0 6 16,0 0 18-16,0 0-2 31,0 0 2-31,0 0-10 16,0 0-4-16,0 0-15 0,0 0-3 0,0-4-2 0,0 0-1 15,0-1 1 1,0 5-2-16,0-4 0 16,0 4-3-16,0 0-2 15,0 0 1-15,0 0-1 16,0 0 0-16,0 0 0 15,0 0-3-15,0 0 0 0,0 0 2 16,0 0 0-16,0 0 1 16,0 0 0-16,0 0 0 0,0 0 0 15,0 0 0-15,0 0 0 16,0 0 0-16,0 0 0 16,0 0-5-16,0 0-1 15,0 0-83 1,0 0-53-16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9:20.550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C5F70C1-63F2-44F5-A687-FE972CF13318}" emma:medium="tactile" emma:mode="ink">
          <msink:context xmlns:msink="http://schemas.microsoft.com/ink/2010/main" type="inkDrawing" rotatedBoundingBox="6096,6130 7946,6084 7947,6110 6097,6155" shapeName="Other"/>
        </emma:interpretation>
      </emma:emma>
    </inkml:annotationXML>
    <inkml:trace contextRef="#ctx0" brushRef="#br0">3062 47 60 0,'0'-5'24'0,"0"10"-12"16,0-5-12-16,0 0 7 0,0 0-2 15,0 0 0-15,0 0-3 16,0 0-2-16,0 0 5 15,0 0 4-15,0 0-3 16,0 0 2-16,10 0-5 16,0 4 0-1,-10-4-3-15,0 0-1 16,5 0 3-16,-5 0 3 16,0 0-4-16,10 0-1 0,-5 0-2 15,-5 0-2-15,10 0 9 16,0 5 6-16,0-5-3 15,0 0-2-15,0 0-3 16,-10 0 0-16,10 0-2 16,-5 0 2-16,5 0-4 15,0 4 0-15,0-4 1 16,-10 0 2-16,11 0-3 16,-11 0 0-16,10 0 1 0,5 0 0 15,-5 0-3-15,0 0 2 16,-5 0 3-16,-5 0 1 15,10 0-1-15,0 0-2 0,0 0 7 16,0 0 3-16,0 0-5 16,0-4-3-16,0 4-1 15,0 0-1-15,0 0 0 16,0 0 0-16,0 0 0 0,0 0 0 16,6 0 2-16,-1 0-3 15,-5-5 0-15,0 5 1 16,0 0 2-16,0 0-1 15,0-4 2-15,0 4-2 16,-5 0-1-16,0 0 3 16,0 0 0-16,0 0-1 15,5 0-2-15,0 0 1 16,0 0-1-16,0 0 0 16,0 0 0-16,0-5 0 0,5 5 2 15,1 0 1-15,-1 0 1 16,0 0-2-16,0 0-2 15,-5 0 1-15,0 0 1 16,0 0-1-16,0 0-1 16,0 0-2-16,0 0 1 31,0 0 1-31,0 0 0 16,5 0 0-16,-5 0 2 0,5 0-1 15,-5-4-1-15,1-1-2 16,-1 5 1-16,5 0 1 15,-5 0 2-15,0 5-1 0,0-1-1 16,0-4 1-16,0 0-1 16,0 0 0-16,0 0 0 0,0 0-3 15,0 0 2-15,0 0 1 32,-5-4 0-32,5 4 0 15,0 0 2-15,-5 0-1 0,0 0-1 0,5 0 1 16,1 0-1-16,-6 4 0 15,5-4 0-15,0 0 0 16,0 0 2-16,0 0-3 16,0 0 0-16,0 0 1 15,0 0 0-15,0 0 2 0,0 0 1 16,0 0-4-16,0-4 1 16,0 4 0-16,0 0 2 15,0-5-1-15,0 1-1 16,0 4 3-16,0 0 0 15,-5 0-1-15,1 0 1 16,-1 0-2-16,5 0 2 16,-5 0-4-16,5 0 0 15,0 0-1-15,0 0 0 16,0 0 2-16,5 0 2 0,0-5 1 16,0 1 1-16,5-1-5 15,0 5 1-15,0 0 0 16,1 0 2-16,-1 0-3 31,0 0 0-31,0 0 1 16,0 0 0-16,0 0 0 15,0 0 0-15,0 0 0 16,-5 0 2-16,0 0-3 16,1 0 0-16,-1 0-1 15,-5 0 0-15,5 0 4 16,-5 0 1-16,0 0-4 0,0 0 1 15,0 0 0-15,0 0 2 16,0 0-1-16,5 0-1 0,-5 5-2 16,5-5 1-16,0 0-1 15,-5 0 0-15,0 4 2 16,1-4 2-16,-1 0-1 16,0 0-1-1,0 0 1-15,0 0-1 0,5 0 2 0,0 0 1 16,0 0-4-16,-5 0-1 15,0 0 1-15,0 0 2 32,0 0 11-32,0 0 4 0,0 0-7 0,-5 0-3 15,0 0-4-15,0 0-2 16,-5 0 1-16,0 0 1 16,5 0-3-16,-5 0 0 15,5 0 3-15,0-4 1 0,-5 4-4 16,0 0 1-16,5-5 6 15,-5 5 6-15,6 0-4 16,-1 0 0-16,-5 0-6 16,0 0-2-16,0 0 0 31,0 0 2-31,5 0-1 16,0-4 2-16,0-1-35 15,0 1-16-15,5-1-44 16</inkml:trace>
  </inkml:traceGroup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3.91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122 118 200 0,'-20'-7'74'0,"16"3"-40"0,-4 1-5 0,8-8 30 0,0 8-17 16,0-4-4-16,4-7-16 15,4 0-4-15,0 0-10 16,4 7-3-16,0-4 1 0,3 4-3 16,-3 0-2-16,0 4 2 15,-4-4 2-15,0 7 2 16,-8 0 1-16,0 0-4 16,0 0-1-16,-4 7 1 15,-4 0 0-15,-4 3-5 16,-4-3 1-16,1 4-2 0,-1-1 0 15,0-3 0 1,-4 7 0-16,1-3 2 16,3-1 0-16,0 1-3 0,4-4 0 0,5 7-1 15,-1-4 3-15,4 1-2 16,8-4 1 0,4-4 2-16,3 1 2 15,1-4-1-15,4-4 2 16,0 1-2-16,3-4-1 0,1 7 1 0,0 0-1 15,-1 7-3 1,1 0 2 0,-4 0-1-16,-1 7 0 15,-3 3 2-15,-8 1 2 16,-4 3 3-16,-4 0 4 0,-8-4-2 16,-3 8-2-16,-5 10-7 15,0-4-3-15,-3-3-34 16,-1-11-11-16,1 8-59 15,3-15-62 1,0 4 53-16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4.29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158 66 248 0,'-28'10'93'0,"12"7"-50"0,1-10-30 0,7-7 22 16,4 0-5-16,0-3 2 16,0-1-7-16,4 1-1 15,4-4-13-15,0-3 0 0,4-1 2 16,0-3-1-16,-1 7 3 15,1-3 1-15,0-1 2 16,0 4-1-16,0 0-1 16,-4 4-4-16,4-1-2 15,-4 4-4-15,-4 0 1 16,0 0-4-16,4 7 0 0,0 4-3 16,-4 3-3-1,-4 3-14-15,-4 15-6 0,-8 2-39 16,-8 5-15-16,-11-4-46 15,-4-4-17-15,-1 8 30 16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4.68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 22 228 0,'7'-7'85'0,"-3"3"-46"0,0-3-2 0,-4 7 36 0,4 0-5 15,0 0 0 1,0 0-21-16,0 0-8 16,0 0-23-16,-4 0 1 0,0 0 1 15,4 0-8-15,4 0-1 0,-4 0-7 16,0 0-2 0,4 0 2-16,-1 0 1 0,1 0-1 15,0 0-2-15,4 0-8 16,-4 0-5-16,0 0-26 15,-4 0-13-15,4 7-71 16,-5-3-31-16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4.98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22 52 324 0,'-12'0'121'0,"8"0"-66"0,-4 7-53 0,8-7 25 16,0 0-1 0,0 0 7-16,0 0-7 0,4 0-1 15,0 0-14-15,4 0 2 0,0 0 3 16,0-7-4-16,0 7 1 15,-4 0-2-15,0 0 1 16,0 0-6-16,0 0-2 16,-1 0-4-16,-3 0-1 15,0 0-28-15,0-3-10 16,0-11-107-16,8-4-44 0,16 1 47 31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5.22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40 416 0,'4'-4'156'0,"-8"4"-84"0,12 0-57 15,-8 0 34-15,0 0-21 16,4 0-3-16,0 0-11 15,0-3-4-15,0-4-5 0,-4 7-2 0,4-4-1 32,4 4-2-32,-8-3-24 0,4 3-11 15,-4 0-66 1,0-4-29-16,-4-10-43 16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8:45.79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59 13 376 0,'-4'-7'140'0,"8"3"-76"0,-8 1-57 15,4 3 29-15,0 0-12 16,0 0-2-16,0 0-6 16,0 0-2-16,0 0-8 0,0 0-4 0,0 0-1 0,0 0 1 31,4 0 1-31,4 0-4 0,0 3-1 15,4 1 3-15,3 3 1 16,5 0 0-16,0 3-2 16,7 1-4-16,13 20 0 15,7 15 2-15,0 31 3 16,-4 7 0-16,-7 3-1 0,-13 7-2 16,-11 15 1-1,-16-1-12-15,-16-3-7 16,-15 0-22-16,-12-11-11 0,-20 1-32 15,-35-1-13-15,-40 15-36 16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9:22.99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 contextRef="#ctx0" brushRef="#br0">20 40 360 0,'-12'7'134'0,"8"-4"-72"0,0 11-55 0,4-7 29 16,0 4-19-16,0-4-2 15,4 0-9-15,4-4-2 16,4 1-2-16,7-4 1 0,13 0 2 15,7-4 0-15,0-3 2 16,5 0-4-16,-1 0-2 16,0-7 0-16,8 4 1 15,-11-4-10-15,-5 7-4 16,-3-4-38-16,-9 4-15 0,-3 0-44 0,-12 4-19 16,-8-1 14-1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9:23.311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 contextRef="#ctx0" brushRef="#br0">30 52 352 0,'-23'-3'132'0,"19"3"-72"0,0-4-41 15,4 4 32-15,0 0-17 0,0-3-5 16,0-1-16-1,0 1-9-15,4-4-2 16,4 0-5-16,-1 0 0 0,1 0 2 0,0 3 0 16,0 1-2-16,0 3 2 15,0 10-1-15,0 8-2 16,0 6 0-16,-1 22 0 16,-3 3-11-16,-4 10-2 0,-4 1-12 15,0-1-2-15,1-6 4 16,-1-11 3-1,4-11-24-15,0-6-8 16,4-11-26-16,-1-14-9 16,9-11-2-16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9:23.794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 contextRef="#ctx0" brushRef="#br0">18 25 304 0,'-4'-14'112'0,"4"7"-60"0,-4 4-14 0,4 3 39 16,0-4-22-16,0 4-7 16,0 0-22-1,0 0-8-15,0 0-11 16,0 0-7-16,4 11-3 0,4 10-3 0,0 10 1 16,0 11-2-1,0 11 2-15,-4-1-8 16,-4 18-2-16,-4-4-10 0,0 11-2 15,-8 4-1 1,4-8 0-16,0-10 13 0,4-14 7 16,0-10 5-1,-4-8 2-15,5-10 7 16,6-4 4-16,5-13 3 16,-4-8 5-16,0-10 1 0,4-7 1 15,0-3-7-15,4 0-3 16,0-1-3-16,-1 4 0 15,1 0-2-15,4 4 0 16,0-1-6-16,-1 8 1 16,1 3-2-16,4 3 0 0,-1 11 2 15,-3 7 0 1,-4 4-7-16,0 10 0 16,-4 0-2-16,0 3 1 0,-8-3-9 15,0-7-1 1,0-4-46-16,-8-6-18 0,-4-8-44 31,4-13-40-31,4-8 64 16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49:24.083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 contextRef="#ctx0" brushRef="#br0">5 28 332 0,'-4'-21'123'0,"4"21"-66"0,4 0-29 16,-4 0 38-16,0 0-21 15,4-4-3-15,0 4-15 32,0 0-8-32,4 0-10 15,4 0-2-15,3 0 0 0,1 4-3 0,4 3-3 16,7 7 0 0,9 17 1-16,3 15-3 0,0 6-2 15,-3 11-7-15,-9 21-2 16,-7 0-2-16,-12 21-1 15,-8-11-3-15,-8 1-2 16,-8-4-4-16,-4-4-2 16,-3-10-30-16,-9-11-12 15,-3-10-24-15,-4-10-9 16,-5-11-10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9:34.613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D6DF962-3AB4-430C-AE49-2DF80232A01C}" emma:medium="tactile" emma:mode="ink">
          <msink:context xmlns:msink="http://schemas.microsoft.com/ink/2010/main" type="inkDrawing" rotatedBoundingBox="5901,6408 8831,6452 8829,6530 5900,6487" shapeName="Other"/>
        </emma:interpretation>
      </emma:emma>
    </inkml:annotationXML>
    <inkml:trace contextRef="#ctx0" brushRef="#br0">0 22 44 0,'0'-4'19'0,"5"4"-10"0,-5 0-6 16,0 0 4-16,0 0 1 15,0 0 2 1,0 0-3-16,0 0 1 16,0 0-3-16,0 0 0 15,0 0 1-15,0 0 1 16,5 8 1-16,-5-8 0 0,0 0 2 15,5 9 1-15,-5-9-1 16,0 0 1-16,0 0-2 16,0 0 2-16,0 0-2 15,5 5 0-15,-5-5-5 0,5 4-3 0,0 5 2 16,0-4-4-16,5-1-2 16,0 1 4-16,0-5 1 15,0 0 0-15,0 0-2 16,0 0 3-16,0 0 0 15,0 0-1-15,-5 0 1 16,5 0 0-16,-5 0 1 16,-5 0 0-16,5 0 0 0,-5 0-5 15,11 0 1-15,-1 0 0 16,0 0 2-16,0 0-1 16,0 0-1-16,0 0 1 15,0 0-1-15,-5 0 0 16,5 0 0-16,0 0 0 15,0-5 0-15,-5 1 0 16,5 4 2 0,0 0-1-16,0-5-1 15,-5 5 1-15,5 0-1 16,-5 0 0-16,0 0 0 0,0 0-3 0,5 0 0 16,-5 0 4-16,0 0 3 15,1 0-3-15,4 0-1 16,-5 0 0-16,5 0 2 15,0 0-1-15,0 0-1 16,0-9-2-16,0 5 1 16,0 4 1-16,0-5 2 15,0 5-3-15,0 0-2 16,0 0 4-16,-5 0 1 16,0 0-3-16,0 0-1 15,0 0-2-15,5 0 3 0,-5 0 2 16,5 0 2-16,0 0 1 15,0 0 0-15,1 0-5 16,-1 0 1-16,0-4-2 16,0 4 0-16,0 0 2 15,0 0 0-15,0-5 0 16,0 5 2-16,0 0-1 16,0 0-1-16,0 0-2 15,0 0-1-15,0 0 2 16,0 0 0-16,5 0 1 15,0 0 2-15,0 0-1 16,1 0-1-16,-1 0 1 16,0 0 1-16,0 0-3 15,0 0 0-15,0 0-1 0,-5 0 0 16,0 0 2-16,0 0 0 16,0 0-3-16,0 0 2 15,0 0 1-15,0 0 2 16,10 0-1-16,-9 0 2 15,4 0-2-15,0-4-1 16,0 4-2 0,0 0 1-16,0 0 1 15,0 0 2-15,0 0-3 16,0 0-2-16,-5 0 4 0,5 0 3 16,0 0-3-16,-5 0-3 15,6 0 1-15,-1 0 0 16,0 0-2-16,0 0 2 15,0 0 1-15,0 0 2 0,0 0-3 16,0 0 0-16,0 0 1 16,0 0 2-16,0 0-1 31,0 0 2-31,0 0-2 16,1 0-1-16,4 0 1 0,0 0-1 15,0 0 0-15,0 0 0 16,0 0 0-16,5 0 0 15,0 0 0-15,1 0 0 16,-1 0 0-16,0 0 0 16,-5 0 0-16,0 0 2 15,0 0-1-15,-5 0-1 16,0 0 1-16,0 0-1 16,0 0 0-16,1 0 0 15,-1 0-3-15,0 0 0 16,5 0 2-1,0 0 0-15,0 4 3 0,-5-4-1 16,0 0-1-16,0 0-2 16,0 5 1-16,5-5 1 15,-4 4 2-15,-1-4-1 16,0 5-1-16,-5-1 1 16,5 5-1-16,-5-4-3 15,0-1 2-15,0-4 1 16,0 5 0-16,0-5 0 15,-10 0 2-15,10 0-1 16,5 0 2-16,-5 0-2 16,0 0-1-16,0 0-2 15,0 0 1-15,0 0 3 16,1 0 1-16,-1 0-4 0,-10 0-1 16,10 0-2-16,0 0 3 0,0 0 0 15,0 4 1-15,0-4 0 16,0 0 0-16,5 0 0 15,0 0 0-15,0 0 0 16,0 0 2-16,5 0-3 16,0 0 0-16,6 5 3 15,-6-5 1-15,0 0-4 16,0 0-1-16,0 0 3 0,0 0 1 16,0 4 0-16,-5-4-2 15,0 0 1-15,1 0-1 16,-1 0-3-16,0 0 2 15,0 5 1-15,5-5 0 16,-5 0 0-16,0 0 2 16,5 0-1-16,0 0 2 15,0 0-4-15,-5 0-2 16,6 0 2-16,-6 0 2 16,0 0-2-16,0 0-2 15,0 0 2-15,0 4 0 16,0-4 1-16,-5 0 0 0,0 0 0 15,0 0 0-15,0 0 0 16,5 0 2-16,0 0 1 16,-5 0 1-16,1 0-5 15,-1 0 1-15,0 0 0 16,0 0 0-16,0 0-3 16,0 0 0-16,0 0 2 15,0 0 2-15,-10 0 0 0,10 0-1 16,0 0 3-16,-10 0 0 15,10 0 1-15,-10 0 0 16,10 0-2-16,0 0-2 31,-10 0 1-31,10 4-1 16,-10-4 8-16,10 0 5 16,-10 0 0-16,10 0 2 0,-10 0-2 0,0 0 0 15,0 0-3-15,0 0 1 16,5-4-6-16,0 0-3 15,0-1-1-15,0-4-1 16,-5 0-60-16,0-9-26 16,10 5-6-1</inkml:trace>
  </inkml:traceGroup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32.138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89 464 44 0,'0'0'19'0,"0"0"-10"0,4 3-13 16,-4-3 2-16,8 4 1 16,0-1 0-16,0-3 12 15,0 0 5-15,4 0 5 16,-1 0 2-16,1 0-8 16,4-3-2-16,0-4-7 0,-1 0-2 15,1 3-2 1,4 1-2-16,0-4-2 15,3 3 1-15,9 1 1 0,3-1 2 16,8 4-3-16,1 0 0 0,3 0 1 0,4 0 2 31,8 0-1-31,0-3-1 16,-4-1-2-16,4-3-1 16,8 1 4-16,4-1 1 15,-4 0 0-15,0 3-2 16,7 1 1-16,-3-1-1 0,-4 4-3 15,0 0 0 1,8 0 2-16,3 4 2 16,5-1 2-16,0 1 3 0,3-1-8 15,-3-3-3-15,3 0 5 16,9-3 1-16,-1-1-2 16,8 1 1-16,-3-1 2 15,-9 1 3-15,-7 3-2 16,3 0 0-16,5 3-3 15,-5 4-1-15,1 4 3 16,0 2 3-16,-5 5-2 16,1-4-2-16,11-4-3 15,1 4-1-15,3-7 2 0,0 0 2 16,1-3 0 0,-5-1-1-16,8-3 3 15,1 4 2-15,-1-4 0 16,0 3 0-16,-3 1-6 15,-5-1 1-15,8 1 0 0,1-1 0 16,26 1 0-16,-7-1 2 0,-7 1 1 16,6-1-1-16,9 1-2 15,-4-4 1-15,4 0-1 16,-12 0 0-16,12 0 0 16,-4 0 0-16,-4-4 0 0,0 4 4 15,-12 0 2 1,8 0-2-16,8 0-1 15,-12 0-1-15,0 4-2 16,-8-1 1-16,8-3-1 16,12 0 0-16,-4-3 2 0,0-1-1 0,-12 4 2 15,16-3-4 1,4-1 0-16,-8 1 16 16,-4-1 10-16,-8-3-15 0,4 4-5 15,8-1-4 1,-8 1 1-16,-4-1-3 15,5 4 0-15,-9 0 1 16,12 0 2-16,-4-3-3 16,-4-1 0-16,0 1 1 15,-7-1 2-15,11-3-3 16,4 4 0-16,0-1 1 16,-4 1 2-16,-8-4-1 15,4 0-1-15,8 0 1 16,-8 3 1-16,-3 1-3 15,-5 3 0-15,-4 0 1 0,8-4 2 16,9 1-3-16,-9-1 0 16,4 4 1-16,-4-3 2 0,-4-4-3 15,16 0 0-15,-7 0 1 16,-1 4 2 0,0-4-1-16,-4 0-1 15,8 3-2-15,4 1 1 16,-4-1 1-16,-3 4 2 15,-9 0-1-15,8-3-1 16,12-1-2-16,-4 4 1 16,4 0 1-16,-12 0 2 15,4 0-1-15,12-3 2 0,-8 3-2 16,-4 0 2-16,-4 0-2 16,-7 0-1-16,15 0-2 15,-4 3-1-15,0 4 2 16,-4 0 0-16,-4-3 3 0,12-1 1 15,4-3-1 1,-12 7-2-16,1-3-2 16,-5 3 1-16,4-7-1 0,16 3 0 15,-12 4 2-15,0 0 2 16,0 0-1 0,0-4-1-16,16 1 1 15,-12 3-1-15,4 0 0 16,-4-4 2-16,8 1-3 0,4-1 0 0,-8 4 1 15,4 0 0 1,-8-7 2-16,8 7 1 16,3 0-4-16,-3-3-1 15,0-1 1-15,-12 4 0 16,12-3 3-16,0-1 3 16,-8-3-4-16,-4 0-3 0,-4 4 1 15,8-4 0-15,4 3 1 16,-8-3 0-16,-7 4 0 15,-5-1 0 1,-4 1-3-16,8-4 2 16,5 3 1-16,-13-3 2 15,-4 4 1-15,-3-4 1 0,-8 3-5 16,3-3 1-16,-3 0 0 16,-1 0 0-16,-3 0 0 15,-8-3 2-15,-12 3-1 16,0 0 2-16,-8 0-4 15,-4-4 0-15,0 4 5 16,-7-3 2-16,-5 3-5 16,-7 0 0-16,-1-7 1 15,-7 3 3-15,0-3-2 16,-5 0-2-16,-3-3 2 16,0-1 2-16,-4 1-2 15,0 3 0-15,0-4 1 16,-1 1 0-16,1-4-5 0,-4 0 1 15,0-3 0-15,-4-1 0 16,0 1 0-16,0-4 2 0,0 0-1 16,-4-4 2-1,-4 4-2-15,0 4-1 16,-3-1 1-16,-1 1-1 16,0-1-3-16,-4 4 0 0,-3 0 2 15,-5 0 0-15,-3 0-2 16,-1 4 0-1,-4-4 2-15,1 3 0 16,0 1 1-16,-1-1 0 16,-7 1 0-16,-8 3 2 15,-9 0-3-15,1 3 0 0,0 1-1 16,0 3 0-16,-4 0 2 16,0 0 0-16,0 0 0 15,0-4 2-15,-8 1-3 16,-4-1 0-16,1-3 1 15,7 4 0-15,4-4 0 16,4 3 2-16,0-3-1 16,-1 0-1-16,1 0 1 0,8 4-1 15,-4-4-3-15,-8 3 2 16,-8 1 1-16,0 3 0 16,0 0 0-1,-3 0 0-15,-1 0-3 16,-4 3 2-16,4-3 1 15,-11 0 2-15,-9 4-1 16,4-1 2-16,1 4-2 0,-5-3-1 0,5-1-2 16,-16 1 1-16,-5 3 1 15,5 0 2 1,-8 3-3-16,8 1 0 16,-5-1 1-16,-15 4 0 15,8 0 0-15,-4 4 0 16,4-4-3-16,0 0 2 15,-8-4 1-15,4 1 2 16,8-1-1-16,4 1-1 16,11-4 1-16,-3-4 1 0,-8 1-1 0,7-1-1 15,1 1 1 1,4-1-1-16,3-3 0 16,9 0 2-16,-13 0-1 15,-3 0-1-15,7 0 1 0,1 0-1 16,-1 4 0-16,9-4 0 15,-1 0-3 1,-7 0 0-16,-1 0 4 16,8-4 1-16,5 1-3 0,-1-1 1 0,4 1 0 15,8-1 2-15,-3 1 1 32,-5-1 3-32,-4 1-5 15,4-1-3-15,9 1-2 16,-1-1 3-16,0 1 0 15,0-1 3-15,4-3-1 0,-8 4 2 16,-8-4-4-16,-3 3 0 16,7-3 1-1,0 4 0-15,1-1 0 0,-1 1 0 16,0-1 0-16,-11 4 0 16,-9 0-3-16,5 4 2 15,-1-1 1-15,1 4 2 0,3-3-3 16,-7-1 0-1,-16 1 1-15,11-4 2 16,1 0-1-16,-1 0 2 16,9 0-4-16,-8 0-2 15,-13 0 2-15,9 0 2 0,0 0 2 0,4 0 1 16,3-4-7 0,-15 4 0-1,0 0 1-15,11 0 3 16,-3 0 0-16,4 0-1 0,3-3 1 15,-11-1-1-15,-4 1-3 16,8 3 0-16,-1-4 2 16,-3 1 2-16,4-4 0 15,-12 3 2-15,4 1-2 16,-1-1 2-16,1-3-4 16,4 0 0-16,-12-3 1 0,0 3 0 15,0 3 0 1,4-3 0-16,0 0 0 0,-12 4 0 15,0-1-3-15,4 4 2 16,0-3 1 0,4-4 2-16,-16 0-1 15,4 3-1-15,5 1 3 0,3-1 0 16,-4 1-4-16,-8-1-1 16,4 4 1-16,0 0 0 15,12 0 1-15,-15-3 0 16,3 3 0-16,12 0 0 15,-4 0 0-15,8-4 0 16,-4 1 2-16,-8 3 1 16,12-4-4-16,3 4 1 0,1-3 0 15,4-1 2-15,-8 1-3 16,4 6 0-16,8 1 1 16,-5-4 0-16,9 3-3 15,0-3 2-15,-9 0 1 0,1 4 0 16,16-4 0-1,-1 0 0-15,-3 0 2 16,3-4 1-16,-7 1-4 16,-4 3-1-16,7 0 3 15,5 0 1-15,-1-4-3 0,5 4 1 16,-5-3 0-16,-15 3 2 16,8 3-3-1,11 1-2-15,0-1 2 16,-3 1 0-16,3-1 1 15,-7 1 2-15,-4-1-1 16,7 4-1-16,5 0 1 16,-1-3-1-16,-3-1 0 0,7 1 0 0,-8-1 0 15,1 1 2 1,7 3-1-16,5 0-1 16,-1 0 1-16,0-4-1 15,5 4-3-15,-1 0 2 16,-8 0 1-16,1 0 2 15,11 0-1-15,8 0-1 16,4-3 1-16,0-1-1 0,4 1 8 0,0-4 7 31,3 0-5-31,5 0-3 16,-4 0-7-16,-4 0 0 16,0 0 6-16,4 3 4 15,4-3-5-15,7 4-3 0,5-1-1 16,7 1-1-16,1-1 0 15,-1 1 0-15,1-4 0 16,-1 0 0-16,-3 0 0 16,3 0 2-16,1 0-3 15,-1 0 0-15,4 0 1 16,1 0 0-16,-1 0 0 16,1 0 0-16,7 0 0 15,8 3 0-15,4 4-58 16,8 4-23-16,16 6-23 15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34.579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0 203 108 0,'-8'-6'44'0,"4"6"-24"0,4 0-24 0,0 0 8 0,0 0-7 15,0 0 2-15,0 0-4 16,0 0 1-16,0 0 2 16,4 3 1-16,0 0 1 0,4 4 0 15,0 0-3 1,4 4 2-16,3 6 1 15,5 4 0-15,4 4 0 16,3-1 0-16,5 1 2 16,-1-1 3-16,4-6 0 15,5-4 2-15,3-4-2 16,-4-3 0-16,1-3-1 16,-5-4 0-16,5-4-5 15,-1-3-1-15,4 0 1 16,4 0 0-16,-3-3 3 0,-1-4 3 15,0-7 2-15,-3 0 1 16,-5 0 2-16,-4 0 1 16,-3 3 6-16,-4 1 1 15,-9-4-9-15,1-4 1 0,-8-2 3 16,-8-1-3-16,-4-4 2 0,-4 1-5 16,-4-1-2-16,0 8 0 15,-3 6 1 1,-5 4-10-16,-7 14-2 15,-5 7-4-15,-7 11-1 16,-1 3-3-16,1 10-1 16,-4 1 1-16,-8 6 1 0,-4 8 3 15,-4 6 4-15,3 0 3 16,5 8 4-16,8 3 0 16,4-11-1-16,11-3-2 15,8-7 1-15,9 0 1 16,7-3 0-16,12-8 4 15,3-3 2-15,9-7 0 16,12 0-1-16,3-3-3 16,8-8-2-16,1-3 3 0,3-3 0 0,12-4 3 31,4-11 3-31,0-6 0 0,-8-8 0 16,0-10-3-1,-8-10 1-15,-8-4-2 16,-3-11 0-16,-9-3-1 15,-3 7 0-15,-12 4-2 0,-8-1 1 16,-12 11 4-16,-12 7 6 16,-23 11-20-16,-24 27-10 15,-39 22-77 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37.580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-8 220 124 0,'0'-3'49'0,"0"3"-26"0,0 3-29 0,0-3 8 15,0 0-4-15,8 4-2 0,3-4 5 16,1 0 3-16,0-4 3 0,0-3 1 15,0 0 4 1,-1-3 3-16,5-1-2 16,0 1 2-16,3-1-8 15,1 4-6-15,4 0-4 0,3 0 2 16,5 0 0-16,-1 4 1 16,1-1 0-16,3 1 0 15,1-1 0-15,3 1 2 16,4-1 1-16,-3-3-4 15,-1 4 1-15,0-4 11 16,4 0 7-16,5 0-9 16,7 0-5-16,4 4-2 15,-4-1 0-15,0 1-3 0,8-1-2 16,0 1 2-16,0 3 2 16,0-4 0-16,11 1-1 15,5-4-2-15,-4 3 1 16,0-3 3-16,7 4 1 15,-7-8-1-15,-8 4 1 16,0 4-2-16,0-1 2 16,3 4-2-16,1 4 2 15,-8-1-2-15,-4 1-1 16,0-4-2-16,-4 3 1 0,0 1 3 16,-3-1 1-16,-9-3-4 15,-4 4 1-15,1-4-2 0,-1 3 0 16,4-3 2-1,4 0 0-15,-3 0 0 16,-1 4 2-16,-4-1 3 16,1-3 2-16,-5 0 3 15,0 0 4-15,-3 0 1 16,-1 0 0-16,-3 0 4 16,-4 0 2-16,-1 0-2 15,-3 0 0-15,-4-3 3 16,-5 3 1-16,1-4-6 15,-4 4 0-15,0-3-8 16,-4-1-3-16,-4 1-3 0,0-4-3 16,-4 0-83-16,-16 0-36 15,-35-7-14 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39.877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-2 80 124 0,'4'-21'49'0,"4"17"-26"0,-8 1-18 0,4-1 13 0,-4 4-12 16,4-3-4-16,-4 3-6 16,8 3 0-16,-8-3 2 15,4 0 1-15,4 0 1 0,-4 0 0 16,0 0 2-16,4 0-3 15,-5 0 0-15,5 0 1 16,0 0 2-16,0 0-3 16,0 0 0-16,4 0 3 0,0 0 1 15,3 0-4 1,5 0-1-16,4 0 1 16,7 0 2-16,4 0-2 15,5 0 0-15,-1 0 3 16,0-3 1-16,5 3-1 0,-1 0-2 15,8 0 1-15,-4 0 1 16,1 0-1-16,7 0-1 0,8 0 1 16,7 3-1-16,1-3-3 0,0 4 2 31,-4-1 1-31,4 1 0 0,-8-1 2 16,0 1 1-1,4-1 10-15,3 1 3 16,1-1-3-16,-4-3 0 15,8 4-2-15,0 3 3 0,-5 0-7 16,-3-4-4 0,12-3-2-16,7 0-1 15,1 0 2-15,4 0 1 0,-1 0 14 16,-3-3 8-16,3-1-6 16,8 1-3-16,-7-1-3 0,7-3 1 0,-11 4-7 15,-5-1-4-15,-11 4 9 16,-4-3 4-1,-4-1-6 1,-4 1-1-16,-4-4-5 16,-8 0-1-16,-3 0 1 15,-9 0 0-15,-7 3 0 16,-9 1 0-16,-3-4-2 0,-4 3 1 16,-8 1-42-1,-16-4-16-15,-20 3-76 16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42.251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13 74 108 0,'-11'-18'44'0,"11"8"-24"0,0 3-13 0,0 3 15 0,0-3-9 16,0 0-2-16,0 0-6 16,-4 4-2-1,4-1-1-15,0 1-4 0,0-1-1 16,0 1-1-16,0 3 3 15,0 0 0-15,0 0 1 16,0 0-3-16,0 0 0 16,0 0 4-16,0 0 1 15,0 0 0-15,0 0 1 16,0 0 15-16,0 0 9 0,0 0-12 16,4 0-3-16,-1 0-10 15,5 3-2-15,0 1-2 16,0-1-2-16,4 1 3 15,4-1 2-15,-1 1 0 16,5 3-1-16,4-4 1 16,3 1-1-16,5-4 0 15,-5 3 0-15,5-3 0 16,-1 0 0-16,5 0-3 16,3 4 2-16,4 3 1 15,0 0 0-15,1 0 0 16,-1 0 2-16,4 3-1 15,0-3-1-15,1 0 1 16,-5 0-1-16,0 0 0 0,-3-7 0 16,-5 4 2-16,4-1 1 15,8 1-1-15,4-1 1 16,0 4-2-16,0 4 2 16,4-1-4-16,0 1-2 15,0-4 2-15,8 3 0 16,-8-3 9-16,8-3 7 0,12-1-1 15,4 1 0 1,-1-4-2-16,1 0 0 0,0 0-4 16,-9 3-3-16,-3-3 4 15,4 0 4 1,0 0-9-16,0 0-2 16,-8 4-4-16,-4-4 0 0,0 3 2 15,-4 4 2-15,0 0-1 0,0 0-1 0,-8 0 1 16,4 0 1-1,4-3-1 1,8-1-1-16,3-3 1 16,-3 0 1-16,4 0 3 15,0 0 4-15,-4 0 5 16,-4 0 1-16,-4 0-8 16,4 0-2-16,4 0-3 15,0 0-2-15,0 0 1 16,-12 0 1-16,-8 0-1 15,-3 0 2-15,-9 0-2 16,-3-3-1-16,-5 3 1 16,-3 0 1-16,-4-4 1 0,-5 4 3 15,1 0-3-15,-4 0 0 16,-4 0-3-16,-4 0-1 16,-12 11-133-16,-15 6 0 31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45.383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-2-6 116 0,'0'0'46'0,"7"0"-24"0,-3 0-26 16,-4 0 10-1,0 0-10 1,8 0 1-16,-4 0 10 16,0 0 7-16,4 0 4 0,-4 0 2 15,0 0 0-15,-4 0 0 16,4 0-11-16,0 0-3 0,-4 0 0 15,0 0-3-15,0 0 0 16,8 0-3-16,-8 0-3 16,3 0 2-16,5 0 0 15,0 0-2-15,4 0 2 0,0 0 1 16,0 0 0 0,3 3 2-16,1-3 1 15,0 0-4-15,0 0 1 16,3 0 4-16,5 0 2 15,-1 0 2-15,9 0 0 16,3 0-4-16,1 0-3 0,7 4 0 16,-4-4-1-16,5 3 0 15,-1 1 0-15,4-4 2 16,0 0 1-16,-3 0-4 16,-1-4 1-16,0 1 9 15,4-1 3-15,5 1-5 16,-1 3-2-16,0 0-3 15,0 0-2-15,4 0 1 16,4 0-1-16,0 0 0 16,-4 0 0-16,0 0 0 15,4 0 0-15,4 0 0 16,4 0 2-16,4 0-3 16,-12 0 0-16,-4 0 12 15,-8 3 7-15,-4-3-5 0,1 0 0 0,-9 0 4 16,-3 0 3-16,-1 0-8 15,-3 0-4 1,-9 0-3-16,-3 0 1 16,0 0-3-16,-4 0-2 0,-1 0 0 15,-3 0 1 1,0-3-1-16,-8 3 2 16,0 0-2-16,0 0 2 15,-27 10-132 1,-21-10-4-1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48.571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 62 216 0,'-12'-17'82'0,"12"13"-44"0,0 4-38 15,0 0 18-15,0 0-14 16,0 0-2-16,8 0-7 0,-4 4 1 16,4-1 2-1,-5 4-1-15,5 0 1 0,4 0 2 16,-4 4 2-16,0 3-3 0,4 0-2 16,3-4 2-16,9 1 0 0,8-4 1 15,11-4 2 1,4 1 1-16,8-4 1 0,4-4-2 15,4 1 1-15,4-8-4 16,8 1 0 0,-5-4 1-16,-3 7 2 15,-8 0-1-15,0 0 2 16,-11 0-4-16,-1 0-2 16,-4 0 4-16,-7 3 1 0,-1-3 0 15,-8 0-2-15,-3 0 1 16,0 4-1-16,-9-1 4 15,-3 1 2-15,-4-1 13 16,-4 1 5-16,-4-1-10 16,-4 1-5-16,-4-1-6 15,-4 1-3-15,-7-1-2 16,-13 4-1-16,1 4-12 0,-5 3-2 16,-7 3 1-1,-4 4 2-15,-4 7 9 0,0 0 2 16,3 0 3-1,5 0 0-15,4 0-5 16,3 4 1-16,5-1 2 16,7 4 3-16,1-3 0 15,7-1-1-15,4 1-2 16,4-4 1-16,0-4 1 0,4 0 2 16,4 1-1-16,4-4 2 15,4-4 0-15,4-3 1 16,0 0-2-16,8 0 1 0,3-3-2 15,13-4-1-15,7-4 3 16,0-3 2-16,0-3-2 16,5-4 0-1,-1-4-1-15,0 1 1 16,-4-4 2-16,1 0 2 16,-5 0 3-16,-8 0 1 15,-3 0 1-15,-1 4 0 0,-7 3 2 0,-4 0 4 0,-4 0-8 16,-1 3-1-16,-3 1-5 31,-4 3-3-31,-8 3-73 16,-23 18-31-16,-36 11-15 15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54.412"/>
    </inkml:context>
    <inkml:brush xml:id="br0">
      <inkml:brushProperty name="width" value="0.53333" units="cm"/>
      <inkml:brushProperty name="height" value="1.06667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47 153 128 0,'-8'-35'49'0,"-4"14"-26"0,1 0-27 0,7 11 10 16,0-4-40-1,0-4-15-15,0-3 3 16,0 0 4-16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54.967"/>
    </inkml:context>
    <inkml:brush xml:id="br0">
      <inkml:brushProperty name="width" value="0.53333" units="cm"/>
      <inkml:brushProperty name="height" value="1.06667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102 174 76 0,'-20'-11'30'0,"12"8"-16"0,-8-4 3 0,9 3 14 15,-1 1-5-15,0-1-3 16,0 1-9-16,0-4-1 15,0 0-10-15,4 3-2 16,0 4-1-16,0 0 0 0,4-3-3 16,0 0 2-1,0 3 1-15,4 0 0 16,0-4 6-16,8 1 4 16,0-1 1-16,0 1 3 0,3-1-3 15,5 1-1-15,8-4-4 16,3 0 1-16,1 0-9 15,3 0-3-15,8 0 3 16,12 3 0-16,4 1 2 16,0-1 2-16,4 1-1 15,4 3 2-15,4-4-2 16,-4 1-1-16,8-1 1 16,7 1 1-16,1 3-1 0,-8-4 2 15,-1 1 0 1,1 3 1-16,-8-4-2 0,-4 1 1 15,-4-1-2 1,4 4-1-16,0-3 3 16,0 3 0-16,-4 0 5 15,-8 3 5-15,-4-3 4 16,-7 4 2-16,-5-4-8 0,-4 3-2 16,-3 1 1-16,-4-4 1 15,-9 3 6-15,-3-3 1 16,0 0-3-16,0 0-1 15,-4-3-8-15,-4 3-2 16,-1-4-2-16,1 1 1 16,0 3-7-16,-4-4 1 15,0 1-48-15,-11-8-110 16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56.271"/>
    </inkml:context>
    <inkml:brush xml:id="br0">
      <inkml:brushProperty name="width" value="0.53333" units="cm"/>
      <inkml:brushProperty name="height" value="1.06667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 13 116 0,'-12'-14'44'0,"12"14"-24"0,4 4-26 0,-4-4 8 15,0 0-4-15,4 7-2 16,0 0 5-16,0-4 1 16,0 1 2-16,-4-4 0 15,0 0 4-15,4 0 3 16,3 0 0-16,-3 0 1 0,-4 0-9 16,8 0-3-1,0 0-1-15,4 3 0 0,0 1 1 16,0-1-3-16,-1 1 2 15,5-1 1-15,4 1 2 0,7-4-1 16,5 0 2-16,3 0 2 16,4 0 4-16,-3 0 2 15,3 0 3-15,5-4-1 16,3 4 2-16,8 0-8 16,-8 0-4-16,8 0-2 15,8 4-1-15,8 3 0 16,0 0 0-16,-1 3-3 15,5 1 2-15,0-1 1 0,-4 4 2 0,7-7-3 16,9 7 0-16,-4-3 5 31,-5-1 2-31,1 4 9 16,4-3 2-16,-13-4 0 16,1 0 0-16,8-4-9 15,8 1-5-15,-9 3 0 0,-7-4 0 16,0 1-1-16,-4 3-2 0,-8-4 1 15,-4 4-1 1,-4 0-3-16,-4 0 2 16,-4 0 1-16,1 0 0 0,-1 0 2 15,4 0 1 1,-4 0-6-16,-3 0 0 16,-5-3 1-16,-3 3 3 15,-5-4 11-15,-3 4 7 0,-4-3-6 16,-5-1-2-1,-3 1-4-15,-4-1-2 16,0 1 1-16,0-4 3 0,0 0-2 16,-8 0-2-16,0 0 4 15,0 0 2-15,0 0-6 16,0 0-3-16,0 0 1 16,0-4 2-16,0 1-15 15,0-1-8-15,-8-3-84 16,-16 0-74-1,-7-3 53-15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20:50.424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AE4A756-5EE3-47B1-9658-85DFCDFA16EC}" emma:medium="tactile" emma:mode="ink">
          <msink:context xmlns:msink="http://schemas.microsoft.com/ink/2010/main" type="inkDrawing" rotatedBoundingBox="17321,2458 20267,2428 20268,2468 17322,2498" semanticType="underline" shapeName="Other">
            <msink:sourceLink direction="with" ref="{8A14EC5A-F628-49F8-A8CF-F9CC0D5B662B}"/>
          </msink:context>
        </emma:interpretation>
      </emma:emma>
    </inkml:annotationXML>
    <inkml:trace contextRef="#ctx0" brushRef="#br0">155 68 132 0,'-5'-9'49'0,"0"9"-26"0,0-4-14 0,0 4 14 16,0 0-9-16,-5 0-1 16,0 0-7-16,0 0-2 0,0 0-2 15,0 0-2-15,-5 0 3 0,-1 0 13 16,6-5 9-16,0 1-6 0,0 4-3 16,5 0-3-16,0-5-1 15,0 5 5-15,0 0 1 16,5 0-5-16,0-4-3 15,0 4-3-15,0 0 0 16,0 0-4-16,0 0-2 16,0 0 0-16,5 0 1 15,0-4-1-15,-5 4-1 16,5 0 1-16,-5 0-1 16,5 0 0-16,0 0 0 15,0 0 0-15,0 0 2 16,0 0-3-16,0 0 0 0,0 0 1 15,6 0 0-15,-6 0 0 16,10 0 2-16,-5 0-1 16,0 0-1-16,0 0 1 15,0 0-1-15,-5 0-3 16,5 0 2-16,0 0 1 16,0 0 0-16,0 0 0 15,0 0 0-15,0 0 0 16,0 0 2-16,0 0-1 15,0 0 2-15,0 0 0 16,6 0 1-16,-1-5-2 16,0 5 1-1,0 0-2-15,0 0 2 16,-5 0-4-16,5 0 0 16,0 0 1-16,0 0 0 0,0 0 0 15,0 0 2-15,0 0-3 16,0 0 0-16,1 0-1 0,-1 0-2 15,0 0 5-15,0 0 1 16,0 0-3-16,0 5 1 16,0-5 2-16,0 0 1 15,-5 4-4-15,0 0 1 16,0-4 0-16,0 0 0 16,5 0 0-16,1 0 2 15,-1 0-1-15,0-4-1 16,5 4-2-16,0 0 1 15,0-4 1-15,0 4 2 16,0 0-1-16,0 0-1 16,5 0-2-16,1 0 1 15,-1 0 1-15,0 0 2 0,0 0-3 16,0 0 0-16,0 0 1 16,0-5 2-16,-4 5-3 15,4-4-2 1,0-1 2-16,0 5 2 15,-5 0 0 1,10 0-1 0,-5 0 3-16,0 0-4 15,1 0 0-15,-1 0 1 16,-5 0 0-16,5 0 0 16,-5 5 2-16,0-1-3 15,-5-4 0-15,5 0 1 0,-5 0 0 16,6 0 0-16,-1 0 0 15,5 0 0-15,-5 0 0 16,5 0 0-16,5 0 0 16,0 0-3-16,1 0 2 15,4 0 1 1,0 0 0-16,0 0 2 16,0 0 1-16,6-4-4 15,-1 4 1-15,0 0 0 0,0 0 0 16,0 0 0-16,1 0 2 15,-1 0-1-15,-5 4-1 16,-5-4 3-16,5 0 0 16,1 0 1-16,4 0 0 15,5 0-2-15,0 0 1 16,6 0-2-16,-6 0-1 16,0 0 1-16,0-4 1 15,0-1-3-15,1 1 0 0,4 4 3 16,-5 0 3-16,0-5 2 15,1 1 3-15,-1 4-5 16,-10 0-3-16,-5 0-1 16,1-5-1-16,-6 5-3 0,0 0 0 15,-5 0-14-15,-5 0-4 16,0 0-57-16,-5 5-27 16,-15 4-7-1</inkml:trace>
  </inkml:traceGroup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58.115"/>
    </inkml:context>
    <inkml:brush xml:id="br0">
      <inkml:brushProperty name="width" value="0.53333" units="cm"/>
      <inkml:brushProperty name="height" value="1.06667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-3 110 140 0,'-8'-3'55'0,"12"3"-30"0,-4 0-32 16,0 0 10-1,0 0-3-15,0 0 0 16,0 0-3-16,4 0 0 16,4 3 2-16,0-3 9 0,-1 0 6 15,1 0 9-15,4 0 3 16,0 0-2-16,0 0-1 15,-1 0-10-15,1 0-5 16,8 0-5-16,0 0-3 16,3 0 1-16,9 0-1 0,7 4 0 15,4-4 2-15,1 0-1 16,3 0-1-16,8-4 1 16,0 1-1-16,0-1 0 15,0 1 0-15,4 0 6 16,4-1 6-16,0 1-6 15,-4-1-1-15,-4 1 3 16,0-1 5-16,0-3-3 16,4 0 0-16,0-3-4 15,0-1-1-15,-4 1-1 16,4-1 0-16,0 4-2 16,-3 0 1-16,-5 0-7 15,-8 4 1-15,-4 3 3 0,-7 0 2 16,-1 3 0-16,-3 1-2 0,-5-1 1 15,1 1-1-15,0-4 0 16,-1 3 0 0,-3-3 0-16,0 0 2 15,-1 0-3-15,1 0 0 16,-4 0 1-16,-1 0 2 0,1 0-3 16,0 0 0-16,-4 0 3 0,-1 0 1 31,-3 0-4-31,0 0 1 15,0 0 2-15,-8 0 1 16,0 0-1-16,0 0-2 16,0 0 1-16,0 0 1 0,4 0-3 15,-4 0 0 1,4 0-10-16,0 0-3 0,-4 0-77 16,-12 0-65-1,0-7 48-15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5T00:52:58.797"/>
    </inkml:context>
    <inkml:brush xml:id="br0">
      <inkml:brushProperty name="width" value="0.53333" units="cm"/>
      <inkml:brushProperty name="height" value="1.06667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12 110 152 0,'-11'-14'57'0,"11"11"-30"0,0 6-14 0,0-3 17 0,4 0-6 16,3 0 0-16,5 0-9 15,0 0-2-15,8 0-7 16,-1 0 3-16,1 0 1 0,4 0-1 16,-1 0 2-16,9-3 0 15,7 3 1-15,8 0-11 16,-3 0-3-16,7 0 3 16,12 3 3-16,4 1-1 15,11-1 0-15,21 1 1 16,-1-4 2-16,4 3 1 15,-3 1 3-15,-1-1 12 16,12 1 6-16,4-1 5 16,-19-3 5-16,-5-3-4 0,-7-1 0 15,-5-3-6-15,-15-3 0 16,-11-7-10-16,-9-1-3 16,-8 1-11-16,-11-1-4 15,-8 1-105-15,-24 3-44 16,-12-4-26-1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06:52.691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883BEA6-765E-46CB-BAFE-504DE3A9C3D2}" emma:medium="tactile" emma:mode="ink">
          <msink:context xmlns:msink="http://schemas.microsoft.com/ink/2010/main" type="writingRegion" rotatedBoundingBox="26491,4999 29292,5221 29211,6235 26410,6013"/>
        </emma:interpretation>
      </emma:emma>
    </inkml:annotationXML>
    <inkml:traceGroup>
      <inkml:annotationXML>
        <emma:emma xmlns:emma="http://www.w3.org/2003/04/emma" version="1.0">
          <emma:interpretation id="{67FCE8A6-87EF-475B-824A-3A00AD6AC46C}" emma:medium="tactile" emma:mode="ink">
            <msink:context xmlns:msink="http://schemas.microsoft.com/ink/2010/main" type="paragraph" rotatedBoundingBox="26491,4999 29292,5221 29211,6235 26410,60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FA2F7A-0D15-454E-BE34-AA2761158148}" emma:medium="tactile" emma:mode="ink">
              <msink:context xmlns:msink="http://schemas.microsoft.com/ink/2010/main" type="line" rotatedBoundingBox="26491,4999 29292,5221 29211,6235 26410,6013"/>
            </emma:interpretation>
          </emma:emma>
        </inkml:annotationXML>
        <inkml:traceGroup>
          <inkml:annotationXML>
            <emma:emma xmlns:emma="http://www.w3.org/2003/04/emma" version="1.0">
              <emma:interpretation id="{ACED6077-5616-4445-935E-0A4178421056}" emma:medium="tactile" emma:mode="ink">
                <msink:context xmlns:msink="http://schemas.microsoft.com/ink/2010/main" type="inkWord" rotatedBoundingBox="26491,4999 28933,5193 28853,6207 26410,601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-8 340 176 0,'-7'-6'68'0,"7"6"-36"0,0 0-11 0,0 0 25 15,0 0-13-15,0 0-4 16,0 0-5-16,0 0-1 16,0 0-13-16,0 0 1 0,-7 0 0 15,7 0-2-15,-6 0 2 16,6 0-6-16,0 0-1 16,0 0-2-16,0 0-2 15,0 0 3-15,0 0 0 16,0 0 10-16,0 0 6 15,0 0-6-15,0 0-2 0,0 0-2 16,0 0-1-16,0 0-4 16,0 0-1-16,0 0-1 15,13 0-2-15,8 0 3 16,-1 0 0 0,7 0-4-16,7 0 1 0,0 0 0 0,7 0 2 15,-7 0-1-15,0-6-1 16,0-1 1-16,0 1 1 15,-1 0-1-15,1 0-1 16,0 0 1-16,-6 0-1 16,-8 0 0-16,7 0 2 15,-7 0-1-15,-6 6-1 16,0 0-6-16,-8-6-1 16,1 0-74-16,0 6-31 15,6 0-31 1</inkml:trace>
          <inkml:trace contextRef="#ctx0" brushRef="#br0" timeOffset="-586.2803">101-3 152 0,'-14'0'57'0,"7"0"-30"0,0 0-7 0,7 0 19 16,-6 0-4-16,-1 0 2 15,-7 0-6-15,8 0 1 16,-1 0-18-16,0 0 3 0,0 6 1 16,0 0-8-16,1-6-3 15,-1 6-4-15,7 0-3 16,0 0 1-16,0 0-1 15,0 6 13-15,0-6 6 16,0 6-7-16,0 0-4 0,7-6-5 16,-1 6-3-16,1-6 1 31,7 0-1-31,-1 0 2 0,1 0 3 16,-1 0-2-16,8 0 0 15,-1 0-1-15,7-6 1 16,1 0-2-16,-1 0 2 15,0-6-2-15,0 6 2 16,7-6-2-16,0 0 2 16,0 0-2-16,0-6-1 15,0 0 1-15,-7 6-1 16,0 0 0-16,-7 0 2 16,1 6-3-16,-8 0 0 15,-6 0 1-15,-7 0 0 16,14 0-14-16,-14 0-3 15,0-6-59-15,0 0-26 0,0-6-29 16</inkml:trace>
          <inkml:trace contextRef="#ctx0" brushRef="#br0" timeOffset="1384.502">926 81 120 0,'-7'-12'46'0,"7"12"-24"0,0-12 7 0,0 6 23 0,0 0-2 16,0-6 3-16,0 0-8 16,7-6-3-16,-7 0-23 15,6 0 2-15,-6 0 0 0,0 6-5 16,0 0-1-16,0 0-3 31,0 6 0-31,0 0-9 16,0 6-3-16,0 0-4 15,0 6 3-15,0 12-5 16,0 6 2-16,0 6 2 0,0 6 3 16,0 6-2-16,0 6-2 15,7 0 2-15,-7 0 2 16,0 0 0-16,0-6-1 0,0 1 3 16,0-7 0-16,0 0-4 15,0-6 1-15,-7 6 0 16,1-6 2-16,-1-6-1 15,0 0 2-15,0 0-2 16,1-6-1-16,-1-6 3 16,0 0 0-16,0-6 1 15,7-6 0-15,0 0 0 16,0-12 2-16,0-6-3 16,0-6-2-16,0-12-3 15,0 0 1-15,0 0-1 16,0-12 0-16,0 6 2 0,7 0 0 15,-7 5-3-15,0 7 2 16,7 6 1-16,0 0 2 16,-1 0-1-16,1 0-1 15,0 6 3-15,0 0 2 16,-1 0-2-16,8 6 0 16,-1 0-3-16,-6 6-3 15,0 0 2-15,6 0 0 16,1 6-2-16,0 6 0 15,-1 0-1-15,1 6 3 16,-1 0 0-16,1 0 1 0,-1 0 2 16,7 0 1-16,1 6-4 15,-1 0 1-15,-6-6 0 16,6 12 2-16,-7 0-3 0,1 0-2 31,-1 0 2-31,-6 0 0 0,0 1 1 0,0-7 2 31,-7 0-1-31,7-6-1 16,-7-12 3-16,0 0 0 16,0 0 1-16,0 0 0 15,0 0-2-15,13-12 1 16,1-18 0-16,-1-7-1 16,1 1-2-16,-1 0 1 15,1-6 1-15,-1-6-3 16,1 0 0-16,-1-6-1 15,1 0 0-15,-1 6 2 16,1 0 2-16,-1 5-1 16,1 1-1-16,0 12-2 15,-1 6 1-15,1 0 1 0,-8 6 0 16,1 6-3-16,0 0 2 16,0 6-4-16,-1 0 1 15,-6 0 2-15,0 6 3 16,0 0-2-16,7 6-2 15,0 6 2-15,-7 6 0 16,0 6 1-16,0 12 0 16,0 12 0-16,0 18 0 15,0 7 0-15,0 11 0 16,7 6-3-16,-1 6 2 16,1-12 1-16,0-11 0 15,-7-13 0-15,7-6 0 16,-7-12 2-16,0-6 1 0,7-6-4 15,-1-6 1-15,-6-6 2 16,0 0 1-16,0-6 5 16,0-6 3-16,-6-6 5 15,-1 0 2-15,0 0-9 16,0-6-5-16,0 0-41 16,-6 0-15-16,-1 0-67 15,1-6-26-15,6-6 21 16</inkml:trace>
          <inkml:trace contextRef="#ctx0" brushRef="#br0" timeOffset="2199.7152">2279-69 188 0,'6'0'71'0,"1"0"-38"0,0 0 1 0,-7 0 29 15,0 0-17-15,13 0-6 16,1 0-21-16,0-6-7 15,-1 0-8-15,1 0-3 0,-8-6 0 16,8 6-1-16,-7-7 2 16,-1 1-1-16,1 6-1 15,0-6 1-15,-7 0 1 16,0-6 1-16,0 6 1 16,0 0 6-16,0 0 4 15,0 0-7-15,-7 0-4 16,0 0 0-16,1 6 0 0,-1 0-1 15,0 0-2-15,0 0 1 16,-6 0-1-16,-1 6-3 16,-6 0 2-16,-7 6-1 15,0 0 0-15,-14 6 0 16,1 6 0-16,-1 6 2 16,-6 6 2-16,6 18-1 15,1-5-1-15,-1 5-2 16,7 6 1-16,7 12 1 15,7 0 2-15,0-6 10 16,6 0 7-16,7-6-4 16,7-5 2-16,14-7 3 15,20 0 2-15,13-12-9 0,7 0-5 16,7-12-3-16,0-12-1 16,-7-6 0-16,-7 0 0 15,7-6-2-15,-13-6-2 16,-7 0-2-16,-7-6 1 15,-7 0-52-15,-6-6-22 16,-14 0-81 0,-14 0-57-16,1 0 92 15</inkml:trace>
        </inkml:traceGroup>
        <inkml:traceGroup>
          <inkml:annotationXML>
            <emma:emma xmlns:emma="http://www.w3.org/2003/04/emma" version="1.0">
              <emma:interpretation id="{DF32B9FD-9166-4507-BF21-D38AC21E55B0}" emma:medium="tactile" emma:mode="ink">
                <msink:context xmlns:msink="http://schemas.microsoft.com/ink/2010/main" type="inkWord" rotatedBoundingBox="28914,5902 29236,5928 29213,6214 28891,6188"/>
              </emma:interpretation>
              <emma:one-of disjunction-type="recognition" id="oneOf1">
                <emma:interpretation id="interp1" emma:lang="" emma:confidence="0">
                  <emma:literal>O</emma:literal>
                </emma:interpretation>
                <emma:interpretation id="interp2" emma:lang="" emma:confidence="0">
                  <emma:literal>0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a</emma:literal>
                </emma:interpretation>
                <emma:interpretation id="interp5" emma:lang="" emma:confidence="0">
                  <emma:literal>•</emma:literal>
                </emma:interpretation>
              </emma:one-of>
            </emma:emma>
          </inkml:annotationXML>
          <inkml:trace contextRef="#ctx0" brushRef="#br0" timeOffset="2940.5685">2698 514 68 0,'14'-12'27'0,"-14"12"-14"0,6-6 2 0,-6 6 13 0,0 0 4 15,0 0 6-15,7 0-1 16,-7 0 1-16,0 0 2 16,7 0 2-16,-7 0-23 15,0-6 3-15,0 0 1 0,0 0-1 16,0 6-1-16,0 0-5 16,0-6-2-16,0 0-8 15,-7 0-4-15,0 6-1 16,1 0 1-16,-1 0 1 15,-7 6 1-15,1-6-7 16,-1 6 0-16,-6 6 1 16,0 0 3-16,-1 0 0 15,1 0-1-15,0 0 5 0,0 6 4 16,-1 0-3-16,1-6-1 16,0 6 4-16,6-6 2 15,1 0-6-15,6 6-3 16,0 0 7-16,7 0 4 0,0-6-4 15,7 0-3-15,0 0 5 16,13 0 3-16,7-6-3 16,7-6-1-16,0-6-4 15,-1-6-1-15,8 0-3 16,-7 0 1-16,-7-12-2 16,0 0 2-16,-7-6 2 15,-6 6 4-15,-7-6-2 16,-7 0-2-1,-7 0-7-15,-14 6-1 0,-6 12-10 0,-6 12-4 16,-1 12-79-16,7 6-36 16,0 0-26-1</inkml:trace>
        </inkml:traceGroup>
      </inkml:traceGroup>
    </inkml:traceGroup>
  </inkml:traceGroup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07:49.59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F61345F-BF96-421A-9E0B-E3F518896052}" emma:medium="tactile" emma:mode="ink">
          <msink:context xmlns:msink="http://schemas.microsoft.com/ink/2010/main" type="inkDrawing" rotatedBoundingBox="6509,14178 21894,14162 21895,14279 6510,14295" shapeName="Other"/>
        </emma:interpretation>
      </emma:emma>
    </inkml:annotationXML>
    <inkml:trace contextRef="#ctx0" brushRef="#br0">69 142 40 0,'-6'-6'16'0,"6"6"-8"0,0 0-10 0,0 0 4 0,0 0 22 16,0 0 11-16,0 0 5 15,0 0 3-15,0 0-7 16,0 0-1 0,0 0-12-16,0 0-1 15,0 0-13-15,0 0-1 0,0 0-1 16,0 0-3-16,0 0-1 15,0 0-1-15,0 0 1 16,0 0-4-16,0 0 0 16,0 0-1-16,0 0 0 15,0 0 2-15,0 0 2 16,0 0 3-16,0 0 2 16,0 0-3-16,0-6-1 15,0 6 1-15,0-6 0 16,0 0 0-16,0 0 0 0,0 6-5 0,0 0 1 0,0 0-5 15,-7-6 1 1,0 6 0-16,0 0-1 0,1-6 4 16,6 0 2-16,-7 0 0 15,0 0 2-15,0 6 11 16,7 0 6-16,-6-6-6 31,6 6-3-31,-7 0-4 0,0-6 0 0,7 0-4 16,0 6 0-16,0 0-6 15,0 0 0-15,0 0-1 16,-7 0 2-16,7 0 1 16,0 0 3-16,0 0-1 15,0 0 2-15,0 0-2 0,0 0-1 16,0 0 1-16,0 0-1 16,0 0 4-16,0 0 5 15,0 0-3-15,0 0 2 16,0 0-10-16,0 0 0 15,0 0 0-15,0 0 3 16,7 6-2-16,7-6 0 16,-8 0 1-16,8 0 0 15,-1 0 0-15,1 0 0 32,-1 0 0-32,1 0 2 15,0 0-1-15,6 0-1 16,0-6 3-16,7 0 0 0,7 6-4 15,0-6 1-15,0 6 0 16,-1 0 0-16,8 0-3 16,-7 0 2-16,0 0 1 15,-7 0 0-15,0 0 0 16,0 0 0-16,-7 0 2 0,0 0 1 16,1 0-4-16,-1-6 1 15,-6 6 2-15,-1 0 1 16,7-6-4-16,-6 0-1 15,0 0 3-15,-1 6 1 16,1 0-5-16,-1 0 0 0,7 0 1 16,1 0 1-16,6 6 3 15,0-6 1-15,0 6-1 16,0-6-2-16,0 6-2 16,-7-6 1-16,7 0 3 15,-6 0 1-15,-1 6-4 16,0-6 1-16,-6 0 0 15,-1 0 0-15,1 6 0 16,-1-6 2-16,-6 0-3 0,0 0 0 16,0 0-1-16,6 0-2 31,1 0 3-31,-1 0 0 0,1 0 3 0,6 0 1 16,0 0-1-16,7 0-2 15,1 0 1-15,5 0 1 16,1 0-3-16,0-6 0 0,0 6 1 15,-7 0 0-15,0 0 0 16,0 0 2-16,0 0-1 16,-7 0-1-16,1 0 1 15,-1 0-1-15,0 0 0 32,7 0 0-32,-6 0-3 15,-1 0 0-15,0 0 2 16,0 0 2-16,-6 0 0 15,6-6-1-15,1 6 1 0,-1 0-1 16,0 0 0-16,1 0 0 16,-1 0 0-16,7 0 0 15,0 6-3-15,0-6 2 16,7 0 1-16,0 6 2 16,-1-6-1-16,-5 6-1 15,-1-6 1-15,0 0-1 16,0 0 0-16,7-6 0 15,-1 6 0-15,1-6 0 0,7 0 2 16,-7 6 1-16,6 0-1 16,-6 0-2-16,0 0-2 0,0 0-1 15,0 0 2-15,-1 0 0 16,1 0 1-16,0 0 2 31,7 0-1-31,-8 0-1 0,-6 0 1 0,7-6-1 16,0 0 0-16,0 6 0 15,-7 0 0-15,7 0 0 16,-7 0-3 0,7 0 2-1,0 0 1-15,-1 0 0 16,-6 0 2-16,1 0-1 16,-1 0-1-16,0 6-2 0,0 0 1 15,0-6 1-15,0 0 2 16,0 0-3-16,7 0 0 15,6 0-1-15,1-6 0 16,6 6 4-16,1 0 1 16,-1 0-1-16,-6 0-2 15,-1-6 3 1,1 6 0-16,-7 0-4 0,-1 0 1 16,-6-6-2-16,1 6 0 15,-1 0 2-15,0 0 2 16,0-6-1-16,7 6-1 15,-1 0 1-15,1 0-1 16,0 0 0-16,0 0 2 16,0 0-3-16,-7 0-2 0,0 0 4 15,0 0 1-15,-7 0 0 16,7 0-4 0,-6 0-1-16,-1 6 2 15,0 0 2-15,-6-6-2 16,-1 0 0-16,1 0 3 15,-1 0 1-15,1 0-4 16,-1 0 1-16,1 0-2 0,6 0 0 16,0 0 4-16,1 0 1 15,6 0-1-15,0 0 1 16,13 0-4-16,-6 0 0 16,0 0-1-16,0 0 0 15,0 0 2-15,0 0 0 16,-1 0-3-16,-6 0 2 0,1 0 1 15,-1 0 2 1,0 0-1-16,0 0 2 16,0-6-2-16,0 6-1 15,0 0 1-15,7 0-1 16,0 0 0-16,-1 0 0 16,1 0-3-16,0 0 2 15,0 0 1-15,0 0 0 16,-1 0 0-16,1 6 2 15,-7 0-1-15,0-6-1 0,1 0 1 16,-1 0-1-16,0 0-3 16,0 0 2-16,0 0 3 15,0 0 1-15,0 0-4 16,7 0 1-16,-7 0 0 16,0 0 2-16,0 0-3 0,0 0-2 15,7 0 2-15,-7 0 2 16,13 0-2-16,-6 0-2 15,0 0 4-15,0 0 1 16,0 6-3-16,0-6 1 16,-1-6 2-16,1 0 1 15,-7 0-4-15,0 6 1 16,0 0 0-16,-6 0 2 0,-1 0-3 16,0 0-2-16,1 6 2 15,-8 0 2-15,1 0-2 16,-1 0-2-16,7 0 2 15,1-6 0-15,-1 0 3 16,7 0 1-16,7 6 1 16,-7 0 0-16,0-6-5 15,-7 0 1-15,1 0 0 32,-1 0 2-32,0 0-3 15,-6-6-2-15,-1 6 2 0,1 0 0 16,-1 0 1-16,1 0 0 15,6 0 0-15,1 0 0 16,-1-6 2-16,0 6 1 16,7 0-4-16,0 0 1 15,0-6 0-15,7 6 0 16,0-6-3-16,0 6 2 16,0 0 1-16,-1 0 0 15,1 0 0-15,0 0 0 16,-7 0 0-16,0 0 0 15,-6-6 0-15,-1 6 0 0,7-6 2 0,-7 0 1 16,7 6-4-16,-6 0-1 0,6 0 3 16,0 0 1-16,0 0-3 31,0 0-1-31,-7 0 1 16,0 0 0-16,1 0 1 15,-1 0 2-15,0 0-3 16,1 0 0-16,-8 0 1 15,14 0 0 1,-7 6 0-16,-6 0 2 16,-1 0 1-16,1-6-4 15,0 0 1-15,-1 0 0 0,1 0 2 0,-1 0-6 16,1 0 1-16,6 0 1 16,0 0 3-16,7 0 0 15,0 0 2-15,7 0-4 16,0 0 0-16,7 6-1 15,-1 0-2-15,1-6 7 16,-1 6 3-16,-6-6-6 16,0 0-1-16,0 0 2 15,0 0 1-15,-7-6 0 16,-7 6 1-16,0-6-4 16,1 0 0-16,-1 0 1 0,7 6 0 15,-7 0 0-15,1 0 2 16,-8 0-3-16,14 0 0 31,0 0 3-31,0 0-1 0,0 0-1 16,7 0 1-16,0 0-1 15,0 0-3-15,0 6 0 16,-7-6 2-16,0 0 2 16,0 0 0-16,7 0 2 0,-7 0-2 15,0 0-1-15,0 0-2 16,0-6 1-16,0 6 1 31,0 0 2-31,0 0-3 16,0 0 0-16,0 0 1 15,7 0 0-15,0 0 0 16,0 0 0-16,0 0 0 16,-1 0 0-16,1 0 0 15,0 0 2-15,-7 0-1 0,0-6-1 16,-7 6-2-16,1-6 1 15,-1 6 1-15,0 0 2 16,-6 0-3-16,-1 0 0 16,1 0 1-16,0 0 0 15,-1 0 0-15,1 0 2 0,-1 6-3 16,7-6 0-16,1 0 1 16,6 6 2-16,0-6-1 15,0 0-1-15,0 0-2 16,-7 0 1-16,7 6 3 0,-6-6 1 15,-1 6-4-15,0-6 1 16,0 0-2-16,1 0 0 16,-1 0 2-16,0 0 2 15,1 0-3-15,-1 0 0 16,0 0 1 0,7 0 2-16,0 0-1 15,0 0-1-15,1 0 1 16,-1 0-1-16,0 0 0 15,-7 0 2-15,0 0-3 16,7 0 0-16,7 0 1 16,-7 0 0-16,0 0 2 15,0 0 1-15,7 0 21 0,-7 0 8 16,0 0-15-16,0 0-7 16,-6-6-7-16,-1 0 0 15,-7 6-4-15,8-6 0 16,-1 6 1-16,0 0 0 15,1 0 0-15,-1 0 0 16,0 0 0-16,1 0 0 16,-1 0 0-16,7 0 0 0,0 0 0 15,0 0 2 1,0 0-3-16,0-6 0 0,-7 6 1 0,7 0 0 16,-6 6 0-16,-1 0 0 15,0-6 0-15,1 0 0 16,-1 0 0-16,0 0 2 31,1 0-3-31,-1 0 0 16,-7 0 1-16,1 0 2 0,-1 0-1 15,1 0-1-15,-1 0 1 16,1 0-1-16,6 0-3 16,1 0 2-16,-1 0-1 15,0 0 0-15,7 0 4 16,7 0 1-16,0 0-1 0,0 0-2 15,0 0 1-15,-1 0-1 16,1 0 0-16,-7 0 2 0,0 0-3 16,-6 0 0-16,-1 0-1 15,7-6 0-15,-7 0 4 16,1 6 1-16,-1 0-4 16,0 0 1-16,0 0 0 15,1 0 0-15,-1 0-3 16,-6 0 2-16,-1 6-1 15,1-6 0-15,6 0 2 16,0 0 2-16,-6 0-1 16,6 0 2-16,-6 0-2 15,6 0-1-15,0 0 1 16,1 0-1-16,-1 0-3 0,0 0 0 16,-6 0 4-16,-1 6 1 15,1 0-3-15,-14-6 1 16,13 6-2-16,1-6 0 15,-1 0 2-15,1 0 2 16,-1 0 1-16,8 0 1 16,6 0-2-16,-7-6-2 31,7 6-2-31,0 0 1 0,0 0 1 16,-7 0 0-16,1 0 0 15,-1 0 0-15,0 0-3 16,7 0 2-16,0 0 1 15,1 0 2-15,-1 0-1 16,0 0 2-16,0 0-2 16,0 0-1-16,0 0 1 15,0 0-1-15,0 0-3 16,-7-6 2-16,1 0 1 0,-8 0 0 16,1 6 0-16,-1-6 0 15,1 0 0-15,-14 6 2 16,13 0-6-16,1 0 1 0,-1 0 3 15,1 0 2-15,6 6 0 16,0 0-2-16,7-6-2 16,-6 0 1-16,6 0 3 15,0 0 3-15,0 0-2 16,-7 0-2 0,7-6 0-16,0 6-1 0,-6 6-3 0,-1 0 0 15,-6 0 2-15,-1-6 0 16,1 0-2-16,-14 0 0 15,13 6 2-15,1-6 2 32,-1 0 0-32,1 0 2 15,-1 0-2-15,8 0 2 0,6 0-2 16,6 0 2-16,1-6-2 16,7 6 2-16,-1 0-4 15,1-6 0-15,6 6-1 16,-6 0 0-16,0 0 0 15,-8 0-2-15,1 6 3 0,-7 0 0 16,0-6 1-16,0 0 2 16,-6 0-1-16,-1 0-1 15,7 0 3-15,0 0 0 16,0 0-1-16,-7-6 1 16,1 6-4-1,-1 0 0-15,0 0 1 0,-6 0 0 0,6 0 0 31,-6 0 0-31,6 0-3 0,-6 0 0 0,-1 0-1 16,1 0 3-16,-1 0 0 16,1 0 3-16,-1 0-1 0,7 6-1 15,1-6 3-15,-8 0 0 16,1 6-4-16,-1-6 1 16,1 0 13-16,-1 0 8 15,-13 0-10-15,14 0-4 16,-14 0-6-16,14 0-2 15,-14 0 1-15,13 0 0 16,1 0 2-16,-14 0 1 16,13 0-4-16,1 0-1 31,6 0 3-31,0 0 1 16,-6 0-5-16,6-6 0 0,0 6 3 15,7 0 4-15,0 0-3 16,-6 0-3-16,6 0 3 15,-7-6 1-15,0 6-3 16,1 0 1-16,-1 0-2 16,0 0-2-16,7 0 3 15,0 0 2-15,0 0 0 16,1 0-1-16,-1 0 1 16,0 6-1-16,0-6 0 15,-7 0 0-15,7-6 0 16,0 0 0-16,0 6 0 15,0 0 2-15,0 0-3 0,0 0 0 16,0 0 1-16,1 0 0 16,-1 0 0-16,0 0 0 15,6 0 2-15,-5 0 1 16,-1 6-4-16,0-6-1 16,-7 6 1-16,0-6 2 15,-6 0-2-15,-1 0 0 16,1 0 1-16,-1 0 0 15,1 0 0-15,-1 0 0 16,1 0 0-16,0 0 0 16,-1 0 0-16,1 0 0 15,6 0 2-15,7 0 1 0,0 0-4 16,7 0-1-16,0 0 1 16,-1 0 2-16,1 0 0 15,0 0 2-15,0 0-4 0,0 0-2 16,-7 0 2-16,0 0 0 15,0 0 1-15,-7 0 0 16,7 0 0-16,-6 0 0 0,-1 0 2 16,-7 0 1-16,8-6-1 15,-1 0-2-15,0 6-2 16,1 0 1-16,6 0-1 16,-7 0 0-16,0 0 2 15,1 0 2-15,-8 0-3 16,7 0 0-16,1 0 12 31,-8 0 7-31,1 6-9 0,-1-6-2 16,-13 0-5-16,14 0 1 15,-14 0 0-15,0 0 1 16,0 0 0-16,0 0 0 16,0 0-5-16,0 0 1 15,0 0-13-15,0 0-7 16,0 0-60-16,0 0-25 0,-7-30-61 15</inkml:trace>
  </inkml:traceGroup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07:56.889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4A06A57-BB33-4DD9-8D93-4B0BC783641C}" emma:medium="tactile" emma:mode="ink">
          <msink:context xmlns:msink="http://schemas.microsoft.com/ink/2010/main" type="writingRegion" rotatedBoundingBox="23221,13140 28383,13140 28383,16730 23221,16730"/>
        </emma:interpretation>
      </emma:emma>
    </inkml:annotationXML>
    <inkml:traceGroup>
      <inkml:annotationXML>
        <emma:emma xmlns:emma="http://www.w3.org/2003/04/emma" version="1.0">
          <emma:interpretation id="{80A48E3A-5088-4052-B5EA-DF25644B49E7}" emma:medium="tactile" emma:mode="ink">
            <msink:context xmlns:msink="http://schemas.microsoft.com/ink/2010/main" type="paragraph" rotatedBoundingBox="23573,13140 25088,13140 25088,14205 23573,142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B0EF49-607C-41AA-A125-BE51BE84CF98}" emma:medium="tactile" emma:mode="ink">
              <msink:context xmlns:msink="http://schemas.microsoft.com/ink/2010/main" type="line" rotatedBoundingBox="23573,13140 25088,13140 25088,14205 23573,14205"/>
            </emma:interpretation>
          </emma:emma>
        </inkml:annotationXML>
        <inkml:traceGroup>
          <inkml:annotationXML>
            <emma:emma xmlns:emma="http://www.w3.org/2003/04/emma" version="1.0">
              <emma:interpretation id="{B597B820-5CCE-4932-996E-CE71BC3233FA}" emma:medium="tactile" emma:mode="ink">
                <msink:context xmlns:msink="http://schemas.microsoft.com/ink/2010/main" type="inkWord" rotatedBoundingBox="23573,13140 25088,13140 25088,14205 23573,14205"/>
              </emma:interpretation>
              <emma:one-of disjunction-type="recognition" id="oneOf0">
                <emma:interpretation id="interp0" emma:lang="" emma:confidence="1">
                  <emma:literal>tp</emma:literal>
                </emma:interpretation>
                <emma:interpretation id="interp1" emma:lang="" emma:confidence="0">
                  <emma:literal>'p</emma:literal>
                </emma:interpretation>
                <emma:interpretation id="interp2" emma:lang="" emma:confidence="0">
                  <emma:literal>Tp</emma:literal>
                </emma:interpretation>
                <emma:interpretation id="interp3" emma:lang="" emma:confidence="0">
                  <emma:literal>"p</emma:literal>
                </emma:interpretation>
                <emma:interpretation id="interp4" emma:lang="" emma:confidence="0">
                  <emma:literal>op</emma:literal>
                </emma:interpretation>
              </emma:one-of>
            </emma:emma>
          </inkml:annotationXML>
          <inkml:trace contextRef="#ctx0" brushRef="#br0">947 204 192 0,'-20'6'74'0,"13"0"-40"0,-14 0-18 0,15 0 24 0,-1 0-1 16,-7 6 1-16,1-6-8 15,-7 6-5-15,-1 6-15 16,1-6 3-16,0 0 5 0,-1-6 0 16,1 1 0-16,7-1-4 0,-1 0 0 15,0 0-3-15,1 0 2 16,6-6-8-16,0 6-2 15,1-6-3-15,-1 6 1 16,7-6 0-16,0 0 3 16,20 6-1-16,7 0 0 15,14-6 1-15,20 0 3 16,6-6-2-16,-6 0-2 16,7 0-2-16,6-6-3 0,1 0 1 15,-8-1-1-15,-6 7 0 16,-7-6 0-16,-6 0 0 15,-8-6 0-15,-6 6-29 16,-7 6-13-16,-6-6-40 16,-8 0-18-16,-13 0-51 15</inkml:trace>
          <inkml:trace contextRef="#ctx0" brushRef="#br0" timeOffset="432.9841">1136-163 192 0,'-13'-12'74'0,"13"6"-40"0,0 0 0 0,0 6 31 15,0 0-11-15,0 0-4 16,0-6-11-16,0 0-2 16,0 0-21-16,6 0 2 0,-6-6 0 15,0 6-6-15,0 6-2 16,0 0-5-1,0 0-6-15,0 0-2 16,0 6-1-16,0 6 3 16,0 6 0-16,0 12 1 15,0 25-3-15,0 23 2 16,0 12 1-16,0 12 2 16,0 12-3-16,0-5 0 15,0-13 1-15,0-18 2 0,0-12-3 16,0-12 0-16,0-6 1 0,0-11 0 15,7-7 2-15,0-6 1 16,0-12-1-16,6-6 1 16,1-6 0-16,-1-6 1 15,8 0-18-15,-1 0-5 32,-7 0-64-32,8-6-25 15,-1-6-42-15</inkml:trace>
          <inkml:trace contextRef="#ctx0" brushRef="#br0" timeOffset="-528.5826">27 132 280 0,'-14'-12'107'0,"7"12"-58"0,1-6-33 0,6 6 27 16,0-6-17-16,0 0-4 16,0 0-7-16,0 0-2 15,0 0-7-15,6 0 0 0,1 0 1 16,0 0 5-16,0 0 5 15,-1 0-9-15,1 0-2 16,0 0 5-16,7 0 4 16,-1 0-7-16,1 0-4 15,-1 0-6-15,1 0 1 0,-1 0 1 16,1 0 0-16,6 6 0 16,-6 0 2-16,6 0-1 15,7 6-1 1,0 0 3-16,-7 0-4 15,14 6-2 1,-14 0 2-16,7 0 0 16,-6 0 3-16,-1 0-1 15,-6 6-1-15,6 0-2 16,-7 6 1-16,1 0 1 16,-1 6 0-16,1 0 2 0,-7 6 1 15,6 12-1-15,-13-11-2 16,7 5-2-16,-7 0 1 15,0 0 1-15,-7 6 2 16,1-6-1-16,-8 0-1 16,0 0 1-16,1-12-1 15,-7 0 0-15,-1-6 2 16,1-6-1-16,0 1-1 0,-1-1 1 16,-6-6 1-16,0-6 1 15,-6 6 1 1,-1-6 0-16,7-6-2 15,0 0-2-15,6 0 1 16,1-6 1-16,6 0-3 16,1 0 0-16,6-12 5 15,0 0-4-15,1 5-2 16,6-5-2-16,0 0 3 16,6 0 0-16,1 0 1 15,7-6-3-15,6-6 0 16,7 0 2-16,7 0 0 15,6 6 1-15,-6-6 2 16,7 6-3-16,-7 6 0 16,-7 0 1-16,0 6 0 15,-7 6-3-15,0 0 2 16,1 0 1-16,-8 0 0 16,1 6 0-16,-7 0 2 15,6 0-3 1,-6 0-46-16,13 12-142 31,14 0-38-31,7-6 94 0</inkml:trace>
        </inkml:traceGroup>
      </inkml:traceGroup>
    </inkml:traceGroup>
    <inkml:traceGroup>
      <inkml:annotationXML>
        <emma:emma xmlns:emma="http://www.w3.org/2003/04/emma" version="1.0">
          <emma:interpretation id="{FEFA8AAD-8A1D-43E4-94D0-566C5BE5482F}" emma:medium="tactile" emma:mode="ink">
            <msink:context xmlns:msink="http://schemas.microsoft.com/ink/2010/main" type="paragraph" rotatedBoundingBox="25034,14018 28383,14018 28383,14884 25034,148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8243265-DF2E-4E6F-AFEF-33D540F384EE}" emma:medium="tactile" emma:mode="ink">
              <msink:context xmlns:msink="http://schemas.microsoft.com/ink/2010/main" type="line" rotatedBoundingBox="25034,14018 28383,14018 28383,14884 25034,14884"/>
            </emma:interpretation>
          </emma:emma>
        </inkml:annotationXML>
        <inkml:traceGroup>
          <inkml:annotationXML>
            <emma:emma xmlns:emma="http://www.w3.org/2003/04/emma" version="1.0">
              <emma:interpretation id="{6231B8AE-690E-49EE-BEB3-FD8C783E1238}" emma:medium="tactile" emma:mode="ink">
                <msink:context xmlns:msink="http://schemas.microsoft.com/ink/2010/main" type="inkWord" rotatedBoundingBox="25034,14018 25284,14018 25284,14884 25034,14884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387.249">1495 806 160 0,'-7'-18'60'0,"7"12"-32"0,0 0 7 16,0 6 29-16,0 0-8 0,0 0-2 16,0-6-18-16,0 6-5 15,0 0-18-15,0 0 5 0,0-6 5 16,0 6-10-16,0 0-4 16,0-6-2-16,0 6 2 15,0-7-2-15,7 1-2 16,6-6-2-16,1 0 0 15,-1-6-7-15,1 0 1 16,13 6-1-16,-7 0 2 16,1 6-1-16,6 0 1 15,-7 6 2-15,0 6 2 16,-6 12-1-16,-1 6-1 16,-13 0 1-16,-6 0 1 0,-8 7-1 15,-6-1 2-15,-14 6 0 31,-7 6 3-31,-6 0-1 16,13-18 2-16,0-12-33 0,14-12-14 16,20-12-73-16,14-18-29 15,40-30 13 1</inkml:trace>
          <inkml:trace contextRef="#ctx0" brushRef="#br0" timeOffset="973.7078">1562 794 208 0,'-27'0'79'0,"14"0"-42"0,6 0-12 16,0 0 27-16,7 0-8 16,0 0-2-16,0 0-8 0,0 0-1 15,0 0-19-15,0 0 3 0,0-6 3 16,0 6 0-16,7-6 3 16,-7 0-7-16,0 6-1 15,0 0-5-15,0 0 1 16,0-6-2-16,0 6 2 0,0-12-2 15,0 5 2-15,0-5-6 16,0 0-3-16,0 0-4 16,0 6 1-16,0 0 3 15,0-6 1-15,0 6-4 16,0 0-1-16,0 6-4 16,0 0 1-16,0 18 1 15,0 0-1-15,0 6 1 16,0 13 3-16,7 11 0 15,0 12 1-15,-1 12 0 16,1 0 0-16,0-6 0 16,6 0 0-16,-6 1 0 15,0-7 0-15,0 0 2 16,-7-18 1-16,0-6-1 0,0-6 1 16,0-6-11-16,0-6-2 15,0-6-17-15,-7-6-6 16,0-6-35-16,0-6-16 15,-6-6-31-15,6-24-13 0,27-12 25 16</inkml:trace>
        </inkml:traceGroup>
        <inkml:traceGroup>
          <inkml:annotationXML>
            <emma:emma xmlns:emma="http://www.w3.org/2003/04/emma" version="1.0">
              <emma:interpretation id="{FBC498ED-115D-4886-883A-E23DFAEADCC3}" emma:medium="tactile" emma:mode="ink">
                <msink:context xmlns:msink="http://schemas.microsoft.com/ink/2010/main" type="inkWord" rotatedBoundingBox="26813,14175 27530,14175 27530,14415 26813,14415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7157.3106">3261 818 192 0,'-7'-12'71'0,"7"12"-38"0,-14 6-17 0,14-6 22 16,0 0-16-16,0 0-2 16,0 0-3-16,0 0-2 15,0 0-7-15,0 6 6 0,0-6 3 16,0 6 10-16,0-6 6 15,0 6-17-15,0 0-7 16,0 0 7-16,0-6 4 16,7 6-2-16,7 0 2 0,-1 0-9 15,14-6-2-15,7 6-3 16,13-6-1-16,-6-6-3 16,6 6-2-16,-6 0 1 15,-1 0-1-15,-6-6 0 16,0 0 0-16,0 6 0 15,-7-6 0-15,0 6 0 16,0-6 0-16,-7 6-7 16,1 0 0-16,-1 0-50 15,0 0-22-15,1-6-74 16,-1 6-39-16,-7-18 94 16</inkml:trace>
          <inkml:trace contextRef="#ctx0" brushRef="#br0" timeOffset="7661.176">3450 986 204 0,'-20'-6'77'0,"13"6"-42"0,-7 0-10 15,14 0 25-15,0 0-10 16,0 0-3-16,0 6-4 15,-6-6-1-15,6 0-17 16,0 0 4-16,-7 0 4 0,7 6-6 16,0-6 1-16,-7 0-7 0,0 6-1 15,7-6-4-15,-6 6 1 16,6-6-2-16,0 6 2 16,-7 0-2-16,7 0 0 15,0-6-3-15,0 6-2 16,0-6 3-16,7 6 0 15,6 0 5-15,7 0 3 16,7-6-6-16,7 0-1 16,0-6-2-16,0 0 1 0,0 0-2 15,0 0-1-15,-1-6-2 16,1 0 1-16,7 0 3 16,-1 0 1-16,-6 0-1 15,0 6-2-15,-7 0-2 16,0 0 1-16,-6 0 3 15,-8 0 1-15,1 6-4 16,-8 0 1-16,1 0-7 16,-7 0-3-16,0 0-32 15,0 0-12-15,0 0-52 16,0 0-23-16,20 6-8 16</inkml:trace>
        </inkml:traceGroup>
        <inkml:traceGroup>
          <inkml:annotationXML>
            <emma:emma xmlns:emma="http://www.w3.org/2003/04/emma" version="1.0">
              <emma:interpretation id="{3B038AD3-3FE1-4DB6-BEE6-86E827E8814E}" emma:medium="tactile" emma:mode="ink">
                <msink:context xmlns:msink="http://schemas.microsoft.com/ink/2010/main" type="inkWord" rotatedBoundingBox="27896,14151 28383,14151 28383,14782 27896,14782"/>
              </emma:interpretation>
              <emma:one-of disjunction-type="recognition" id="oneOf3">
                <emma:interpretation id="interp7" emma:lang="" emma:confidence="1">
                  <emma:literal>0</emma:literal>
                </emma:interpretation>
                <emma:interpretation id="interp8" emma:lang="" emma:confidence="0">
                  <emma:literal>o</emma:literal>
                </emma:interpretation>
                <emma:interpretation id="interp9" emma:lang="" emma:confidence="0">
                  <emma:literal>O</emma:literal>
                </emma:interpretation>
                <emma:interpretation id="interp10" emma:lang="" emma:confidence="0">
                  <emma:literal>d</emma:literal>
                </emma:interpretation>
                <emma:interpretation id="interp11" emma:lang="" emma:confidence="0">
                  <emma:literal>•</emma:literal>
                </emma:interpretation>
              </emma:one-of>
            </emma:emma>
          </inkml:annotationXML>
          <inkml:trace contextRef="#ctx0" brushRef="#br0" timeOffset="8513.0396">4776 788 188 0,'-7'-6'71'0,"7"6"-38"0,0 0-12 0,0 0 25 0,0 0-9 15,0 0 1-15,0 0-10 16,0 0-5-16,0 0-13 15,0 0 2-15,0 0 4 0,0 0 3 16,0 0 3-16,0 0-3 31,0 0-2-31,0 0-5 16,0 0 0-16,0 0-5 0,0 0-2 16,0 0 13-1,0 0-10-15,0 0-2 16,0 0-3-16,-6 6-3 15,-1 0 1-15,0 0-1 16,-7 6 0-16,1-6 2 0,6 0-3 16,-6 0 0-16,-1 0 1 15,1 0 0-15,-1 0 0 16,0 6 0-16,1 0 0 16,-7 0 2-16,-1 0-3 0,1 6 0 15,0 0 1-15,-1 0 2 16,1 0-1-16,0 6-1 31,6 0 1-31,-6 0-1 16,0 0 0-16,6 0 2 15,1 0-1-15,-1 0-1 0,1 0-2 16,-1 0-1-16,1 1 2 16,-1-1 0-16,7-6 1 15,1 0 0-15,-1 0 0 16,7 0 0-16,0 6-3 15,0-12 0-15,0 0 2 16,7 0 2-16,-1 0 0 0,8 0 2 16,-1 0-2-16,1-6 2 15,6 0 9-15,0-6 4 16,8 0-5-16,-1-6-4 16,0 0-4-16,6-6 0 15,-5-6-2 1,-1-6-1-16,0 0 1 0,0-6-1 0,0 6 0 15,-7-6 2-15,0 0-1 16,1-1 2-16,-1-5 2 16,-6 0 4-16,-1 0-4 15,1 0-1-15,-8 0 0 16,1 6 0-16,0 6-5 16,-7 0-1-1,0 6 1-15,0 0 2 16,0 6 0-16,-7 0-1 0,0 0 1 15,1 6-1-15,-8 0 0 16,1 6 0-16,-1 6-42 16,-6 0-17-16,-14 12-85 15,-20 12-34-15,-7 12 37 16</inkml:trace>
        </inkml:traceGroup>
      </inkml:traceGroup>
    </inkml:traceGroup>
    <inkml:traceGroup>
      <inkml:annotationXML>
        <emma:emma xmlns:emma="http://www.w3.org/2003/04/emma" version="1.0">
          <emma:interpretation id="{D5287D1C-71DD-4246-9CF7-3B499A2A7908}" emma:medium="tactile" emma:mode="ink">
            <msink:context xmlns:msink="http://schemas.microsoft.com/ink/2010/main" type="paragraph" rotatedBoundingBox="23221,15143 25636,15143 25636,16730 23221,167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8CCB10-C797-4DEA-B715-71D9737464AA}" emma:medium="tactile" emma:mode="ink">
              <msink:context xmlns:msink="http://schemas.microsoft.com/ink/2010/main" type="line" rotatedBoundingBox="23221,15143 25636,15143 25636,16730 23221,16730"/>
            </emma:interpretation>
          </emma:emma>
        </inkml:annotationXML>
        <inkml:traceGroup>
          <inkml:annotationXML>
            <emma:emma xmlns:emma="http://www.w3.org/2003/04/emma" version="1.0">
              <emma:interpretation id="{6952EACC-3779-459C-AC4A-E0060DA8931F}" emma:medium="tactile" emma:mode="ink">
                <msink:context xmlns:msink="http://schemas.microsoft.com/ink/2010/main" type="inkWord" rotatedBoundingBox="23221,15143 25636,15143 25636,16730 23221,16730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3786.9018">-278 1852 248 0,'-40'-18'93'0,"33"18"-50"0,-13 0-13 0,20 0 34 0,0 0-21 15,-7 0-6-15,7 0-16 16,0 0-6-16,7 0-8 31,-1-6-3-31,15 0 2 0,6 0 3 16,7 0 2-16,6 6 3 0,1-6 2 15,-1 0-7-15,1 0-1 16,-7 0 0-16,0 0 0 16,-1 0-4-16,-6 6-1 15,1 0-1-15,-1 0 1 16,0 6-2-16,0-6-1 0,0 0 1 16,-7 0-1-16,7 6 0 15,-7 0 2-15,8 0-6 16,5 6 3-16,-6 0 0 31,0 6 1-31,-6 0 0 16,-1 6 0-16,-6 6 2 15,-1 12-1-15,-6 6-1 16,-7 6-2-16,-7 1 1 16,0 5 1-16,-6 0 2 0,-1 0-1 15,-6 0 2-15,0 6-2 16,-7-12-1-16,0 1 1 15,-7-13-1-15,7-6-7 16,-7-6 0-16,0-6 5 16,0-6 3-16,0-6 1 15,1-6-2-15,-1-6 3 16,0-6 0-16,7 0-1 16,0-6-2-16,6-6 1 0,8 0 1 15,13-6-3-15,13-6 0 16,15-6-1-16,12-7 0 15,14 1 0-15,7-6-2 16,0 0 5-16,0 0 1 0,-7 6 0 16,-7 6 1-16,-13 6-20 15,-7 6-8-15,-6 6-75 16,-8 6-35-16,-13 12-18 16</inkml:trace>
          <inkml:trace contextRef="#ctx0" brushRef="#br0" timeOffset="5039.3137">717 2303 220 0,'-14'-6'85'0,"14"6"-46"0,-7-6-2 0,7 6 34 31,0-6-9-31,0 0 1 16,0 0-20-16,0 0-9 15,0 0-19-15,0 0-3 0,0 0-1 0,0 0-6 16,0 6-1-16,0 0-7 16,0 0 0-16,0 0-1 15,7 0-1-15,7 0 4 16,-1 6 0-16,1 6 1 16,-1 0 0-16,8 6-3 0,-8 0 2 15,1 0 1-15,-1 6 2 16,-6 18-3-16,-7-6 0 15,0 0 3-15,-7 0 1 16,1-5-1-16,-8 5-2 16,7-6-4-16,0-6 0 0,1-6 2 15,-1-6 1-15,0-6 1 16,7-6 0-16,7-6 0 16,0-6 0-16,6-12-3 15,8 0 2-15,6-12-1 16,0 0-2-16,0-1 5 15,0 7 1-15,0 0 0 16,0 0-2 0,-7 0 1-16,0 0-1 15,-6 6 0-15,0 6 2 0,-1 0-6 16,1 6 1-16,-8 0-1 16,1 6 2-16,-7 6-1 15,14 6 1-15,-8 6 0 16,1 6 0-16,0 12 2 15,0 6 0-15,-1 12 0 0,1-6 0 16,-7-6 0-16,0-6 0 16,0 1 2-16,0-7 1 15,0-6-1-15,0-6 1 16,0-6 0-16,0-6 1 16,0 0-2-16,7-12 1 15,-7-12-2 1,7-6 2-16,0-7-4 0,6 1 0 0,1-12 1 31,6-12 2-31,0 6-3 16,7 0 0-16,0 6-1 0,0 6 0 15,-6 12 0-15,-1 6 0 16,-7 6 0-16,1 18-2 16,0 18 0-16,-14 12 3 15,0 18 2-15,-7 6 2 16,-7 12-1-16,1 12-2 15,-1-12-2-15,1-6 1 0,6-5 1 16,0-13 2-16,0-12-1 16,14-12 2-16,-7-18-26 15,14-6-10-15,-1-6-47 16,1-6-19-16,-8-6-45 16</inkml:trace>
          <inkml:trace contextRef="#ctx0" brushRef="#br0" timeOffset="5723.1134">1529 2760 184 0,'13'-12'68'0,"-13"6"-36"0,7 0 0 0,-7 6 30 0,0 0-12 15,0 0-4-15,0 0-11 16,0-6-5-16,0 6-16 15,0 0 0-15,0 0 2 0,0 0-2 0,0 0 0 16,0 0 5-16,0 0 2 16,0-6-4-16,13 0-2 15,-13 0-3-15,0-6 0 16,7 0-2-16,-7 0-1 16,0 6-3-16,0-6 1 15,0 0-2 1,0 6 0-16,7 0-1 0,-7 0 2 0,0 0-3 31,0 0-2-31,0 6 0 0,7-6-1 16,-7 6-5-16,7 12 1 15,-1 12 0-15,1 18 2 16,0 0 1-16,0 6 3 16,-1 12-17-16,-6 12-4 15,0 1-13-15,7-1-5 16,0-12-24-16,0-12-9 15,-1-12-31-15,1-12-12 0,0-6 1 16</inkml:trace>
          <inkml:trace contextRef="#ctx0" brushRef="#br0" timeOffset="6424.8117">1610 2971 244 0,'-7'-18'93'0,"7"11"-50"0,0 1-24 0,0 6 29 16,0-6-19-16,7 0-6 15,0-6-14-15,-1 0-6 16,1 0-2-16,7-12-1 0,-1 0 2 16,7 0 8-16,1 0 5 15,-1 0-1-15,0 0 2 16,1 6-9-16,-1 0-2 0,0 0-5 15,1 6-3-15,-1 6-1 16,0 6 3-16,0 6-5 16,1 6 2-16,-8 6 4 15,-6 0 4-15,0 0-1 16,-7 0-2-16,-7 0-9 16,-7 0-3-16,1 0-5 15,-7 0-3-15,-1-6 8 16,1 0 4-16,0 0 2 15,-1-6 4-15,1 0 2 16,0-6 2-16,0 0 1 16,-1 0 2-16,8-6 19 15,-1 0 8-15,1 0-3 0,6 0-3 32,0 0-7-32,0 0-2 15,1-6-2-15,-1 6 3 0,0-6-7 16,7 0-2-16,0 6-3 15,0 0 0-15,0 0-6 16,0 0-1-16,0 6-2 16,0 6-2-16,0-6 0 15,0 0 3-15,7 12-2 16,0 0 1-16,6 0 0 16,1 0 0-16,6 0 2 15,7 12 2-15,7 12-3 0,6 13 0 16,8 5 1-16,-8 0 2 15,1 0-3-15,-7-6 0 16,-7 0 1-16,0-12 2 16,-7-6-1-16,-6-6 2 15,-1 0-2-15,-6-6-1 0,-7-6-21 16,-7-12-11-16,-6-6-72 16,-7-18-32-16,13-12-18 15</inkml:trace>
        </inkml:traceGroup>
      </inkml:traceGroup>
    </inkml:traceGroup>
  </inkml:traceGroup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07:59.849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8BC42AE-B241-4F19-B2D4-C4CB10DAA3B0}" emma:medium="tactile" emma:mode="ink">
          <msink:context xmlns:msink="http://schemas.microsoft.com/ink/2010/main" type="inkDrawing" rotatedBoundingBox="22211,14598 26326,14511 26329,14658 22214,14745" semanticType="underline" shapeName="Other"/>
        </emma:interpretation>
      </emma:emma>
    </inkml:annotationXML>
    <inkml:trace contextRef="#ctx0" brushRef="#br0">242 163 112 0,'-20'12'44'0,"13"-6"-24"0,-13-6 5 0,13 0 20 0,0 0-9 15,0 0-3-15,-6 0-4 16,-1 0-1-16,1 0-15 15,-1 0 1-15,1 0 0 0,-1 0 4 0,1 0 3 16,-1 0-2-16,0 0 0 16,1 0-8-16,-1 0-2 15,8 0-1-15,-1 0 2 16,0 0-3-16,0 0-2 16,1 0 4-16,-1 0 4 15,7 0-7-15,0 0-1 16,0 0-5-16,0 0-3 15,0 0 2-15,0 0 2 16,7 0 0 0,6 0 2-16,1 0-4 0,6 0 0 0,0 0-1 15,1 6 0-15,6-6 2 16,0 0 0-16,0 0 2 16,0 0 1-1,0 0-1-15,0 0-2 16,0 0-2-16,0 0 1 15,0 0 1-15,0 0 2 16,-7 0-1-16,1 6 2 16,-1-6-4-16,0 0-2 15,1 0 2-15,6 0 0 16,7 0 1 0,-7 0 0-16,6 0 2 15,8 0-1-15,-7 0-1 16,6-6 1-16,-6 0-1 15,-7 0 0-15,0 6 0 16,0 0 2-16,0 0-3 16,-6 0 0-16,-1 0 1 15,7 0 0-15,0 0 0 16,0 0 0-16,0 0 0 16,7 0 0-16,0 0 0 15,7 0 2-15,6 0-3 16,-6 0 0-16,-1 0 1 15,1 0 0-15,-7 0 0 16,-1 0 2-16,1 6-3 16,0-6 0-16,0 0 1 0,6 0 2 15,1 0-1-15,0 0-1 16,-1 0-2-16,1 0 1 0,-1 0 1 31,1 0 0-31,0 0-3 16,-8-6 2-16,1 6 1 0,0 0 2 0,0 0-1 0,0 0 2 15,6 0-2-15,1 0-1 16,6 0-2-16,7 0 1 16,1 0 1-16,-1-12 0 31,0 6 2-31,-7 0 1 0,0 6-4 0,1 0-1 16,-1 0 1-16,1 0 0 15,-1 6-2-15,0 0 2 16,1 6 1-16,-8-12 0 15,8 0 0-15,-8 0 2 32,1 0-1-32,-1-12-1 15,14 6 1-15,1 0 1 0,5 0-1 16,8 0-1-16,0 6-2 16,-7 0 1-16,0 0 1 15,-7 0 0-15,-7 0 0 16,0 0 0-16,8 0 0 15,-1 0 2-15,0 0-3 16,-7 0 0-16,0 0 1 0,1-6 0 16,-8 0 0-16,1-6 2 15,0 0-1-15,-1 0-1 16,-6 0 3-16,0 0 0 16,0 0-1-16,-7 5-2 15,-7-5-26-15,0 0-10 16,1 0-64-16,-8 0-27 15</inkml:trace>
  </inkml:traceGroup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09:11.58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729A18-A919-4398-9C78-93A362DB4070}" emma:medium="tactile" emma:mode="ink">
          <msink:context xmlns:msink="http://schemas.microsoft.com/ink/2010/main" type="inkDrawing" rotatedBoundingBox="5428,13219 11990,13233 11989,13312 5427,13298" shapeName="Other"/>
        </emma:interpretation>
      </emma:emma>
    </inkml:annotationXML>
    <inkml:trace contextRef="#ctx0" brushRef="#br0">74 43 32 0,'0'0'13'0,"-7"-6"-6"0,14 6 3 0,-7 0 7 0,0 0-3 16,0-6 0-16,0 6-2 15,0-6 2-15,0 6-1 16,0-7 2-16,0 7-8 16,0 0-4-16,0 0 0 15,-7 0 0-15,7 0-1 16,-6 0-2-16,6 0 1 16,0 0-1-16,0 0-3 15,0 0 2-15,0 0 12 16,-7-6 5-16,7 6-4 15,0 0 1-15,0 0-4 0,-14-6 0 16,14 6-5-16,-6-6 4 0,6 6 2 16,-7 0-5-16,7 0-1 15,-7 0-4-15,0 0-1 16,1 0-1-16,6 0 0 16,-7 0 0-16,7 0 0 15,0 0 2-15,0 0 0 16,0 0 0-16,0 0 2 15,0 0-1-15,0 0-1 16,0 0 1-16,0 0-1 0,0 0 2 16,0 0 1-16,0 0-1 15,0 0 1-15,7 6-4 16,-1 0 0-16,-6-6 1 0,7 6 2 16,-7-6-3-16,7 7 0 15,0-1 1 1,-7-6 2-16,6 6 1 15,8 0 1-15,-14-6 11 16,7 0 5-16,-1 0-10 16,1 0-6-16,0 0-2 15,0 0 0-15,6 0-3 16,1 0 0-16,-1 0 1 16,1 0 2-16,-1 0-1 15,1 0-1-15,-1 0 1 16,1-6-1-16,0 6 0 15,-1 0 0-15,1 0-3 0,-8 0 2 16,8 0 1-16,-1 0 0 16,1 0 2-16,6 0 1 15,1-6-1-15,6 0-2 16,0-1 1-16,0 7 1 16,7-6 3-16,-7 6 4 0,0 0 5 15,0-6 3-15,-7 6-9 16,0 0-4-16,-6 0-3 15,-1 0-1-15,1 0 0 16,-1 0 0-16,-6 0 0 16,0 0 2-16,-7 0-3 15,7 0 0-15,0 0 1 16,-1 0 0-16,1 0 0 16,7 0 2-16,-8 0 1 15,8-6 1-15,-1 6-7 16,1 0 0-16,-1 0-1 0,1 0-1 15,0 0 6-15,-1 6 3 16,7 0-1-16,1 0-2 16,-8 1 0-1,7-1 1-15,1 0-3 16,-1 0 0-16,-6-6-1 16,6 6 0-16,-7-6 2 15,1 6 0-15,-1-6-3 16,1 0 2-16,6 0 1 15,1 6 2-15,-1-6-1 16,-7 0-1-16,1 0 1 0,-1 0 1 16,1 0-1-16,0 0-1 15,-1 0-4-15,1 0 0 16,-1 0 4-16,7 0 4 16,1 0-3-16,-1 0-3 15,7 0 1-15,0 0 2 0,0 0-2 16,7-6 0-16,0 0 3 15,0 6 1-15,-7-6-1 16,0 6 1-16,0 0-4 0,0 0 0 16,-7 0 1-16,1 0 2 15,-1 0-1-15,0 0-1 16,0 0-2-16,1 6-1 31,-1-6 4-31,0 0 3 16,1 0-3-16,6-6-1 0,0 0 0 15,0 6 0-15,0-6 0 16,0 6 2-16,7 0-3 16,-7 0 0-16,0 0 1 15,-7 6 0-15,0 0 0 16,1 0 2-16,-1 0-3 16,0 0 0-16,1 0 1 15,-1-6 0-15,0 6 0 16,-6-6 2-16,-1 0-1 15,1 6-1-15,-7-6 1 0,-1 0-1 16,1 0-3-16,0 0 2 16,0 0 1-16,-1 0 2 15,8 0-1-15,-1 0-1 16,1 0 1-16,0 0-1 16,-1 0-3-16,7 0 2 0,1 0 3 0,6 0 1 15,7-6-1-15,-1 0-2 16,1 0 1-16,7 0 1 15,-7 0 14-15,-1 6 9 32,1-6-14-32,0 6-8 15,-7 0-3-15,0 0 1 0,-6 0 0 16,-1 0-1-16,0 0 1 16,0 0-1-16,1-6 0 15,6 6 2-15,0 0-3 16,0 0 0-16,0 0 3 15,0 0 1-15,0 0-6 16,0 0 0-16,0 0 1 0,0 6 3 0,0-6-2 31,0 6 0-31,-6-6 1 16,6 6 0-16,-7 0 0 16,0 0 0-16,1-6 0 15,-1 0 2-15,0 0-3 16,1 0 0-16,-1 0 1 15,7 0 2-15,0 0-1 16,0-6-1-16,7 0 1 0,0 0-1 16,6 0 0-16,1 0 0 15,-1 6 0-15,-6 0 2 16,0-6-3-16,0 6 0 16,-7 0 1-16,7 0 0 15,-14 0 0-15,0 0 0 0,1 0 0 16,-8 0 2-16,1 0-3 0,6 6 0 15,-6-6 1-15,6 0 0 16,0 0 0-16,14 0 0 16,0 0 2-16,0 0 1 15,-7 0-4-15,7 0 1 16,-1 0 0-16,-6 0 2 31,-6 0-3-31,-1 0-2 0,0 0 2 0,1 0 2 31,-1 0-2-31,0 0-2 0,-6 6 2 16,-1-6 2-16,1 0 2 16,-1 0 1-16,1 0-5 15,-1 0-1-15,1 0 1 16,-1 0 2-16,1 0-2 16,6 0 0-16,1 0 1 0,-1 0 0 15,7 0 0-15,0 0 2 16,7 0-3-16,6 0 0 15,8 0 3-15,-1-6 1 16,1 0-4-16,-8 6 1 16,1 0 0-16,-7-6 2 0,-1-1-1 15,-6 1-1-15,0 0-2 16,1 6-1-16,-8 0 2 16,0 0 0-16,0 0 3 0,1 0 1 15,-1 6-4-15,0 0-1 16,1 1 1-16,-1-1 0 15,7 0 1-15,0 0 0 32,0-6 2-32,7 0 1 15,-7 0-1-15,0 0-2 16,-7 0 1-16,1 0-1 0,-1-6-3 16,-7 6 2-16,1 0 1 15,0 0 2-15,-1 0-6 16,1 0 1-16,-1 6 1 15,1 0 3-15,-1 0-2 16,7 0 0-16,8 0 1 16,-1 0 0-16,13-6 2 15,-6 0 3-15,7 0-2 16,-1 0-2-16,1-6 15 16,-1 0 9-16,1 6-13 15,-7 0-4-15,0 0-5 16,-7-6-3-16,0 0 1 15,0 6-1-15,7 0-3 16,-1 0 2-16,-5 0 1 0,-1 0 0 16,0 0 2-16,0 0 1 15,0 0-4-15,0 0 1 16,-7 0 0-16,0 0 2 16,1-6-1-16,-1 6-1 15,-6 0-2-15,-1 0 1 16,7 0 1-16,-6 0 0 0,-1 0 0 15,1 0 0-15,0 0 0 16,-8 0 0-16,1 0 0 16,0 0 0-16,0 0 0 15,6 0 2-15,-6 0-3 16,6 0 0-16,1 0 1 16,-7 0 2-16,6 0-3 15,-6 0-2-15,0 0 2 16,6 0 2-16,-6 0 0 15,7 0-1-15,-1 0 1 16,1 0-1-16,-1 0-3 16,1 0 2-16,-1 0 1 15,1 0 2-15,-1 0-1 16,1 0-1-16,-7 0 1 16,-1 0 1-16,-6 0-1 0,7 0-1 15,-7 0 1-15,7 0-1 16,-7 0 13-16,0 0 8 15,7 0-10-15,-7 0-6 16,6 0-3-16,1 0 0 16,0 0 1-16,-7 0 1 15,7 0-2-15,-1 0 1 16,1-6-2-16,-7 6 2 16,0 0-4-16,0 0-2 15,0 0-104-15,0 24-45 16</inkml:trace>
  </inkml:traceGroup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10:46.06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2276636-E801-4586-90B2-4C9053086541}" emma:medium="tactile" emma:mode="ink">
          <msink:context xmlns:msink="http://schemas.microsoft.com/ink/2010/main" type="writingRegion" rotatedBoundingBox="26885,14224 32677,12495 33364,14800 27573,16528">
            <msink:destinationLink direction="with" ref="{68AA6931-2154-444B-811B-A32662864303}"/>
          </msink:context>
        </emma:interpretation>
      </emma:emma>
    </inkml:annotationXML>
    <inkml:traceGroup>
      <inkml:annotationXML>
        <emma:emma xmlns:emma="http://www.w3.org/2003/04/emma" version="1.0">
          <emma:interpretation id="{3E1C71DD-06A6-4C91-99B1-333884C52A94}" emma:medium="tactile" emma:mode="ink">
            <msink:context xmlns:msink="http://schemas.microsoft.com/ink/2010/main" type="paragraph" rotatedBoundingBox="26885,14224 32677,12495 33364,14800 27573,165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8278E4-329B-442E-B20B-20C564A063EA}" emma:medium="tactile" emma:mode="ink">
              <msink:context xmlns:msink="http://schemas.microsoft.com/ink/2010/main" type="line" rotatedBoundingBox="26885,14224 32677,12495 33364,14800 27573,16528"/>
            </emma:interpretation>
          </emma:emma>
        </inkml:annotationXML>
        <inkml:traceGroup>
          <inkml:annotationXML>
            <emma:emma xmlns:emma="http://www.w3.org/2003/04/emma" version="1.0">
              <emma:interpretation id="{FE65213B-79F7-42D0-8E8B-0B875F4605EE}" emma:medium="tactile" emma:mode="ink">
                <msink:context xmlns:msink="http://schemas.microsoft.com/ink/2010/main" type="inkWord" rotatedBoundingBox="26926,14359 27505,14187 27681,14777 27102,1495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117 23 176 0,'-6'-18'68'0,"-1"18"-36"0,7-6 2 0,0 6 31 0,0 0-11 16,-7 0-4-16,0 0-17 16,1 6-6-16,-8 0-16 15,0 6 2-15,1 0 1 0,-1 0-5 16,8 0-1-16,-1 0-2 15,0 0-1-15,0 6-1 16,7-6 0-16,0 6 0 16,14 0 0-16,-1 0 9 15,8 0 6-15,6 0-10 16,7-6-2-16,-1-6-5 16,1 0-2-16,0 0 1 15,7-6 1-15,6 7-3 16,0-7 0-16,8 0 1 0,-8 0 2 15,-7 0-1-15,1 0-1 16,-7 0 1-16,-7 6 1 16,-7-6-3-16,1 6 0 15,-8-6-52-15,1 0-24 16,-8 0-47-16,-6-6-20 16,-6 6 30-1</inkml:trace>
          <inkml:trace contextRef="#ctx0" brushRef="#br0" timeOffset="426.4536">158 492 212 0,'-14'6'79'0,"8"-6"-42"0,6-18-6 15,0 18 32-15,0 0-11 16,0 0-3-16,0-6-5 16,0 0-4-16,0 6-21 15,-7 0-3-15,7 0 1 16,0 0-9-16,0 0-4 16,0 0-3-16,0 0-1 15,0 0-3-15,7 12 0 16,-1 0 2-16,8-6 0 15,6 6 1-15,1-6 0 16,-1-6 8-16,0 0 5 16,7-6-6-16,7 0-4 0,0 0 0 15,6 0 0-15,1 0-1 16,0 0-2-16,-8 6 1 16,1 0-1-16,0 6-3 0,-7-6 0 15,0 0 4-15,-6-6 3 16,-1 0-8-16,0 0-2 15,0 0-70-15,-6-12-29 16,-1-6-64 0</inkml:trace>
        </inkml:traceGroup>
        <inkml:traceGroup>
          <inkml:annotationXML>
            <emma:emma xmlns:emma="http://www.w3.org/2003/04/emma" version="1.0">
              <emma:interpretation id="{B0CA05A2-C692-4432-9480-374AAE6FB887}" emma:medium="tactile" emma:mode="ink">
                <msink:context xmlns:msink="http://schemas.microsoft.com/ink/2010/main" type="inkWord" rotatedBoundingBox="28031,13961 29979,13380 30645,15611 28696,16193">
                  <msink:destinationLink direction="with" ref="{BC67D0CA-1C2C-4AF8-938D-794A043AA96E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191.3591">2952-675 236 0,'-7'0'88'0,"7"0"-48"0,0-6-14 0,0 6 29 16,0 0-20-16,0 0-7 16,0 0-17-16,0 0-7 15,0 0-3-15,0 0 3 0,0 0 2 16,0 0 9-16,0 0 2 15,0-12-6-15,0 6-2 16,0 0-1-16,0 0 0 16,-6-6-4-16,-1 0-1 15,0 6-3 1,-7 0-1-16,-6 6 1 16,-7 6 2-16,-13 6-6 15,-8 12 1-15,-6 12 1 16,-7 13 1-16,0 11-2 15,0 6 0-15,1 6 4 16,5-12 1-16,1 0 4 16,7-6 1-16,13 1 3 0,14-1 4 15,6-6 1-15,14-6 0 16,7 0 1-16,7-12 3 0,6-12-9 16,20-6-3-16,15-12-2 15,19-6-1-15,0-6-2 16,1 0 1-16,-8 0-44 15,-12 6-17 1,-15 6-101 0,8 6-73-16,-15 6 90 15</inkml:trace>
          <inkml:trace contextRef="#ctx0" brushRef="#br0" timeOffset="2864.7116">2844 143 200 0,'-14'-6'77'0,"8"6"-42"0,6-6-12 16,0 6 24-16,0-6-9 15,0 0 0-15,6-6-1 0,1 0 1 16,0 0-21-16,0-6 6 0,-1 0 4 15,1 0-4-15,0 6 1 16,-7 0-7-16,0 0 0 16,0 0-6-16,0 0 1 15,0 6-5-15,0 0 1 16,0 0-3-16,0 0 0 16,0 0-1-16,0 0 2 15,0 0-1-15,0 0 0 16,0 0-3-16,0 6-2 15,0 0-6-15,0 0-4 16,7 12 6-16,-7 6 1 16,0 12 3-16,0 18 0 0,0 6 0 15,0 6 0-15,0-6 0 16,0 1 0-16,0-1 0 16,6-12 0-16,-6 0 0 15,7-24 6 1,0-6 2-16,-7-12-5 15,7-6-1-15,-1 0-1 16,1 0 1-16,0-6-3 16,0 0-2-16,0 0 2 0,6-6 0 15,7 0 1 1,7 0 2-16,7 0-3 16,7 0-2-16,-1 0-1 15,8 6 3-15,-8-1 0 16,-6 1 3-16,-7 6-3 15,0 6 0-15,-6 0 1 16,-1 6 0-16,-7 0-3 0,1 0 2 16,-7 0 3-16,0 1 1 15,-7-7-28-15,0 0-12 16,6 0-79-16,-6-7-32 16,-13 7-6-1</inkml:trace>
          <inkml:trace contextRef="#ctx0" brushRef="#br0" timeOffset="1200.3137">2113-542 124 0,'14'-36'49'0,"-1"30"-26"0,-6 0-7 16,0 0 16-16,0 0 2 16,-1 0 2-16,1 0-4 15,-7 0-2-15,0 0-17 16,0 0-1-16,0 0-1 0,7-1 0 16,-7 1 3-16,0 0-1 15,0 0 0-15,0 0-3 16,0 0-1-16,-7 0 1 15,0 6 4-15,1 0-6 16,-1 0 0-16,-7 0-6 16,1 6-2-16,-8 6 0 15,-6 0 2 1,0 7-3-16,0 11 0 16,-7 6-1-16,-6 12 0 15,-8 6 2-15,-12 12 0 16,-8 0 0-16,-13 18 0 15,13 31-3-15,7 29 2 16,7 12-1-16,13 7-2 16,14-7 7-16,21 6 5 15,12 1 5-15,28-1 4 16,20-11 11-16,14-13 6 0,0-18-8 0,-7-12-6 16,6-23-5-16,-13-25 0 15,0-12-6-15,-6-12-1 16,-14-6 0-16,-7-12 2 15,-7-6-5-15,-13-12-3 16,-7-12-65-16,-7-18-30 16,-7-6-90-1</inkml:trace>
        </inkml:traceGroup>
        <inkml:traceGroup>
          <inkml:annotationXML>
            <emma:emma xmlns:emma="http://www.w3.org/2003/04/emma" version="1.0">
              <emma:interpretation id="{A4EC2CCC-9760-4324-9631-CD15A4852D18}" emma:medium="tactile" emma:mode="ink">
                <msink:context xmlns:msink="http://schemas.microsoft.com/ink/2010/main" type="inkWord" rotatedBoundingBox="31291,13132 32738,12700 32855,13092 31408,1352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537.7039">4454-1174 264 0,'-20'-6'99'0,"20"6"-54"0,-7 0-24 0,7 0 30 16,0 0-12-16,-7 0 0 15,0 0-9-15,1 0-4 16,-1 0-14-16,7-12-1 0,-7 12 0 15,0-6-2-15,7 0 0 16,-6 6-5-16,6 0-1 16,0 0 5-16,-7 0 5 15,0 6-5 1,0-6 0-16,1 0 2 16,-1 6-7-16,0-6-2 15,7 0-1-15,0 0 2 16,0 0-3-16,0 0 0 0,0 0 1 15,0 0 2-15,0 0-1 16,7 6 2-16,-7-6-4 16,7 6 0-16,-1 6 1 15,8-6 2-15,-1 0-3 16,1 0 0-16,6-6 1 16,21 0 2-16,13 0 1 15,20 0 1-15,8 0-2 16,5-6 1-16,8 0-4 0,7 6 0 15,-1 0 1-15,-6 0 0 0,6-6 0 16,8 0 2-16,-15 0-3 16,-6 0 0-16,-7-6 1 15,-13 6 0-15,-14 0 2 16,-6 0 1-16,-15 0-1 16,-6 0-2-16,-6 6 1 15,-8-6-1-15,1 6-36 16,-14 0-15-16,0 0-78 0,-14 0-34 31,-6 0 19-15</inkml:trace>
        </inkml:traceGroup>
        <inkml:traceGroup>
          <inkml:annotationXML>
            <emma:emma xmlns:emma="http://www.w3.org/2003/04/emma" version="1.0">
              <emma:interpretation id="{B3B6227E-570C-4B40-87F7-D07FCABCB8BB}" emma:medium="tactile" emma:mode="ink">
                <msink:context xmlns:msink="http://schemas.microsoft.com/ink/2010/main" type="inkWord" rotatedBoundingBox="31729,13468 32255,13311 32471,14034 31945,14192"/>
              </emma:interpretation>
              <emma:one-of disjunction-type="recognition" id="oneOf3">
                <emma:interpretation id="interp3" emma:lang="" emma:confidence="1">
                  <emma:literal>N</emma:literal>
                </emma:interpretation>
                <emma:interpretation id="interp4" emma:lang="" emma:confidence="0">
                  <emma:literal>n</emma:literal>
                </emma:interpretation>
                <emma:interpretation id="interp5" emma:lang="" emma:confidence="0">
                  <emma:literal>Y</emma:literal>
                </emma:interpretation>
                <emma:interpretation id="interp6" emma:lang="" emma:confidence="0">
                  <emma:literal>A</emma:literal>
                </emma:interpretation>
                <emma:interpretation id="interp7" emma:lang="" emma:confidence="0">
                  <emma:literal>W</emma:literal>
                </emma:interpretation>
              </emma:one-of>
            </emma:emma>
          </inkml:annotationXML>
          <inkml:trace contextRef="#ctx0" brushRef="#br0" timeOffset="8667.0218">4934-657 128 0,'7'0'49'0,"0"0"-26"0,0 6 10 15,-7-6 28-15,0 0 4 0,0 0 6 16,0 0-8-16,0 0-4 15,0-6-33-15,0 0-2 0,0 0 0 16,0 0-2-16,-7 0 1 16,7-12-8-16,0 6-2 15,0 0-3-15,0 0 1 16,0-6 0-16,0 6 1 16,0-6-4-16,0 6 0 15,0 0-1-15,0 0 3 16,0 0-5-16,0 0-3 15,0 0-1-15,0 0 1 16,0 0-1-16,0 0 2 16,0 6-4-16,0 0 0 15,0 0 1-15,0 6 0 16,0 0-5-16,0 12 1 0,7 12 2 16,-1 12 1-16,1 12 1 15,0 12 0-15,-7 12 0 16,0-5 0-16,7-1 0 15,-7-6 0-15,6 0 0 16,-6-6 2-16,0-12-3 16,0-6-2-16,7-6 4 15,-7-6 1-15,0-5 0 16,0-1 1-16,0-6-9 16,0-6-1-16,-7-6-18 15,1-12-9-15,-1-6-18 16,0-7-7-16,7 1 1 15,0-12 2-15,0 0 27 0,0 0 12 0,0-6 12 16,0 0 5-16,0 6 18 16,0 0 11-16,0 6 9 15,0 0 4-15,-7 0-5 16,7 0-2-16,0-1-3 16,0-5 0-16,0 6-9 15,0 0-3-15,0 0-8 16,7 6 0-1,0 0 2-15,-7 6 1 16,0 0-8-16,0 6-4 16,7 6-5-16,-7 6 1 15,6 6-1-15,1 6 0 0,0 6 2 16,7 6 0-16,-1 0-3 16,1 6 2-16,6 0 1 15,0 0 2-15,0 6-1 16,1 1-1-16,6-1-2 0,0 0 1 15,7 6 1-15,-7 0 2 16,7 0-1-16,-7-12-1 16,7 0 1-16,-14 0-1 15,0-6 0-15,0-6 0 16,-6 0 0 0,-1-6 2-16,1 0-1 15,-14-12 2-15,0 0 0 16,0 0 3-16,0-6 3 15,0-12 2-15,0 6-8 16,-7-24-1-16,0-18-2 16,-6-12 2-16,-7-12-1 15,6 0-1-15,1-7-2 0,-1 13 1 16,7 12 1-16,1 12 2 16,-8 6-3-16,7 12-2 0,0 6-9 15,7 6-3-15,0 12-36 16,0 6-17-16,0 0-99 15,7 18-83 1</inkml:trace>
        </inkml:traceGroup>
        <inkml:traceGroup>
          <inkml:annotationXML>
            <emma:emma xmlns:emma="http://www.w3.org/2003/04/emma" version="1.0">
              <emma:interpretation id="{F7E78BF1-0C06-4749-ACB0-E754C990AD6E}" emma:medium="tactile" emma:mode="ink">
                <msink:context xmlns:msink="http://schemas.microsoft.com/ink/2010/main" type="inkWord" rotatedBoundingBox="32005,12696 32063,12678 32201,13141 32143,13158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6924.8918">5124-1414 200 0,'-7'-30'74'0,"0"24"-40"0,0-6-5 0,7 12 57 16,0-12-21-1,0 0-15-15,0-6-12 16,0-1-22-16,0 7 3 0,-6 0 2 16,6 0-5-16,0 0-1 15,0 0-3-15,0 6 2 16,0 0-3-16,0 0-1 0,0 0-4 15,0 0-1-15,0 0-3 16,0 0 1-16,0 0-2 16,0 0 2-16,0 0-4 15,0 6 0-15,0 0 1 16,0 0 2-16,0 0-1 16,0 0-1-16,0 0-2 0,0 0 1 15,6 12-1 1,1 0-2-16,7 6 5 0,-7 12 1 15,6 6 0-15,-6 7-2 16,6-1-2-16,-6 6-1 16,7-6 2-16,-8-6 2 15,1-6 0-15,-7 0 2 16,7-6-4-16,-7-6 0 31,0 0 3-31,0-6 1 16,7 0 1-16,-7-6 0 0,0-6-29 15,0 0-12-15,0 0-73 16,-7-12-30-16,-7-6-14 16</inkml:trace>
        </inkml:traceGroup>
      </inkml:traceGroup>
    </inkml:traceGroup>
  </inkml:traceGroup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10:49.59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C67D0CA-1C2C-4AF8-938D-794A043AA96E}" emma:medium="tactile" emma:mode="ink">
          <msink:context xmlns:msink="http://schemas.microsoft.com/ink/2010/main" type="inkDrawing" rotatedBoundingBox="28670,14903 31289,14820 31294,15007 28676,15091" semanticType="underline" shapeName="Other">
            <msink:sourceLink direction="with" ref="{B0CA05A2-C692-4432-9480-374AAE6FB887}"/>
          </msink:context>
        </emma:interpretation>
      </emma:emma>
    </inkml:annotationXML>
    <inkml:trace contextRef="#ctx0" brushRef="#br0">297 16 180 0,'-13'-6'68'0,"6"6"-36"0,0-6 4 15,7 6 32-15,0 0-8 16,-6-6 0-16,-1 6-19 16,0 0-7-16,-6 0-20 15,6 6-2-15,-7 0-1 0,1 6-4 16,-8 0 1-16,-6 6-3 0,0-6 0 0,0 0 5 15,0 0 6-15,7 0-4 16,-7-5-2-16,13-1-1 16,8 0 1-16,-1-6-5 15,7 0-1-15,13 0 0 16,14 0 2-16,0 0-3 16,0 0 0-16,-6 6-1 15,-1 0-2-15,0 0-2 16,7 0 1-16,1 0 1 15,-1 0 2-15,0 0-3 16,0 0 0-16,7 0 1 16,-1 0 2-16,8-6-1 0,6 0 2 15,1-6-4-15,33 0 0 16,34-6 3-16,13-6 3 16,28 6-2-16,0-6-2 15,6-7 0-15,27 1-1 16,-19 6-3-16,-8 0 2 15,-6 12-4-15,-21 0 1 16,-20 6 2-16,-20 0 1 16,-21 6 3-16,-13-6 1 15,-14 6-4 1,-13-6-1-16,-7 6 5 16,-7-6 3-16,1 0-12 15,-8 0-5-15,-6-6-57 16,-7 0-25-16,-14 0-87 15</inkml:trace>
  </inkml:traceGroup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10:52.149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8AA6931-2154-444B-811B-A32662864303}" emma:medium="tactile" emma:mode="ink">
          <msink:context xmlns:msink="http://schemas.microsoft.com/ink/2010/main" type="inkDrawing" rotatedBoundingBox="30671,16576 30778,13315 31434,13336 31327,16598" semanticType="verticalRange" shapeName="Other">
            <msink:sourceLink direction="with" ref="{32276636-E801-4586-90B2-4C9053086541}"/>
            <msink:sourceLink direction="with" ref="{1585A95C-32FF-4BF3-9929-650E1520D4A8}"/>
          </msink:context>
        </emma:interpretation>
      </emma:emma>
    </inkml:annotationXML>
    <inkml:trace contextRef="#ctx0" brushRef="#br0">225 269 184 0,'0'-30'71'0,"0"6"-38"16,7-6-14-16,0 18 21 0,0-6 2 16,-1 0 2-16,1 0-9 15,-7 0-2-15,0 6-18 16,0 0 2-16,0 0 1 0,0 6-6 0,0 0-2 16,0 0 1-16,0 0 3 15,0 0-8-15,0 0-1 16,0 0 3-16,0 6 3 15,0-6-2-15,0 6 0 16,0-6-3-16,7 0 1 16,-7 0-4-16,7 6 0 15,-7 0-1-15,6 0 1 16,-6 0-4-16,7 6 0 16,-7-6-1-16,14 12 0 15,-1 0 2-15,1 6 2 16,-7-6-1-16,6 6-1 15,1-6 1-15,-1 0-1 0,1 0 0 0,-1 0 0 16,-6 0 0-16,7 6 0 16,-1 0 0-16,1 0 0 15,-8 0-3-15,8 0 2 16,-7 0 1-16,6 0 2 16,-6 0-1-16,7 0-1 15,-1 6 1-15,1-6 1 16,-1 0-3-16,1 1 0 15,-1 5 1-15,1 6 2 0,-1 0-1 16,1 0-1-16,-7 0 3 16,-1 6 0-16,1 6-4 15,0-6 1-15,0 12 0 16,-1-6 0-16,1 6 2 16,0 13 1-16,-7 29-1 15,7 12-2-15,-1 24-2 16,1 13-1-16,0-7 2 15,-7-12 0-15,0 19 1 16,-7 11 0-16,0 12 0 16,-6 1 0-16,-14-7 0 15,-7-18 0-15,-7-11 0 16,-13-7 2-16,-7 6-1 16,7-12 2-16,0-17-2 0,-7-19 2 15,0-18-2-15,7-18 2 16,7-12-4-16,6-18 0 15,7-18-12-15,7-12-5 16,7-12-32-16,13-6-15 16,7 0-63 15,14-30-66-31,-7-13 66 16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20:55.39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155F867-89FE-48D8-893A-680E0107FE9B}" emma:medium="tactile" emma:mode="ink">
          <msink:context xmlns:msink="http://schemas.microsoft.com/ink/2010/main" type="inkDrawing" rotatedBoundingBox="21227,2262 24446,2043 24453,2148 21234,2367" shapeName="Other"/>
        </emma:interpretation>
      </emma:emma>
    </inkml:annotationXML>
    <inkml:trace contextRef="#ctx0" brushRef="#br0">85 259 148 0,'-10'0'55'0,"10"0"-30"0,-10 0-5 0,10 0 19 15,-5 5-6-15,0-1 0 16,0-4-3-16,0 5 1 15,-6-1-17-15,1 0 3 0,5-4 1 16,0 5-4-16,0-1 2 16,0 1-5-16,0-5 1 15,5 0-5-15,0 0-2 16,0 0 2-16,0 0 0 16,5 0 3-16,5 0 1 15,0 0-8-15,6 0-1 16,-1 0-2-16,5 0 2 15,0-5-1-15,0 10 2 0,0-5 0 16,5 0 1-16,0 0-7 16,0 0 0-16,1 0 1 15,-1 0 1-15,0 0 1 16,0 0 0-16,0 0 0 16,0 0 2-16,0 0-1 15,1-5 2-15,-6 1-4 16,0 4 0-16,-5-5 1 15,0 1 0-15,0 4-3 16,0 0 2-16,0 0 1 16,5 0 2-16,0 0-6 15,0-4 1-15,6-1 3 16,-1 5 4 0,5-4-1-16,0-1 0 15,0 1-1-15,0-1-2 0,1 1 1 16,-6-1-1-16,0 1-3 15,-5 4 2 1,0 0 1-16,0 0 0 0,0 0 0 16,0 0 0-16,0 0 0 15,11 0 2-15,-1-5-1 16,-5 1-3-16,5-1 1 16,0 1 1-16,0-1 0 15,-4 1 0-15,-1 0 0 0,-5 4 0 16,0 0 0-16,-5-5 0 15,0 5 2-15,0 0-1 16,0 0-1-16,0 0-2 16,0 0 1-16,6 0 1 15,-1 0 0-15,0 0 0 16,0 0 0-16,0 0 0 16,5 0 0-16,0-4-3 15,5 4 2-15,-4-5 1 16,-1 5 2-16,0-4 1 15,0 4 1-15,0-5-5 16,-5 5-1-16,0 0 1 16,0 0 0-16,6 0 1 0,-1 0 2 15,0 0-3-15,0 0 0 16,0 0 1-16,0 0 0 16,5 0 0-16,-5 0 0 15,1 0 0-15,-1 0 0 16,0-4 0-16,-5-1 2 15,5 1-1-15,0-1-1 16,0 1-2-16,6-1 1 16,4 1 1-16,5-5 2 15,0 4-1-15,0 5-1 16,1-8-2-16,-1 12 1 16,-5 0 1-1,-5-4 0-15,5 0 0 16,6 0 2-16,-1 0 1 0,0-4 1 15,0 0-7-15,0 4 0 16,1 0 1 0,-6 0 3-16,-5 0 0 15,0-9-1-15,10 4-2 0,-4 1 1 0,4-1 1 16,5 1 0-16,0 4 2 16,-4 0 1-16,-1-5 1 15,-5 5 2-15,-5 0-5 16,-5 0-1-16,0 0 4 15,-5-4 5-15,-4-5-7 16,-6 0-3-16,-5 9-27 16,-5-13-11-1,-5-5-53-15,-5-5-21 16,-11 1-9 0</inkml:trace>
  </inkml:traceGroup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10:50.192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585A95C-32FF-4BF3-9929-650E1520D4A8}" emma:medium="tactile" emma:mode="ink">
          <msink:context xmlns:msink="http://schemas.microsoft.com/ink/2010/main" type="writingRegion" rotatedBoundingBox="29120,15263 30385,15263 30385,16754 29120,16754">
            <msink:destinationLink direction="with" ref="{68AA6931-2154-444B-811B-A32662864303}"/>
          </msink:context>
        </emma:interpretation>
      </emma:emma>
    </inkml:annotationXML>
    <inkml:traceGroup>
      <inkml:annotationXML>
        <emma:emma xmlns:emma="http://www.w3.org/2003/04/emma" version="1.0">
          <emma:interpretation id="{A500C88C-4C80-4719-AB8E-FFFA9056BB90}" emma:medium="tactile" emma:mode="ink">
            <msink:context xmlns:msink="http://schemas.microsoft.com/ink/2010/main" type="paragraph" rotatedBoundingBox="29120,15263 30385,15263 30385,16754 29120,167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A91FEF6-A453-4D51-A3C6-EBF4CFD3578E}" emma:medium="tactile" emma:mode="ink">
              <msink:context xmlns:msink="http://schemas.microsoft.com/ink/2010/main" type="line" rotatedBoundingBox="29120,15263 30385,15263 30385,16754 29120,16754"/>
            </emma:interpretation>
          </emma:emma>
        </inkml:annotationXML>
        <inkml:traceGroup>
          <inkml:annotationXML>
            <emma:emma xmlns:emma="http://www.w3.org/2003/04/emma" version="1.0">
              <emma:interpretation id="{4D42A087-32C3-41C7-8FA9-604D3F563CF3}" emma:medium="tactile" emma:mode="ink">
                <msink:context xmlns:msink="http://schemas.microsoft.com/ink/2010/main" type="inkWord" rotatedBoundingBox="29120,15263 30385,15263 30385,16754 29120,16754"/>
              </emma:interpretation>
            </emma:emma>
          </inkml:annotationXML>
          <inkml:trace contextRef="#ctx0" brushRef="#br0">2837 1057 192 0,'-7'-6'74'0,"7"0"-40"0,0 6-2 16,0 0 27-16,0-6-5 15,0 0 0-15,0 0-8 0,0 0-2 16,0 0-24-16,0 0-3 0,0 0 0 16,0 0-3-16,0-6 0 15,0 6-6-15,-6 0 0 16,-1 0-3-16,0 0 0 16,-7 0-1-16,1 0 0 15,-7 0-2-15,-7 0-2 16,-7 6 1-16,-7 0 1 0,-6 6-3 15,-1 6 0-15,1 6-1 16,7 6 0-16,-8 6 2 16,-6 0 2-16,7 6-1 15,-1 1 2-15,14-1-4 16,1 0-2-16,6 0 2 16,13 0 0-16,7 0 5 15,14-6 2-15,13 6 0 16,7 0 1-16,0-18-2 15,7-6 2-15,14-12 0 16,13-6 1-16,13 0-4 16,7-6-3-16,-6-12 0 15,-8 6-1-15,-6 0-53 0,0-6-24 16,0-6-58-16,-7 0-25 16,0 12 25-1</inkml:trace>
          <inkml:trace contextRef="#ctx0" brushRef="#br0" timeOffset="866.7108">3432 1130 220 0,'-27'0'82'0,"14"6"-44"0,-1-6-16 0,14 0 26 16,-6 6-10-16,-1-6-2 15,7 0-9-15,-7 0-3 16,7 0-13-16,0 0 4 0,-7-6 5 0,7 0 4 15,0 0 3-15,-7 0-3 16,1-7-3-16,-1 7-5 16,0-6-2-16,-6 6-6 15,-1 0-3-15,1 0-2 16,-1 0 0-16,1 0-2 16,-1 6-1-16,-6 0-2 15,-1 0 1-15,-6 12 1 16,0 6 2-16,-7 6-3 15,1 7-2-15,6 5 2 16,0 6 0-16,6 0-2 16,1 0 2-16,6 6 1 15,1 6 0-15,6-12 0 0,0-6 2 16,7 0-1-16,0-12-1 16,7 1 1-16,7-13-1 15,6-12 4-15,7-6 5 16,0-6-3-16,0-13-1 15,0 1-2-15,0-6-3 16,0-6 1-16,-6 0 1 16,-8-6-1-16,1 0 2 15,-8 6-2-15,1 0 2 16,0 0 0-16,-7 6 1 16,0 6 0-16,0 0 0 0,0 6-2 15,0-1 1-15,0 1 0 16,0 6 1-16,0 0-2 15,0 0-2-15,0 0 5 16,0 6 1-16,0 0-2 16,0 0-1-16,0 0 1 15,-7 6 0-15,7 0-5 16,0 0-1-16,0 12-2 16,0 6 0-16,-7 18 3 15,7 19 0-15,-6 17-2 16,6 24 2-16,0 18 1 31,0-12 2-31,0-5-3 0,0 5 0 16,0 6 1-16,0 0 0 15,0-5 0-15,-7-7 2 16,0-12-6-16,-6-12 1 16,-8-12 1-16,-6-18 1 15,-7-12 1-15,1-24 0 16,-1-6 0-16,0-12 0 15,0-18 0-15,7-24 2 16,13-12-3-16,8 0 0 16,12 6 1-16,8 6 0 15,13 6-3-15,20-1 2 16,8 7-15-16,-1 0-6 0,7 0-60 16,6 6-26-16,8 0-74 15</inkml:trace>
        </inkml:traceGroup>
      </inkml:traceGroup>
    </inkml:traceGroup>
  </inkml:traceGroup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14:33.530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3369295-41F1-433F-980A-634E07C9446E}" emma:medium="tactile" emma:mode="ink">
          <msink:context xmlns:msink="http://schemas.microsoft.com/ink/2010/main" type="writingRegion" rotatedBoundingBox="29528,2848 26931,7355 25599,6588 28197,2081"/>
        </emma:interpretation>
      </emma:emma>
    </inkml:annotationXML>
    <inkml:traceGroup>
      <inkml:annotationXML>
        <emma:emma xmlns:emma="http://www.w3.org/2003/04/emma" version="1.0">
          <emma:interpretation id="{60EE6DAD-2B60-4FA3-A6E8-BF603DC222F3}" emma:medium="tactile" emma:mode="ink">
            <msink:context xmlns:msink="http://schemas.microsoft.com/ink/2010/main" type="paragraph" rotatedBoundingBox="29528,2848 26931,7355 25599,6588 28197,20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17C3BC-1D63-44A4-B718-A79231E86A45}" emma:medium="tactile" emma:mode="ink">
              <msink:context xmlns:msink="http://schemas.microsoft.com/ink/2010/main" type="line" rotatedBoundingBox="29528,2848 26931,7355 25599,6588 28197,2081"/>
            </emma:interpretation>
          </emma:emma>
        </inkml:annotationXML>
        <inkml:traceGroup>
          <inkml:annotationXML>
            <emma:emma xmlns:emma="http://www.w3.org/2003/04/emma" version="1.0">
              <emma:interpretation id="{06420CA8-EF96-459F-B6FA-359254F87EB2}" emma:medium="tactile" emma:mode="ink">
                <msink:context xmlns:msink="http://schemas.microsoft.com/ink/2010/main" type="inkWord" rotatedBoundingBox="29403,2776 28927,3603 27721,2907 28197,208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24905-2894 220 0,'0'-36'82'0,"0"30"-44"0,0-6-9 0,0 6 30 16,0 0-10-16,0-6-2 0,0 0-9 16,0 0-3-1,7 0-20-15,-1 0 4 0,1 0 2 16,0-6-7-16,0 0-1 15,6 0-1-15,-6 0 0 16,6 0-2-16,-6 6 1 16,0 0-4-16,0 0-2 15,-1 0 0-15,-6 6 1 16,7 0-3-16,-7 0 0 16,0 0-3-16,0 6-1 15,0 0 1-15,7 0 0 16,-7 0 0-16,0 0 0 0,0 0-3 15,0 0 0-15,7 12 2 16,6 6 2-16,-6 6 0 16,0 12-1-16,0 6-2 15,-7 12-1-15,0 12 2 16,0 0 0-16,6-6 3 16,1 1 3-16,0-7-4 15,0-12-1-15,-1 0 0 0,1-6 0 16,0-12 2-16,0-6 1 15,-1-12-1-15,-6-6 1 16,0 0-40-16,0 0-16 16,-13-6-95-16,-7 0-42 15,-1-6 48 1</inkml:trace>
          <inkml:trace contextRef="#ctx0" brushRef="#br0" timeOffset="527.5393">24431-2515 288 0,'-34'-18'110'0,"14"0"-60"0,0 12-34 16,13 6 27-16,-7-6-12 15,1 0-3-15,-1 0-10 0,1-6-1 16,-1 6-10-16,1 0 0 0,6 0 3 15,0 0 3-15,1 6 2 16,-1 0-6-16,0 0-1 31,0 0 2-31,0 0 4 16,1 6-6-16,-1 0 0 16,0-6-2-16,0 6-1 15,1 6-1-15,6-6 0 0,0 0-5 16,0-6 1-16,0 0 2 15,13 6 1-15,7 0-1 16,1 0 1-16,6-6-2 16,20 6-1-16,14-6 1 15,7 0 1-15,6 0-3 16,28 0 0-16,26 0 3 0,1 0 1 16,-1 0-1-16,-6 0 1 15,0 0-4-15,-21 0-2 16,-13 0-1-16,-13 0 3 15,-14 0 2-15,-7-6 4 16,-14 0-2-16,-6 0-2 16,-7 0-7-16,-7 0-4 15,1 0-54-15,-8 0-22 16,1 6-85 0,-14 0-49-16,-21 0 103 15</inkml:trace>
        </inkml:traceGroup>
        <inkml:traceGroup>
          <inkml:annotationXML>
            <emma:emma xmlns:emma="http://www.w3.org/2003/04/emma" version="1.0">
              <emma:interpretation id="{6794B0CC-A1BD-461F-94B5-D2EA34043D06}" emma:medium="tactile" emma:mode="ink">
                <msink:context xmlns:msink="http://schemas.microsoft.com/ink/2010/main" type="inkWord" rotatedBoundingBox="29270,3296 28701,4284 27958,3856 28527,2868"/>
              </emma:interpretation>
              <emma:one-of disjunction-type="recognition" id="oneOf1">
                <emma:interpretation id="interp1" emma:lang="" emma:confidence="0">
                  <emma:literal>•</emma:literal>
                </emma:interpretation>
                <emma:interpretation id="interp2" emma:lang="" emma:confidence="0">
                  <emma:literal>@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*</emma:literal>
                </emma:interpretation>
                <emma:interpretation id="interp5" emma:lang="" emma:confidence="0">
                  <emma:literal>B</emma:literal>
                </emma:interpretation>
              </emma:one-of>
            </emma:emma>
          </inkml:annotationXML>
          <inkml:trace contextRef="#ctx0" brushRef="#br0" timeOffset="1533.043">24749-1883 200 0,'-13'-31'74'0,"13"31"-40"0,0-6 0 16,0 6 29-16,0-6 3 15,0 0 5-15,0 0-17 16,0-6-6-16,0 0-27 16,0 0 3-16,0 0 0 0,0 0-6 0,0-6-3 0,0 0-6 15,0 0-1-15,0 0-3 16,0-6 2-16,6 6-2 15,-6 0 2-15,0 0-6 16,7 6-1-16,-7 0 2 16,0 0 1-16,0 6-4 15,0 0-1-15,0 6-2 16,7 12 3-16,0 12 0 16,-1 6 1-16,-6 12 0 0,7 12 0 15,-7 12-3-15,7 12 0 16,-7 1 2-16,0-13 2 15,0 0 0-15,0-12 2 16,0-6-2-16,0-12-1 31,0-6 1-31,0 0-1 0,0-6-7 16,0-5 0-16,0-7-6 16,0 0-2-16,0-12-13 15,7-6-5-15,0-6-3 16,-7-7 2-16,0-11 12 15,0-6 8-15,0-12 7 16,0-6 2-16,-7 0 5 0,0 6 2 16,0 6 15-16,0 6 6 15,1 0 2-15,-1 6 2 16,7-1-2-16,0 7 2 0,0 0-9 16,0 0 0-16,0 0-7 15,0 6-1-15,7 0-6 31,-1 6-1-31,1 6-1 0,7 0-2 0,-1 6 1 16,1 6-1-16,6 12 0 16,0 6 0-16,7 0 0 15,7 0 0-15,0 18-3 0,7 1 0 16,6-1 4-16,-6 0 1 16,-1 0 0-16,1 0-2 15,-1-6 1-15,-13 0-1 16,1-6 0-16,-8-6 0 15,0 0 2-15,-6-6 1 16,-1 0 1-16,1-12 0 16,-14-6 9-16,7-6 3 15,-1 0-5-15,-6-36-2 16,7-12-5 0,-7-12-3-16,0-24 2 15,7-18-2-15,6-1-1 16,1 19 1-16,-7 12-1 0,-1 12 0 15,-6 6 0-15,0 11-3 16,-6 19 2-16,-8 12-6 16,1 12-3-16,-1 6-19 15,-6 6-6-15,6 12-66 16,-6 6-26-16,0 13-54 31</inkml:trace>
        </inkml:traceGroup>
        <inkml:traceGroup>
          <inkml:annotationXML>
            <emma:emma xmlns:emma="http://www.w3.org/2003/04/emma" version="1.0">
              <emma:interpretation id="{682370D5-C246-4996-B1CA-E2B86DE51B83}" emma:medium="tactile" emma:mode="ink">
                <msink:context xmlns:msink="http://schemas.microsoft.com/ink/2010/main" type="inkWord" rotatedBoundingBox="28649,4166 26841,7303 25623,6602 27432,3464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2585.484">23098 239 340 0,'-6'-30'129'0,"6"24"-70"0,6 0-38 0,1 0 35 16,0 0-15-16,0 0-3 16,-1 0-11-16,1-6-5 15,0 6-12-15,0-6-4 0,0 0 0 16,-1 6-3-16,1 0 0 15,0-6 1-15,-7 6 0 16,0 0 0-16,0 0 0 16,0 0-5-16,0 0 1 0,-7 0 0 15,-6 6 0-15,-8 0-3 16,-6 12 2-16,-13 6 1 16,-8 6 2-16,-6 18-3 15,7 6 0-15,-1 6-1 16,8 7-2-16,6-7 3 15,7 0 2-15,7-12-2 16,6-6-2-16,7-6 2 0,7-6 0 16,7-6 1-1,13-6 2-15,14-6-1 16,14-6 2-16,-1 0 2 16,7-6 2-16,-7-6-3 15,-6 0-3-15,-7-6 0 16,-7 6 1-16,-7-6-1 15,-6-6 2-15,-8 0-2 16,-6 6 2-16,0-6-2 16,0 0-1-16,0 0-2 0,0-12 1 15,0 6 5-15,0-7 2 16,0 7 0-16,7 0-1 16,0 0-3-16,0 0 1 15,-7 6-2-15,0 0 2 0,0 0-2 16,0 6-1-16,0 0 1 15,0 0 1-15,0 6-3 16,0 6-2-16,0 0 4 16,0 0 1-16,0 6-5 15,0 0 0-15,0 12 1 16,0 6 1-16,0 12-4 0,7 24 1 16,-1 18 2-16,1 12 1 15,0-5-2 1,0 17 2-16,6 24-1 15,-6 6 0-15,6 19 2 16,1-7 2-16,-7-18-1 16,-1-11 2-16,-6-19-2 15,0-18 2-15,-6-12-2 16,-15-12-1-16,-12-12 1 16,-15-12-1-16,-13-6 0 0,0-6 0 15,1-6-3-15,5-12 2 16,8-6 3-16,13-12 1 15,7-6-4-15,7-18 1 16,6-12 2-16,14 0 1 16,14-6-4-16,26-6 1 0,21-1-2 15,7 1 0-15,0 6-11 16,-1 6-5-16,1 6-61 16,0 6-25-16,-1 6-88 15</inkml:trace>
          <inkml:trace contextRef="#ctx0" brushRef="#br0" timeOffset="-1835.0939">23958-1865 240 0,'-27'-37'90'0,"20"31"-48"0,-7-6-5 0,14 6 34 0,-7 0-17 15,1 0-6-15,-1 0-11 16,0 0-1-16,7 0-20 16,0-6 2-16,0 6 2 0,0 0-7 15,0 0-2-15,0 0-4 16,0 0 0-16,7 0-4 0,0 6-2 15,6 0 2-15,1 6 0 16,6 6-1-16,7 6 1 16,7 6-2-16,7 18-1 15,6 13-4-15,-7 17-2 16,8 0 5-16,-1 12 5 16,1 36-4-16,-8 37 0 15,-6 41 0-15,-20-23 0 16,-14 29 0-16,-14 25 2 15,-6 5-3-15,-14-17-2 16,-20-37 2-16,-14-6 2 16,-6-11-7-16,-1-25-1 15,8-24-9-15,6-29-3 16,7-19-19-16,6-24-5 0,1-30-40 16,0-18-16-16,6-24-50 31</inkml:trace>
        </inkml:traceGroup>
      </inkml:traceGroup>
    </inkml:traceGroup>
  </inkml:traceGroup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1-28T00:14:21.229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0CFC01B-E506-4B74-B930-30FF60FA64CD}" emma:medium="tactile" emma:mode="ink">
          <msink:context xmlns:msink="http://schemas.microsoft.com/ink/2010/main" type="writingRegion" rotatedBoundingBox="26813,14241 26828,14241 26828,14256 26813,14256"/>
        </emma:interpretation>
      </emma:emma>
    </inkml:annotationXML>
    <inkml:traceGroup>
      <inkml:annotationXML>
        <emma:emma xmlns:emma="http://www.w3.org/2003/04/emma" version="1.0">
          <emma:interpretation id="{41F71818-9779-4183-BF14-833AC61C6BA7}" emma:medium="tactile" emma:mode="ink">
            <msink:context xmlns:msink="http://schemas.microsoft.com/ink/2010/main" type="paragraph" rotatedBoundingBox="26813,14241 26828,14241 26828,14256 26813,142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5D6AB8-C5FD-4D78-BE87-7ABEF23DD06B}" emma:medium="tactile" emma:mode="ink">
              <msink:context xmlns:msink="http://schemas.microsoft.com/ink/2010/main" type="line" rotatedBoundingBox="26813,14241 26828,14241 26828,14256 26813,14256"/>
            </emma:interpretation>
          </emma:emma>
        </inkml:annotationXML>
        <inkml:traceGroup>
          <inkml:annotationXML>
            <emma:emma xmlns:emma="http://www.w3.org/2003/04/emma" version="1.0">
              <emma:interpretation id="{1534F52E-6A3F-48C6-80C3-94D7CF640029}" emma:medium="tactile" emma:mode="ink">
                <msink:context xmlns:msink="http://schemas.microsoft.com/ink/2010/main" type="inkWord" rotatedBoundingBox="26813,14241 26828,14241 26828,14256 26813,14256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}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3</emma:literal>
                </emma:interpretation>
              </emma:one-of>
            </emma:emma>
          </inkml:annotationXML>
          <inkml:trace contextRef="#ctx0" brushRef="#br0">0 0 0,'0'0'15</inkml:trace>
        </inkml:traceGroup>
      </inkml:traceGroup>
    </inkml:traceGroup>
  </inkml:traceGroup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8T00:13:56.202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29DFC35-9AAB-4434-88DC-2E87C08D0B74}" emma:medium="tactile" emma:mode="ink">
          <msink:context xmlns:msink="http://schemas.microsoft.com/ink/2010/main" type="writingRegion" rotatedBoundingBox="3480,4420 27136,3557 27234,6235 3578,7099"/>
        </emma:interpretation>
      </emma:emma>
    </inkml:annotationXML>
    <inkml:traceGroup>
      <inkml:annotationXML>
        <emma:emma xmlns:emma="http://www.w3.org/2003/04/emma" version="1.0">
          <emma:interpretation id="{10B4CD7F-FAF2-4A81-8BB6-3729CFD02ECA}" emma:medium="tactile" emma:mode="ink">
            <msink:context xmlns:msink="http://schemas.microsoft.com/ink/2010/main" type="paragraph" rotatedBoundingBox="3480,4420 27136,3557 27234,6235 3578,70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02F63E-D73C-4FB4-9F44-045081DCE145}" emma:medium="tactile" emma:mode="ink">
              <msink:context xmlns:msink="http://schemas.microsoft.com/ink/2010/main" type="line" rotatedBoundingBox="3480,4420 27136,3557 27234,6235 3578,7099"/>
            </emma:interpretation>
          </emma:emma>
        </inkml:annotationXML>
        <inkml:traceGroup>
          <inkml:annotationXML>
            <emma:emma xmlns:emma="http://www.w3.org/2003/04/emma" version="1.0">
              <emma:interpretation id="{9060B3BC-A580-4F4E-A2C3-7D2900CEBD16}" emma:medium="tactile" emma:mode="ink">
                <msink:context xmlns:msink="http://schemas.microsoft.com/ink/2010/main" type="inkWord" rotatedBoundingBox="3492,4762 7488,4616 7573,6953 3578,709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421 155 128 0,'13'-42'49'0,"-6"36"-26"0,0 0-3 0,0 6 19 16,-1-6-6-16,1 0-2 0,0 0-11 16,0 0-2-16,-1 0-11 15,1 0-2-15,0 0 1 0,6 0-1 16,-6-6 2-16,7 0-4 15,-1 0 0-15,-6 6-3 16,0 0-1-16,0 0 3 16,-7 6 3-16,0 0 4 15,-7 6 2-15,0 0-5 16,-7 6-2-16,1 6-4 16,-14 6-1-16,-14 6 1 15,-13 18 2-15,-7 6 1 16,-6 6 3-16,6-5-10 15,7-7-2-15,-1 0 5 16,15-6 2-16,13-6-4 16,7-6 0-16,6 0-1 0,7-6 2 15,21-12 10-15,20 0 4 16,20-12 6-16,27-12 1 16,-7-6-8-16,8-18-2 15,-1-6 10-15,0-12 5 16,-13-6-12-16,-8 0-7 15,-12-1 10-15,-14 7 4 16,-14 0-7-16,-13 6-2 16,-7 12-6-16,-21 6-3 15,-12 12-5-15,-1 12 0 16,-14 18-9-16,-6 12-2 16,-7 12-36-16,0 12-14 0,7 6-31 15,14 0-12-15,13-6 7 16</inkml:trace>
          <inkml:trace contextRef="#ctx0" brushRef="#br0" timeOffset="940.2978">928 41 260 0,'-20'-24'99'0,"13"12"-54"0,-6-6-11 16,13 12 34-16,0 0-13 0,0-6-5 15,0 0-26-15,-7 6-10 16,14-6-9-16,-1 0-4 0,8-6 0 15,6-6-4-15,7 5 0 16,14 1-1-16,6 6 3 16,0 6 0-16,1 12 3 15,-8 6-3-15,1 6 0 16,-14 13 1-16,-7 5 2 16,-20 6-1-16,-13 0-1 15,-21 18-2-15,-7 12 1 16,-6 0 3-16,6 0 1 15,-6-5-19-15,7-13-9 16,6-6-29-16,7-12-11 16,6-6-21-16,15-30-75 15</inkml:trace>
          <inkml:trace contextRef="#ctx0" brushRef="#br0" timeOffset="1281.5102">1097 227 152 0,'-47'42'57'0,"33"-24"-30"0,1 0-3 15,6-11 24-15,0 5-11 16,7 0-1-16,0 0-10 16,0 0-4-16,0 0-12 15,0 0 9-15,7 0 7 0,0 0 1 0,6 0 4 16,8 0-15-16,12-6-7 15,28-6-1-15,14-6 1 16,6 0-2-16,14 0-2 16,13 0 0-16,-7-6-1 15,-6 0-2-15,0 0 1 16,6 6-4-16,1 0 0 16,-28 0 1-1,-13 0 2-15,-14 0-32 0,-19-6-14 16,-22 0-38-16,-12 0-13 15,-15-13-29 1</inkml:trace>
          <inkml:trace contextRef="#ctx0" brushRef="#br0" timeOffset="627.9535">996 167 252 0,'-21'-36'93'0,"15"30"-50"0,-1-6-28 15,7 12 26-15,-7 0-13 0,0-6-4 16,7 0-2-16,-6 0-2 31,-1 0-11-31,7 0 10 0,0 0 4 16,-7 0 2-16,7-6 0 16,-7-6-3-16,7-6-2 15,0-6-6-15,0 0-4 0,0 0-3 0,0 6-2 16,0 0-3-16,0 5 1 15,0 1-4-15,0 6 0 16,0-6-1-16,0 12-2 16,0 0 0-16,0 6 3 15,0 12 0-15,0 24 1 16,0 13 0-16,0 35 0 16,0 24-3-1,0 18 0-15,0 19-16 16,0 23-7-16,7 12 6 15,0-5 4-15,0-19 10 16,-1-24 3-16,1-29 3 16,0-19 0-16,-7-18 0 15,0-12 2-15,0-12 3 16,0-12 2-16,0-6-6 0,-7-12-2 16,7-18-53-16,0-12-22 0,0-18-43 15,0-42-55 1,0-24 56-16</inkml:trace>
          <inkml:trace contextRef="#ctx0" brushRef="#br0" timeOffset="1611.775">1578-278 252 0,'-7'-30'93'0,"7"24"-50"0,-7 0-22 0,14 0 30 0,-7 0-14 15,0 0-3-15,0 0-16 16,0 0-6-16,0 6-7 16,0 0-4-16,0 0 0 0,0 18-6 15,0 6 1-15,-7 24 2 16,7 24 1-16,0 31 1 16,0 23 2-16,0-6-3 15,7-12 0-15,0-5 1 16,6-1 0-16,1-6 0 15,-8-12 2-15,1-12-1 0,0-11-1 16,0-19 5-16,-7 0 1 16,0-18 2-16,0-12 0 15,0-18-40-15,6-12-17 16,8-18-86 0,6 0-56-16,7-31 85 15</inkml:trace>
          <inkml:trace contextRef="#ctx0" brushRef="#br0" timeOffset="1848.4506">2180-518 316 0,'-34'0'118'0,"34"6"-64"0,-7-6-26 0,7 0 38 0,0 0-36 15,0 0-10-15,14 0-14 16,6 0-5-16,7 12 0 15,0-12-1-15,0 18 2 0,0-12-1 16,7 6 2-16,-7 0-2 16,0 0-1-16,-7 0-10 15,1-6-4-15,-1 6-66 16,-6 0-27-16,-8 6-42 16</inkml:trace>
          <inkml:trace contextRef="#ctx0" brushRef="#br0" timeOffset="2261.2792">2065 35 316 0,'-21'0'118'0,"21"-6"-64"0,-6 0-48 0,6 6 28 16,0-6-20-16,6-6-5 15,1 0-5-15,0 0-4 16,-7 0 1-16,0 0 12 0,0 6 8 15,0 0 1-15,0 0 1 16,0 0-14-16,0 0-6 0,0 0-4 16,0 0-1-16,0 0 2 15,0 6 0-15,0 0-5 16,13 18 1-16,1 12 2 16,0 12 3-16,-8 36-2 15,1 6-2-15,0 12-1 16,-7-11 3-16,0-13 0 15,0 0 3-15,0 0-3 16,0-6 0-16,0-6 1 16,0-12 2-16,0-5 1 15,0-13 1-15,0-6 0 16,0-12 0-16,0-12 0 16,0 0 0-16,0-6-22 0,0-6-10 31,7 0-66-31,-1-6-26 15,8 6-20-15</inkml:trace>
          <inkml:trace contextRef="#ctx0" brushRef="#br0" timeOffset="3089.235">2430 269 368 0,'0'-12'140'0,"0"-12"-76"0,7 12-53 16,-7 12 34-16,7 0-22 16,-1 0-4-16,1 0-12 15,7 0-5-15,-1 0-1 16,1 0-4-16,-1 0 2 0,1 12 1 0,-1 0 0 16,1 6 0-16,-1 6 0 15,1 1 0-15,-7 11 2 16,-1 0-1-16,-6 0 2 15,0 0-2-15,0-6-1 16,-6 0 1-16,-1 0-1 16,0-6 0-16,0-6 0 15,1 0-7-15,-1-6 0 16,7-6 3-16,0 0 2 0,0-12 2 16,0 0-5-1,13-24 1-15,8-12 4 16,-1-6 2-16,0 0-5 15,7 0-2-15,0 6 4 16,0 0 5-16,0 5-2 16,-6 7-1-16,-1 12-5 15,0 0-2-15,7 24 0 16,-13 12 2 0,-1 12 2-16,1 13 3 15,-7 11 2-15,-7 0-1 0,0-12-2 16,0 0 1-16,0-6-1 15,0-6 0-15,7-6 2 16,-7-6-1-16,0 0-1 16,0-6 3-16,0-12 2 15,0 0-4-15,6-6-1 16,1 0-2-16,0-6 0 16,0-12 0-16,-1-12 0 15,8-12 2-15,-1 0 2 16,-6-6-3-16,0 0 0 0,0-1 1 15,-1 7 0-15,1 6-3 16,7 6 2-16,-7 6 1 16,-1 6 0-16,1 6-5 15,7 12 1-15,-8 6 2 0,8 12 1 16,-7 24 1-16,-1 12 2 16,-6 12-1-16,0 1 2 15,0 5-2-15,0-12 2 31,0-6-2-31,0-6-1 16,0-6 1-16,0-6 1 0,0 0-1 16,0-6-1-16,7-6-24 15,-7-6-9-15,7 0-38 16,0 0-17-16,6-6-53 16</inkml:trace>
          <inkml:trace contextRef="#ctx0" brushRef="#br0" timeOffset="3630.0105">3790 155 340 0,'-7'-12'129'0,"7"12"-70"0,0 0-36 16,0 0 37-16,0 0-31 0,0 0-8 15,-7 0-15-15,7 0-5 16,-6 6-1-16,-1 6-3 0,-7 0 0 15,1 6-1-15,-14 6 3 16,0 6 0-16,0 6 3 16,-14 7-1-16,-6 5 2 0,-8 6-4 15,1-6-2-15,7-6 2 16,6 0 0-16,8 0 1 16,6 0 0-16,6-6-3 15,14-6 2-15,7-6 1 0,7-12 2 16,14-12 1-16,6-6 1 15,6-12-2-15,1 0 1 16,0-6-2-16,0-6-1 16,-7-12 1-16,-7 0 1 15,1-6-1-15,-8 0-1 16,-6 0 3-16,0 6 0 16,-1 6-4-16,1 12-1 15,-7 5 3 1,7 32-1-16,0 5-2 15,-1 18 1-15,8 6 1 16,6 0 0-16,1-6 0 16,6-6 2-16,0 0 1 0,13-6-4 15,-13-6 1-15,7 0-11 16,0-12-3-16,0-6-59 16,0-6-24-16,-1-18-48 15,-5-6-32 1,-1-6 81-16</inkml:trace>
          <inkml:trace contextRef="#ctx0" brushRef="#br0" timeOffset="4135.0267">3932-374 264 0,'-20'-30'99'0,"13"30"-54"0,0-6 0 15,7 0 39-15,0 0-26 0,0-6-7 16,0-6-22-16,0 0-9 15,0-6-11-15,0 0-4 0,0-6 1 16,0-1-3-16,0 1-2 31,0 6 2-31,0 0 0 16,0-6 7-16,0 6 6 0,0 0-10 16,-7 0-6-16,7 0 0 15,-6 6 1-15,6 0 0 16,-7 6 2-16,7 0-4 15,0 0-2-15,0 6 2 16,0 6 0-16,0 12-4 16,0 30-1-16,0 30 0 15,0 6 2-15,0 37-12 16,0 47-4-16,0 42-7 16,0-23-3-16,7-7 13 15,-1 1 8-15,1-13 3 16,0-24 2-16,6-5 3 15,-6-19 2-15,0-18 0 0,0-30 2 16,-1-18 2-16,-12-12 2 16,-1-12 12-16,0-12 5 15,-6-12-12-15,6-12-5 16,-7-6-6-16,8-6-2 16,-1-12-30-16,7-6-12 15,7-6-71-15,-1 6-28 16,8-12 7-1</inkml:trace>
        </inkml:traceGroup>
        <inkml:traceGroup>
          <inkml:annotationXML>
            <emma:emma xmlns:emma="http://www.w3.org/2003/04/emma" version="1.0">
              <emma:interpretation id="{1B4A04C8-D5C8-4DA3-B470-5C869CE22C93}" emma:medium="tactile" emma:mode="ink">
                <msink:context xmlns:msink="http://schemas.microsoft.com/ink/2010/main" type="inkWord" rotatedBoundingBox="8439,4847 11048,4752 11097,6101 8489,619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995.0839">4967 137 220 0,'-20'-30'82'0,"20"24"-44"0,-7-12 8 0,7 12 39 16,-7-6-19-16,0 0-5 15,7 0-27-15,0 0-11 16,7 0-14-16,-7 6-8 0,14 12-4 16,6 6 2-1,0 6 0-15,-6 12 1 0,6 18-3 16,-6 6 2-16,-1 0 3 15,1 6 1-15,-7-5-1 16,-7 5 1-16,0-6-4 16,0-12 0-16,-7 0 1 15,0-6 2-15,-7-6-3 16,1-6 0-16,-1-6 1 16,8-6 0-16,-1-6 2 15,0-12 3-15,7-6-7 16,14-12 0-16,-1-18 0 15,7-18 1-15,14-24 1 16,7-6 0-16,13-7-3 16,0 7 2-1,-6 6 1-15,-8 18 0 16,-6 12-3-16,-7 12 2 16,-7 12-10-16,-6 18-5 15,-14 12-69-15,0 12-31 16,-7 12-34-16</inkml:trace>
          <inkml:trace contextRef="#ctx0" brushRef="#br0" timeOffset="5559.1845">5840 149 260 0,'-7'-18'99'0,"7"12"-54"0,-7-6-11 15,7 12 34-15,0-6-26 0,-6 0-9 16,-1 0-18-16,0 0-5 16,7 0-6-16,-7 0-5 0,7 0 0 15,-7 6-1-15,7 0-2 16,-13 12 0-16,-1 6 0 16,-6 0 5-16,-7 18 1 15,-14 12-3-15,-6 6 1 16,-7 7 0-16,-7-1 0 15,0-6 0-15,14-6 0 16,6-6-3-16,14-6 0 0,14-6 2 16,6-6 0-16,20-6 1 15,14-12 2-15,14-6 1 16,6-6 1-16,1-18-5 16,6-12 1-16,-7-12 0 15,1-6 2-15,-8-6-1 16,-6-6 2-16,-7-1 0 0,-7 1 1 15,-6 6-5-15,-7 6 1 16,-1 6 13-16,-6 12 8 16,0 12-12-16,0 12-5 15,-6 18-5-15,6 18-3 16,0 12 0-16,6 12 3 16,8 18 0-16,6 6 1 15,1 0 0 1,6-11 2-16,0-13-14 0,7-12-5 15,-1-6-51-15,1-18-22 16,7-6-53 0,-1-12-30-16,8-12 86 15</inkml:trace>
          <inkml:trace contextRef="#ctx0" brushRef="#br0" timeOffset="5950.164">6043-67 252 0,'-41'-12'93'0,"28"12"-50"0,-8 0-13 0,15 0 31 16,6 6-14-16,-7 0-2 15,7-6-20-15,0 0-5 0,0 6-12 16,0 0-1-16,0 6 3 0,0-6-6 16,0 6 0-16,0 6-2 15,0 0 1-15,0 0-2 16,0 6-1-16,7 0-2 15,6 0 1-15,7 6 1 16,7-12 0-16,7-6 2 0,14-6 3 16,19-6-2-16,21 0-2 15,0-6 2-15,0 6 0 16,-7 0-4-16,1-6-1 16,-8 0 1-16,-6 6 2 15,-14-6 2-15,-7 6 1 16,-6-6-5-16,-8 0 1 15,-5 0-22-15,-1 0-8 16,-7-6-25-16,-7 0-10 16,-13 0-31-16,-6-6-13 15,-8 0-1 1</inkml:trace>
          <inkml:trace contextRef="#ctx0" brushRef="#br0" timeOffset="6278.8776">6388-170 248 0,'-54'-48'93'0,"40"30"-50"0,-6-12-15 0,13 18 32 0,0 0-13 16,1-6-3-16,6 0-8 15,0 0 0-15,6 0-20 16,1 0-3-16,0 6 1 0,0 0-10 16,-1 6-2-16,-6 6-4 15,14 6-2-15,-7 12 3 16,-1 18 0-16,-6 36 1 15,0 30 0-15,0 25 0 16,0-1 0-16,7-12-5 16,0-18 1-16,0-11 2 15,0-19 1-15,-1-12 3 16,-6-12 1-16,0-12 1 16,0-6 2-16,0-6-1 0,-6-6 2 15,-1-6-37-15,7-6-15 16,0-18-67-16,13-12-31 15,8-12 6 1</inkml:trace>
          <inkml:trace contextRef="#ctx0" brushRef="#br0" timeOffset="6528.2364">7071-693 304 0,'-7'0'115'0,"1"-18"-62"0,-1 30-13 15,7-12 41-15,0 0-36 16,0 0-12-16,0 12-19 16,0-6-7-16,7 6-4 15,-1 0-3-15,1 0 1 16,7 6-1-16,-8-6 0 0,8 6 4 31,-1 0-4-31,-6 1 0 0,7-7-11 16,-1 6-3-16,1-6-68 15,-1 6-30-15,1 6-51 16</inkml:trace>
          <inkml:trace contextRef="#ctx0" brushRef="#br0" timeOffset="6983.0584">6848 53 316 0,'-27'6'118'0,"20"-12"-64"0,7 0-28 0,0 6 34 16,0-6-23-16,7-6-6 16,-7 0-13-16,7 0-3 15,-7-6-9-15,6 0-2 0,1 0 2 16,0 0-1-16,0 0 2 16,-1 0-6-16,1 0-1 15,0-1 0-15,0 7 2 16,-7 0-3-16,6 0 0 15,1 0-1-15,0 6-2 16,-7 6 0-16,7 18 0 16,-1 6 3-16,1 19 0 0,0 17 1 15,0 18 0-15,0 6 0 0,-1 6 0 16,1-6 0-16,0-17 0 16,0-7-3-16,-1-6 2 15,1-12 1-15,0-6 2 16,-7-6-1-16,7-6 2 15,-7-6 0-15,0-6 3 16,0 0-1-16,0-12 2 16,0 0-11-16,-7 0-2 15,0 0-57-15,7-6-25 16,7-18-215 0,6-6 161-1</inkml:trace>
          <inkml:trace contextRef="#ctx0" brushRef="#br0" timeOffset="7358.5076">7531 47 376 0,'-20'0'143'0,"6"0"-78"0,1 0-54 16,6 0 32-16,-7 6-27 16,1 6-6-16,-7 6-9 0,-7 6-4 15,-7 18 2-15,7 6 0 0,-7 12 3 16,0 13-3-16,14-7 0 15,-1-12-1-15,8-12 0 16,6-6 2-16,0-12 2 16,7-6 1-16,14-6 3 15,13-6-1-15,14-18 2 16,19-12-4-16,-5-12-2 16,-8-6 8-16,-6-12 6 31,-14-6-7-31,-7 5-2 15,-13 7-4-15,-14 6-2 0,-13 6-2 16,-7 12 1-16,-14 12-4 16,-6 6 1-16,6 12-14 15,0 24-5-15,1 6-43 16,20 0-20-16,6-6-46 16,14-6-52-1,20-5 66-15</inkml:trace>
        </inkml:traceGroup>
        <inkml:traceGroup>
          <inkml:annotationXML>
            <emma:emma xmlns:emma="http://www.w3.org/2003/04/emma" version="1.0">
              <emma:interpretation id="{338274D6-D1A7-456B-886B-861EF43874E5}" emma:medium="tactile" emma:mode="ink">
                <msink:context xmlns:msink="http://schemas.microsoft.com/ink/2010/main" type="inkWord" rotatedBoundingBox="13969,4251 15873,4182 15957,6498 14054,656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5379.6794">10481-362 272 0,'7'-24'104'0,"-1"12"-56"0,15 0-14 0,-8 6 36 16,1 0-7-16,-7 0-1 15,-1 0-19-15,1 0-6 16,-7 0-22-16,0 0-5 0,0 6 1 16,-7-6-5-16,1 0-1 0,6 0 0 15,0-6 1-15,0 0-5 16,0-6-1-16,0 0-2 16,6 0 0-16,-6 0 2 15,0 5 0-15,0 1 2 16,0 6 1-16,0 0-4 0,0 6-1 15,0 0-2-15,0 0 3 32,0 12-2-32,0 19 1 15,0 5 0-15,7 18-2 0,7 48 3 16,-1 36 0-16,1 31-6 16,-1-19-3-16,1-6 3 15,-1 1 4-15,-6-1 2 16,-7-12 3-16,-7-23-1 15,-6-7-1-15,-1-18 1 16,1-24-1-16,-1-18-5 16,-6-18-1-16,6-12-11 15,1-12-1-15,-1-24-13 16,7-18-5-16,7-12 5 16,0-6 6-16,7 0 13 15,-7 0 6-15,0-1 3 16,0-5 1-16,0 0 6 15,0 0 5-15,0 0 10 0,7 0 6 16,0 6-2-16,0-1-2 16,6-5-5-16,1 0-2 15,6 0-8-15,0 6-4 16,7 6-1-16,0 6-1 16,7 6-3-16,-7-1 2 0,7 1 1 15,0 18 2-15,0 6-3 16,6 12 0-16,-13 12-1 15,0 18 0-15,-6 6 4 0,-1 18 1 16,-13 1-4-16,-7-1-1 16,-7 0 3-16,-7 0 1 15,-6 0 0-15,0-6 1 16,-14-6-2-16,-7-12-1 16,1-6 1-16,-1-6 1 15,-6-12-1-15,6-12-1 0,7 0 1 16,7 0-1-16,0-6 0 15,7 0 2-15,7 0-1 32,-1-6-1-32,7 0 7 15,0 6 3-15,1 0 1 16,-1 0 1-16,0 0-2 0,0 6-1 16,1 0-8-16,6 0 0 15,-7 6 1-15,7 0 3 0,-7 0 0 16,7 0 0-16,0 6-3 15,0 0-2-15,0 0-2 16,0 0 1-16,0 12-1 16,7 6-2-16,0 12 0 15,6 0 3-15,7 24-2 16,14 18 1-16,7 12 2 16,6-5 0-16,1-7 0 15,-1 0 2-15,0 6-3 16,1 0 0-16,6 0 3 15,-14-11 1-15,-6-13 1 16,-7-6 0 0,-6-12-2-16,-1-6 1 0,-13-12 0 15,-1-6 1-15,-6-6-5 16,-6-6 1-16,-1-6-42 0,0-12-19 16,-6-12-95-16,19 6-41 15,1-24 51 1</inkml:trace>
          <inkml:trace contextRef="#ctx0" brushRef="#br0" timeOffset="15876.8105">11726-1072 236 0,'27'-24'90'0,"-14"6"-48"0,8-6-16 0,-8 18 31 0,1-6-10 15,-1 0 0-15,1 0-12 0,-8 0-4 16,1 6-17-16,0 0 4 0,0 0 3 16,0 0 0-16,-7 0 2 15,0 6-7-15,0-12-1 32,6 6-1-32,1 0 4 0,-7 0-10 15,0 0-4-15,7 0-3 16,0 0 1-16,-7 0-1 15,0 0 2-15,0 6-4 16,0 0 0-16,0 0-1 16,0 24 0-16,-7 24 2 15,-13 12 2-15,-14 18-10 16,-20 25-4-16,-14 5-19 0,0-6-5 16,7-18-19-16,14-12-5 15,13-11-28-15,7-7-9 16,7-12-12-1</inkml:trace>
          <inkml:trace contextRef="#ctx0" brushRef="#br0" timeOffset="16239.2156">11421-1042 248 0,'-13'-42'93'0,"13"24"-50"0,-7-12-6 16,7 24 34-16,0-6-13 15,0 6-1-15,0 0-13 16,0 0-3 0,0 6-23-16,0 0 1 0,0 0-1 0,0 0-8 15,7 6-3-15,6 6-4 16,8 12-3-16,6 6-2 0,13 12 1 16,8 0 1-16,-1 13 0 15,0 5-3-15,1 0 2 16,-8 0 1-16,-6-6 0 15,0 0 0-15,-7-6 2 16,-7-6 1-16,1-11 1 16,-8-7-2-16,1 0 1 15,-8-6-11-15,-6-6-2 16,0-12-26-16,-6 0-9 16,-8-6-63-16,-13-6-27 0,0 0-21 15</inkml:trace>
          <inkml:trace contextRef="#ctx0" brushRef="#br0" timeOffset="16618.6874">11333-921 320 0,'-34'0'121'0,"28"0"-66"0,-8 0-27 16,14 0 35-16,-7 0-13 15,1 6-3-15,6-6-17 16,-7 6-9-16,7-6-12 15,0 0 0-15,0 0 2 0,0 6-4 16,0 0 1-16,0 0-5 0,0 0-2 16,0 12 6-1,7 0-4-15,-1 6 1 16,15-18 2-16,6 0 1 31,13 6-3-31,21-6-3 0,14 6 0 16,6 0-1-16,-7 0 0 15,1-6 2-15,6 0-1 16,0 0 2-16,-6-6-4 16,-8 6 0-16,-13 0 3 15,-6-6 1-15,-8 0-17 16,-6 0-5-16,-7 0-29 16,0 0-11-16,0 0-75 15,7 0-33-15,0 0 16 16</inkml:trace>
        </inkml:traceGroup>
        <inkml:traceGroup>
          <inkml:annotationXML>
            <emma:emma xmlns:emma="http://www.w3.org/2003/04/emma" version="1.0">
              <emma:interpretation id="{5F2B2DE7-5532-4059-9591-66C35D10E3AD}" emma:medium="tactile" emma:mode="ink">
                <msink:context xmlns:msink="http://schemas.microsoft.com/ink/2010/main" type="inkWord" rotatedBoundingBox="16591,5458 17630,5420 17652,6010 16613,604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7776.5761">13167 474 260 0,'-21'6'99'0,"15"-6"-54"0,-8 0-20 0,14 0 33 16,-7 0-9-16,1 0-1 16,-1 0-12-16,0 0-3 15,0 0-18-15,1 0 4 0,-1 6 2 16,7-6-3-16,0 0 0 15,0 6-8-15,0-6-2 16,-7 6-6-16,7-6-2 0,0 0-2 16,0 0 0-16,0 6 0 15,7 6 0-15,0 0 4 16,6 0 1-16,7 0-1 16,7-6-2-16,14-6 3 15,-7 0 0-15,6 0 1 16,8 0 2-16,-1-6-1 15,7 6 0-15,0-6-3 16,1 6-2-16,-8 0 1 16,0 0 1-16,-6 0-1 15,-1 0-1-15,1-6 1 16,-7 0-1-16,0-6 0 16,0 0 2-16,-7 0-10 15,6-6-2-15,1-6-35 16,0 0-13-16,7 0-96 15,13 0-40-15,-7 0 52 16</inkml:trace>
          <inkml:trace contextRef="#ctx0" brushRef="#br0" timeOffset="17279.7707">13180-7 240 0,'-13'-6'90'0,"6"0"-48"0,0 0-20 0,7 6 28 0,0 0-6 15,0 0-1-15,-7 0-11 16,1 0-3-16,6 6-16 16,-7 0-6-16,0 6-2 0,0 0 3 15,1 6 5-15,-8 0-1 32,7 0 1-32,1 0-5 0,-1 0-3 15,7 0 0-15,0 6-1 16,7-6 6-16,6 0 4 15,7 0 1-15,14-6 1 16,0 0-8-16,0-12-3 16,6 0-3-16,8 0-2 15,-1 0 3-15,7 0 0 16,0 0-4-16,1 0-1 16,-8 0 1-16,-6-6 0 15,-1 0 1-15,-6 0 0 16,0 0-20-16,-7-6-9 15,-7 0-43-15,-6-6-16 0,-8 0-86 16</inkml:trace>
        </inkml:traceGroup>
        <inkml:traceGroup>
          <inkml:annotationXML>
            <emma:emma xmlns:emma="http://www.w3.org/2003/04/emma" version="1.0">
              <emma:interpretation id="{2500D504-3640-413C-87B3-C7335CBE4826}" emma:medium="tactile" emma:mode="ink">
                <msink:context xmlns:msink="http://schemas.microsoft.com/ink/2010/main" type="inkWord" rotatedBoundingBox="18405,5185 19334,5152 19369,6110 18440,6144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8920.4606">14905-13 260 0,'-13'12'96'0,"6"-6"-52"0,0 0-12 0,7-6 35 15,0 0-28-15,0 0-9 16,7 6-10-16,-7 6-4 16,7 0-8-16,0 0 10 0,6 6 5 15,1-6 0-15,-1 6 0 0,1-6-1 16,-7 6-2-16,6-6-8 15,1 0-3-15,6 0-1 16,0-6 0-16,7 0-2 16,7-6-1-16,0-6-3 15,0 0 1-15,0-6-2 16,-1 0 2-16,1-6-2 16,-7 0-1-16,-6-6 1 15,-1 0-1-15,-7 0 2 16,1 0 1-16,0 0-1 15,-8 0 1-15,1 0-2 16,-7 0-1-16,0 0-2 16,0-1-1-16,0 1 2 0,0 6 2 15,0-6 2-15,-7 6 1 16,1 0-2-16,-1 0-2 16,-7 6 1-16,1 0-1 15,6 0-3-15,-7 6 2 16,8 0-1-16,-8 0 0 15,1 6 0-15,-1 0-2 16,0 0 3-16,-6 6 2 16,0 0-2-16,0 0-2 0,-1 0 2 15,1 6 0-15,0 0 1 16,-1 0 2-16,1 0-3 16,7 0 0-16,-1 6 1 15,1 0 2-15,6 6-3 16,0 0 0-16,0 1 1 15,0-1 0-15,1 6-3 16,-1 0 2-16,0-6-1 0,-6 0 0 16,6 0 2-16,0 0 0 15,0 0 0-15,1-6 0 16,-1 6 2 0,0 6 1-16,0 0-4 15,7-6 1-15,0 6 0 16,0-6-3-1,0 0 2-15,0 1 1 16,0-1 2-16,0 0-3 0,0 0 0 16,0 0 3-16,7-6 1 15,0 0-1-15,0 6 1 16,-1-6 0-16,1 0 3 0,0 0-1 16,0-6 0-16,13 0-3 15,0-6-2 1,1 0 3-16,-1 0-2 15,0 6 2-15,0-6-2 16,1 0 2-16,-1 0 0 16,0 0 1-16,7 0-5 0,0 0 1 15,-6 0 2-15,-1-6 3 16,7 6 0-16,-7-6 0 16,1 6-3-16,-8 0-2 31,1-6 1-31,6 0-1 0,-6 0 0 15,6 0 0-15,-7 0 0 16,8 0 2-16,-1 0 1 16,0 0 3-16,1 0-3 15,6-6-2-15,0 0 0 16,0 0 1-16,0 6-1 16,7-6-1-16,-7 0 1 15,0 6 1-15,0-6-8 0,-7 0-3 16,0-6-37-16,1 0-15 15,-15-6-130 1,1-6-90-16,14-6 113 16</inkml:trace>
        </inkml:traceGroup>
        <inkml:traceGroup>
          <inkml:annotationXML>
            <emma:emma xmlns:emma="http://www.w3.org/2003/04/emma" version="1.0">
              <emma:interpretation id="{79A278DE-C8D3-4F6C-8913-5441E10A1727}" emma:medium="tactile" emma:mode="ink">
                <msink:context xmlns:msink="http://schemas.microsoft.com/ink/2010/main" type="inkWord" rotatedBoundingBox="20990,5123 23097,5046 23132,6023 21026,610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6501.8966">17950-212 104 0,'13'-24'38'16,"1"18"-20"-16,-7-6 23 0,-1 6 28 0,1 0 10 16,0 0 5-16,-7 0-18 15,7-6-7-15,6 0-34 16,-13 6 3-16,7-6 2 0,0 6-7 16,0 0-4-16,-1 0-8 15,1 0-3-15,0 0-2 16,0 0-1-1,-1 0-3-15,1 0 1 0,0 0-2 0,0 0 2 16,-7 6-4-16,0 0 0 16,0 0-1-16,0 0-2 15,0 0 5-15,0 0 1 16,0 0 0-16,0 0-2 16,0 0 3-16,0 0 0 0,0 6-1 15,-7 0-2-15,0 6 1 16,-13 0 1-16,-7 6-1 15,-27 6 2-15,-7 12 0 16,-7 6 1-16,1 6-7 16,6-6 0-16,7 1-1 15,13-7 2-15,7-6 3 16,7-6 2-16,7-6-1 31,-1-6 1-31,8 0-2 16,-1 0-1-16,8-6 1 15,-1 0-1-15,0 0 0 0,0-6 0 16,1 0 2-16,6 6 1 16,0-6-4-16,0 0-1 15,0 0-2-15,6 6 0 16,1 6 3-16,7 0 0 16,6 0 1-16,7 12 0 0,7 6 0 15,6 6 2-15,1 0-3 16,0 0 0-16,-1 1 1 15,-6-1 0-15,0-6 2 16,-7 0 3-16,-7 0-4 16,0 0-1-16,-6-6 0 15,0-12 0-15,-8 0 2 0,1 0 3 16,-14-12-29 0,1-12-63-16,-8-6-32 15,0-6-56 1</inkml:trace>
          <inkml:trace contextRef="#ctx0" brushRef="#br0" timeOffset="28348.8962">17740-103 180 0,'-34'-6'68'0,"14"6"-36"0,-7-6 7 0,20 6 30 15,-6 0-11-15,-1 0-4 16,1 0-15-16,-8 0-5 0,8 0-19 15,-1 0 4-15,1 6 2 0,-1-6-7 16,1 6-1-16,-1-6-5 16,7 0 0-16,1 6 4 15,-1-6 2-15,0 6-5 16,0-6-1-16,1 0-4 16,-1 6-3-16,7 0-3 15,0 0 1-15,0-6 1 0,0 0 0 16,0 6 0-16,0-6 2 15,0 6-1-15,0 0 2 32,0-6 0-32,0 0 1 0,7 6-2 15,-1 0-2-15,8 0 3 16,-1 0 0-16,1 6-1 16,-1-6-2-16,1 6 1 15,0 0-1-15,6-6 0 0,0 0 0 16,0 0 0-16,1 0 2 15,-1 0-1-15,0-6 2 16,7 0-2-16,0 0-1 16,0 0 1-16,1 0 1 0,-1 0-1 15,0 0-1-15,-7 0 1 16,0 0-1-16,7 0-3 16,-6 0 2-16,-1 6 1 31,7-6 2-31,-7 0-3 0,7 6 0 15,-6-6-1-15,-1 0 0 16,7 0 2-16,0 0 2 16,0 0-1-16,0 0 2 15,0 0-4-15,0 0 0 16,-6 0 1-16,-1-6 0 16,0 6 0-16,0 0 0 0,8 0-3 15,-8 0 2-15,0 0 3 16,0-6 3-16,1 0-4 15,-1 0-3-15,-6 6 1 16,-1 0 0-16,1 0 1 16,-1 0 0-16,1 0 0 15,-1 0 2-15,1 0-1 0,-1 6-1 16,8 0 1-16,-1-6-1 31,7 0-5-31,0 0-1 0,7 0 7 0,0-6 4 16,-1 0-5-16,8 0 1 15,0 0-1-15,-8-6 2 0,1 6-1 16,0 0-1-16,-7 0 1 31,0 0-1-31,-6 0 0 16,-1 6 0-16,0 0 0 0,0 0 2 16,-6 0-1-16,-1 0-1 15,8 0 1-15,-1 0 1 16,0-6-6-16,7 0 1 15,-6 0 3-15,6 0 2 16,0 0-3-16,0 6 1 16,0 0 2-16,0 0-1 15,0 0-1-15,-7 0 1 16,1 0 1 0,-1 0-1-16,0 0-3 0,1 0 1 15,-8 0 1-15,1 0 0 31,-1 0 0-31,1 0 2 0,-8 0-1 0,1 0-1 16,0 0-2-16,0 0 1 16,0-6 3-16,-1 6 3 15,-6-6-2-15,0 0-2 16,0 0 2-16,0 0 0 16,-6-6-1-16,-1 0-2 15,0 0 1-15,-7-7-1 16,1 1-3-16,-7 0 2 0,-1-6 1 15,1 6 2-15,-7 0-1 16,7 0-1-16,-1 0 1 16,-6 0-1-16,7 0 2 15,0 0 1-15,-1 0 1 16,1 6 2-16,0 0-3 16,6 6 0-16,-6 0-1 15,7 0 1 1,-1 0-4-16,7 0 0 15,0 0 3-15,1 0 1 16,-1 0-1-16,0 6-2 16,7 0 1-16,-7 0-1 15,1 0-5-15,6 0 1 16,0 0 0-16,0 0 2 16,0 0 1-16,0 0 3 15,6 6-3-15,1 6-2 16,0 0 2-16,6 0 0 0,1 6 1 15,6 0 2-15,1 6-1 16,-1 0 2-16,0 0-2 16,7 0-1-16,-6 0-2 15,6 0-1-15,-7 6 4 16,7-12 1-16,0 1 0 16,-7-1 1-16,1-6-4 15,-8 0-2 1,1-6 2-16,-8 0 2 0,-6-6 0 0,0 0 2 15,7 0-2-15,0 0 2 16,0-6-2-16,-1 0-1 16,1 0 1-1,0-6 1-15,0 0-1 16,0 0-1-16,-1-1 3 0,1 1 0 16,0 6-4-16,-7 0-1 15,0 0 1-15,0 0 2 16,0-6-2-16,0 6 0 15,0 6-1-15,-7 18-2 16,-6 0 0-16,-15 19 3 0,-19 17 0 16,-7 12 1-16,-7 18-3 15,7 6 0-15,0-12 4 16,7-5 1-16,6-13-3 16,7-12 1-16,7-12-2 15,7-6-2-15,6-6 7 16,1-6 3-16,6-6-3 15,0-6-2-15,0-6 2 16,7 6 0-16,0-6-6 0,-6-6 0 16,6 0-34-16,0 0-16 15,0-6-54-15,-7 0-24 16,14-6-33 0</inkml:trace>
        </inkml:traceGroup>
        <inkml:traceGroup>
          <inkml:annotationXML>
            <emma:emma xmlns:emma="http://www.w3.org/2003/04/emma" version="1.0">
              <emma:interpretation id="{C50A0934-75CE-4F58-8B64-9474A6BE8372}" emma:medium="tactile" emma:mode="ink">
                <msink:context xmlns:msink="http://schemas.microsoft.com/ink/2010/main" type="inkWord" rotatedBoundingBox="23988,3672 27136,3557 27227,6045 24079,6159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0248.814">20555-97 220 0,'-21'-18'82'0,"35"12"-44"0,-21-13 0 0,7 13 34 32,0 0-13-32,0-6-2 15,-7 0-15-15,1-6-6 16,-1 6-20-16,0 0 1 0,0 0 1 0,7 6-8 16,0 0-1-16,0 0-3 15,0 0 1-15,0 0-4 16,0 6 0-16,0 0-1 15,0 0 1-15,0 0-2 16,0 0-1-16,0 0-2 16,0 0-1-16,0 0 2 15,0 6 0-15,0 6 1 0,0 0 0 16,7-6 0-16,-7 0 0 16,7 0 0-16,-7-6 0 15,0 0 0-15,0 6 0 16,0-6 4-16,0 0 2 15,0 0 4-15,0 0 4 16,0 0-6 0,0 0-2-16,0 0-6 15,0 0 0-15,0 0 0 0,0 0 2 16,0 0-1-16,0 0-1 16,0 0 1-16,0 0-1 15,0 0 0-15,0 0 0 16,0 0 0-16,0 0 2 15,0 0-1-15,0 0-1 16,0 0 1-16,0 0-1 16,0 0 0-16,0 0 0 0,0 0 0 15,-7 0 0-15,7-6-5 16,0 0 1-16,0 0-36 16,0 0-13-16,0 6-72 15,0 0-32-15</inkml:trace>
          <inkml:trace contextRef="#ctx0" brushRef="#br0" timeOffset="31236.3705">21062-1330 152 0,'14'-30'57'0,"-8"24"-30"0,1-6-3 16,0 12 24-16,0-6-15 16,6 0-4-16,1 0-8 15,-1 0-4-15,1-6-9 16,-1 0-5-16,1 0 0 0,-1 6-2 0,-6-1-1 16,0 1 3-16,0 6 0 15,-7 0 10-15,0 0 6 16,0 0-8-16,6 0-3 15,-6 0 6-15,0 0 2 16,-6 6-3-16,-1 1 0 0,0-1-8 16,-6 0-1-16,-8 0 0 15,-6 0 0-15,-13 6-5 16,-8 0-1-16,-6 12 3 16,-7 6 1-16,0 18-3 15,7 12-1-15,7 12 1 16,6 0 2-16,7 13 11 15,1 11 7-15,6 6-8 16,-1-12-3-16,15-6 6 16,-1 7 2-16,14 17-5 0,0 12-2 15,7 6 4-15,7 7 1 16,13-13-1-16,13-6 0 16,14-18-3-16,7-17 1 15,7-13-2-15,-7-6 2 16,-7-12-6-16,-7-6-1 15,-6-12 0-15,0-6 2 16,-1-12-1-16,1 0 2 16,-7-6-4-16,-1-6-2 15,1-6 0-15,-7 0 1 16,0 0-23-16,-6 0-8 16,-8-18-158-1,1-12-6-15</inkml:trace>
          <inkml:trace contextRef="#ctx0" brushRef="#br0" timeOffset="33213.8387">21373-560 252 0,'-34'-6'96'0,"21"12"-52"0,-7-6-12 15,13 0 33-15,-7 0-12 0,1 0-4 16,-1 0-23-16,1 0-9 16,-1 0-10-16,7 0-3 0,1 0 2 15,-1 0 1-15,0 0 3 16,-6 0-1-16,6 0 2 16,0 6-2-16,0-6 2 15,0 0-2-15,1 0 0 16,-1 0-5-16,7 0-1 15,0 0 3-15,0 0 1 0,0 6-8 16,0-6-1-16,0 0 0 16,0 12 1-16,0-12 3 0,7 12 1 15,-7-12-4-15,6 12-1 16,8 0 3-16,6 0 3 16,14-6-1-16,13 0 0 15,14-6 1-15,7-6 0 16,20 0-2-16,47-6-2 15,1 0-2-15,12 0 1 16,8 0 1-16,-7 0 2 16,6 6-3-16,8 0 0 15,-8 6 1 1,-26 0 0-16,-14 0 0 0,-14 6 0 0,-6-6 0 16,-14 6 2-16,-13-6-1 31,-7 0-1-31,0 0 1 15,-14 0 1-15,-6-6-1 0,-7 0 2 16,-7 0-2-16,0-1 2 16,-7 1-15-16,0-6-5 15,-6 6-55-15,-1 0-25 16</inkml:trace>
          <inkml:trace contextRef="#ctx0" brushRef="#br0" timeOffset="33427.5503">22334 41 252 0,'-7'6'93'0,"7"-6"-50"0,-7 0-8 0,7 0 34 16,0 0-9-16,7 0-2 15</inkml:trace>
          <inkml:trace contextRef="#ctx0" brushRef="#br0" timeOffset="33826.3755">22347 29 659 0,'14'-12'26'0,"-1"0"-11"0,1 0-9 16,-7 0-5-16,6 6 2 15,-6-6 0-15,0 0-4 16,0 6-1-16,-1 0 3 15,1 0 3-15,0-6 1 16,0 0 2-16,-7 0 0 16,0-6 1-16,0-1-2 15,0 1-1-15,-7 0-6 16,0 0 1-16,-6 6 0 0,-8 0 0 16,-6 6 0-16,0 12 2 15,-7 12-6-15,-6 12-1 16,-8 6 2-16,-6 7 1 15,-7 5 4-15,1-6 3 16,5 18-7-16,8-6-3 16,13 0 0-16,7 0 3 15,14-6 1-15,13-5 1 16,20-7 4-16,20-6 2 31,15-6 2-31,-1-12 0 16,13-6-4-16,8-12-1 0,6-6-1 15,0-6 1-15,-6-18-2 16,-8-7 2-16,8 7-31 16,-8 0-13-16,-6 0-61 15,0 0-24-15,-7 6-39 16</inkml:trace>
          <inkml:trace contextRef="#ctx0" brushRef="#br0" timeOffset="31947.746">22442-1649 192 0,'0'-24'74'0,"0"18"-40"0,7-18 11 0,-7 18 34 16,7 0-20-16,-1 0-9 0,1 0-23 16,0 6-7-16,0 0-12 15,-7 0-3-15,6 0 1 0,1 0-3 16,-7 0 0-16,7-6-1 15,0 0 1-15,0 0 9 16,-1 0 7-16,-6 0-8 16,7-12-1-16,0 6-4 15,0-6-1-15,-7 0-3 16,0 0-2-16,0 6 3 16,-7 0 2-16,-7 0-4 0,1 6-1 15,-14 12-2-15,-14 12-2 16,-6 18 3-16,-7 12 0 15,-14 12-2-15,-6 0 2 32,-1 0 1-32,8-6 0 15,6 0 0-15,13 7 0 0,8 5 4 16,13 0 2-16,13-6 4 16,14 0 1-16,20-12 1 15,14-6 2-15,7-12-5 16,6-6-1-16,1-12-2 15,-1-6-1-15,-7-6-1 16,-6 0 0-16,0-6-24 16,-7 0-12-16,0 0-67 15,-6 0-28-15,-1 0-41 16</inkml:trace>
          <inkml:trace contextRef="#ctx0" brushRef="#br0" timeOffset="32557.2649">22692-1210 332 0,'-20'-24'123'0,"13"18"-66"0,1 0-33 0,6 6 33 16,0-6-14-16,0 0 0 0,0 0-15 15,0 0-8-15,0-6-11 16,0 0-4-16,6 0 1 0,1 0 1 15,-7 6 3-15,0 0-3 16,0 0-2-16,0 0-2 16,0 0 0-16,0 0-2 15,0 6-1-15,0 0-2 0,0 0-1 16,0 0 2-16,0 0 0 16,0 0-4-16,0 12 1 15,0 6 2-15,0 12 3 16,0 6 0-16,0 12-1 15,0-6 1-15,0 0-1 16,0 0 0-16,0-6 2 16,0-6-3-1,0-5-2-15,0-7 6 16,0 0 3-16,0-6-3 0,0-12 0 16,0 0-1-16,0 0-2 0,7-6 1 15,6 0-1-15,1-6 0 16,6 0 2-16,14-6-3 15,13-7 0-15,14 1 1 16,7 0 2-16,0 6-3 16,-7 0 0-16,-1 0 1 15,-5 6 0-15,-8 6 0 16,-6 0 0-16,-8 6 0 16,-6 0 0-16,0 0 0 15,1 0 0-15,-15 0-3 16,-13 0 2-1,0 0-8-15,0 0-2 0,0 0-49 0,-7 0-21 16,-27 6-84 15,-13 6-63-31,-14 0 94 0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22:28.579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3A42048-2934-4492-B885-933FC39730B7}" emma:medium="tactile" emma:mode="ink">
          <msink:context xmlns:msink="http://schemas.microsoft.com/ink/2010/main" type="writingRegion" rotatedBoundingBox="22343,718 22947,1841 22267,2207 21663,1084"/>
        </emma:interpretation>
      </emma:emma>
    </inkml:annotationXML>
    <inkml:traceGroup>
      <inkml:annotationXML>
        <emma:emma xmlns:emma="http://www.w3.org/2003/04/emma" version="1.0">
          <emma:interpretation id="{BD0BC035-24F6-4EA9-8EB8-5CC073AA3C7D}" emma:medium="tactile" emma:mode="ink">
            <msink:context xmlns:msink="http://schemas.microsoft.com/ink/2010/main" type="paragraph" rotatedBoundingBox="22343,718 22947,1841 22267,2207 21663,10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78F670-7D73-4542-85F9-78CEBF451178}" emma:medium="tactile" emma:mode="ink">
              <msink:context xmlns:msink="http://schemas.microsoft.com/ink/2010/main" type="line" rotatedBoundingBox="22343,718 22947,1841 22267,2207 21663,1084"/>
            </emma:interpretation>
          </emma:emma>
        </inkml:annotationXML>
        <inkml:traceGroup>
          <inkml:annotationXML>
            <emma:emma xmlns:emma="http://www.w3.org/2003/04/emma" version="1.0">
              <emma:interpretation id="{85BA107C-F605-4675-ABBF-0D91CC71F4E2}" emma:medium="tactile" emma:mode="ink">
                <msink:context xmlns:msink="http://schemas.microsoft.com/ink/2010/main" type="inkWord" rotatedBoundingBox="22343,718 22947,1841 22267,2207 21663,1084"/>
              </emma:interpretation>
              <emma:one-of disjunction-type="recognition" id="oneOf0">
                <emma:interpretation id="interp0" emma:lang="" emma:confidence="0">
                  <emma:literal>is</emma:literal>
                </emma:interpretation>
                <emma:interpretation id="interp1" emma:lang="" emma:confidence="0">
                  <emma:literal>in</emma:literal>
                </emma:interpretation>
                <emma:interpretation id="interp2" emma:lang="" emma:confidence="0">
                  <emma:literal>Are,</emma:literal>
                </emma:interpretation>
                <emma:interpretation id="interp3" emma:lang="" emma:confidence="0">
                  <emma:literal>ness</emma:literal>
                </emma:interpretation>
                <emma:interpretation id="interp4" emma:lang="" emma:confidence="0">
                  <emma:literal>An,</emma:literal>
                </emma:interpretation>
              </emma:one-of>
            </emma:emma>
          </inkml:annotationXML>
          <inkml:trace contextRef="#ctx0" brushRef="#br0">4489-2752 128 0,'-5'-14'49'0,"5"6"-26"0,0 3-7 0,0 5 16 15,0-4-2-15,0-1 2 16,0 1-12-16,0-1-2 15,0 1-10-15,0-1 4 0,0-4 1 16,0 0 2-16,0 5 4 16,0-5 0-16,0 0 3 0,5 0-1 15,0 0-1-15,0-4-4 16,0-1-2-16,0 1-6 0,5 0 0 16,0-1-3-1,0 1 0-15,0-5-3 16,5 4-2-16,0-3 1 15,0-1-1-15,1 4 0 16,0 5 2-16,-1 0-1 0,0 5-1 16,0 4 1-1,0 4-1-15,-5 5 0 0,5 5 0 16,-5 4 0 0,0 0 2-16,0-1-6 0,0 1 1 15,-5 0 3 1,5 0 2-16,-10 4-3 0,0 1 1 15,-10 4 0 1,0 4 2-16,-10 13-1 0,0-3 2 16,-5-1-4-16,-5-4 0 0,0-5 3 15,-2-4 3 1,2-5 0-16,5-9 0 0,5-4-3 16,5-4 1-1,5-10-31-15,5-8-11 0,10-5-29 16,0-4-10-1,10-1-44-15</inkml:trace>
          <inkml:trace contextRef="#ctx0" brushRef="#br0" timeOffset="-598">4504-2676 264 0,'0'-14'101'0,"0"10"-54"0,0-5-39 0,0 9 21 16,0-4-9-1,5-1 1-15,-5 1-3 0,5-1 0 16,-5 1-9-1,0-5 3-15,5 0 2 0,-5 0-3 0,0 0 1 16,5-4-3-16,-5 4 0 16,0 0 3-16,5 0 3 15,0 0-2 1,-5 0 0-16,0 0-5 16,0 0-3-16,0 5-2 0,0-1-3 15,0 1 1-15,0-1-1 16,0 1 0-1,0-1 0-15,0 5 0 0,0 0 0 16,0-4 0-16,0 4 0 16,0 0 0-16,0 0 2 0,0 0-6 15,0 0 1 1,0 9 1-16,0 9 1 0,0 17-2 16,0 28 0-1,0 13 2-15,0 9 0 0,0 0-6 16,0-4-3-1,0-9 6-15,0-10 1 0,0-4 3 16,0-4 0 0,0-5 0-16,0-9 2 0,0-4-1 15,0-5 2-15,0-4-2 0,0-9-1 16,-5-5 3 0,5 1 2-16,0-5-2 0,-5 0-2 15,0-5-14 1,0-4-4-16,0 0-33 15,-5-4-13-15,0-1-44 16,5-4-18-16,5-4 16 16</inkml:trace>
          <inkml:trace contextRef="#ctx0" brushRef="#br0" timeOffset="1906.9703">4983-2246 196 0,'-5'-5'74'0,"5"5"-40"0,0 0-11 0,0 0 24 16,0 0-9-16,0 5 0 0,0-5-10 15,0 0-5-15,0 0-13 16,5 4 2-16,-5-4 2 16,0 0-3-16,10 0-1 15,0 0-9-15,0 0 0 16,5 0 1-16,0 0 1 16,6-4-4-16,-1 4 1 15,1 0 2-15,-6 0 1 16,0 0 3-16,0 0 3 15,-5 0-4 1,0 0-3-16,0 4 1 16,-5 1 0-16,-5-5 1 15,5 0 2-15,0 0 1 0,0 0 1 0,-5 0-2 16,0 0-1-16,0 0-3 0,0 0-2 16,0 0 3-16,-5 0 2 15,0 0-2-15,-5 0-2 16,0 0-3-16,0 0 1 15,-5 0 1-15,0 0 0 16,-5 0 2-16,-6-5 1 31,6 5-4-31,-1 0-1 16,1 0 1-16,5-4 2 16,0-1 0-16,0 5-1 15,0 5-2-15,5-5 1 16,0 4-4-1,0 1 1-15,0 4 2 0,-5 0-1 16,10 0-1-16,-5 4-2 16,5-4 1-16,-5 0 3 15,5 0 1-15,0 0-2 16,5 0 0-16,-5-5 2 0,5 5 0 0,-5-4 1 16,5 3 2-16,0 1-3 15,0 0 0-15,0-4-1 16,5 4 0-16,-5-9 4 15,5 9 3-15,-5 0-4 16,5 0-1-16,-5-9 0 16,0 0 0-16,0 0 0 15,5 4 2 1,0 1-1-16,0-5-1 16,0 0 1-16,5-5-1 15,0 1-3-15,0-1 2 16,-5 1 1-16,5 4 0 15,-5-5 0-15,5 5 0 16,-5-4 0-16,5 4 0 16,0 0 0-16,0 0 2 15,0 0-3-15,0 0-2 16,0 0 2-16,5 0 2 0,0 0-2 0,1 0-2 16,-1 4 2-16,6 1 0 15,-6-1 1-15,0 1 0 16,-5 4 0-16,0-1 2 15,0 1-1-15,0 0 2 0,0 0-2 16,0 0-1-16,-5 0 1 16,0 5-1-16,0-10 0 31,-5-4 2-31,0 9-1 16,0-5-1-16,0-4 1 15,0 9-1-15,0 0 0 16,0 0 2-16,-5 0-3 15,0 0 0-15,0 0 1 16,0 0 0-16,0 0 0 0,0-5 2 16,0 5-3-16,0-4 0 15,0-1 1 1,0 1 2-16,0-1-1 16,0 1 2-16,0-5 0 0,0 0 1 15,-5 0-2-15,5 0 1 16,-5 0-4-16,5 0 0 15,-10 0 1-15,9 0 2 16,-4 0-1-16,0 0 2 16,0 4-2-16,4 1-1 15,1-5-2-15,-5 4 1 16,5-4 1-16,0 5 0 16,0-5 0-16,0 0 0 15,0 0 2-15,0 0 1 16,0 0 3-16,0 4 1 15,0 0-1-15,0-4 1 16,0 0-6-16,0 5-3 0,0-5-2 16,0 0 3-16,0 0 0 15,0 0 1-15,0 4 2 16,0-4 1-16,0 0-1 0,0 0-2 0,0 0 5 16,0 0 1-16,5 0 2 15,0 0 0-15,-5 0 0 16,5 0 2-16,-5-4-7 15,5 4-4-15,0 0-3 16,0 0 3-16,-5-5 0 16,5 5 3-16,0 0-3 15,0-4 0-15,0 4 3 16,0 0 1-16,-5-4-4 16,5-1 1-16,0 1 2 15,0 4 1-15,0-5-4 0,0 5-1 16,0-4-32-16,0-1-15 15,0 1-92-15,10-1-85 47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7:50.763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F8C28E0-5EC8-4EA6-B45C-CB44EE2259E1}" emma:medium="tactile" emma:mode="ink">
          <msink:context xmlns:msink="http://schemas.microsoft.com/ink/2010/main" type="writingRegion" rotatedBoundingBox="2194,2636 6661,2487 6677,2955 2209,3104"/>
        </emma:interpretation>
      </emma:emma>
    </inkml:annotationXML>
    <inkml:traceGroup>
      <inkml:annotationXML>
        <emma:emma xmlns:emma="http://www.w3.org/2003/04/emma" version="1.0">
          <emma:interpretation id="{54BFEFAB-6055-4FB8-BA07-C95A26A3A98F}" emma:medium="tactile" emma:mode="ink">
            <msink:context xmlns:msink="http://schemas.microsoft.com/ink/2010/main" type="paragraph" rotatedBoundingBox="2194,2636 6661,2487 6677,2955 2209,31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8BADB9-4C4A-4E6B-8290-FFED70C06A46}" emma:medium="tactile" emma:mode="ink">
              <msink:context xmlns:msink="http://schemas.microsoft.com/ink/2010/main" type="line" rotatedBoundingBox="2194,2636 6661,2487 6677,2955 2209,3104"/>
            </emma:interpretation>
          </emma:emma>
        </inkml:annotationXML>
        <inkml:traceGroup>
          <inkml:annotationXML>
            <emma:emma xmlns:emma="http://www.w3.org/2003/04/emma" version="1.0">
              <emma:interpretation id="{FBB1128F-51B5-467F-B43A-F16EE1850394}" emma:medium="tactile" emma:mode="ink">
                <msink:context xmlns:msink="http://schemas.microsoft.com/ink/2010/main" type="inkWord" rotatedBoundingBox="2194,2636 6661,2487 6677,2955 2209,3104"/>
              </emma:interpretation>
              <emma:one-of disjunction-type="recognition" id="oneOf0">
                <emma:interpretation id="interp0" emma:lang="" emma:confidence="0">
                  <emma:literal>on</emma:literal>
                </emma:interpretation>
                <emma:interpretation id="interp1" emma:lang="" emma:confidence="0">
                  <emma:literal>turn</emma:literal>
                </emma:interpretation>
                <emma:interpretation id="interp2" emma:lang="" emma:confidence="0">
                  <emma:literal>turn.</emma:literal>
                </emma:interpretation>
                <emma:interpretation id="interp3" emma:lang="" emma:confidence="0">
                  <emma:literal>inn</emma:literal>
                </emma:interpretation>
                <emma:interpretation id="interp4" emma:lang="" emma:confidence="0">
                  <emma:literal>torn</emma:literal>
                </emma:interpretation>
              </emma:one-of>
            </emma:emma>
          </inkml:annotationXML>
          <inkml:trace contextRef="#ctx0" brushRef="#br0">0 4 12 0,'0'0'5'0,"0"0"-2"0,0 0-2 0,0 0 3 0,0 0 0 15,0 0 2-15,0 0-1 16,0 0 0-16,0 0 5 16,0 0 6-16,0 0-4 15,0 0 1-15,0 0-8 16,0 0-1-16,0 0-4 15,0 0-1-15,0 0 1 16,0 0 2-16,0 0-1 16,0 0-1-16,0 0 1 15,0 0-1 1,0 0 0-16,0 0 2 16,0 0-1-16,0 0 2 15,0 0-2-15,0 0-1 16,0 0 3-16,0 0 0 0,0 0-6 15,0 0 0-15,0 0 5 16,0 0 4-16,0 0-6 16,0 0 1-16,0 0-1 15,0 0 2-15,0 0 3 16,0 0 4-16,0 0-2 0,5-4-2 16</inkml:trace>
          <inkml:trace contextRef="#ctx0" brushRef="#br0" timeOffset="578.2828">10 0 150 0,'0'-5'-1'16,"0"5"0"-16,0-4 1 15,10 4 0-15,-10 0 2 0,5 0-1 16,0 0-1-16,0 0 1 16,-5 0-1-16,0 0 0 15,5 0 2-15,0 0-1 16,-5 0-1-16,0 0 1 16,0 0-1-16,0 0 2 15,5 0 3-15,-5 0 0 16,0 0 0-16,0 0-6 15,0 0 1-15,0 0-2 16,0 0 0-16,5 0 0 16,5 0 0-16,-10 0 4 15,0 0 1-15,0 0-4 16,0 0 1-16,5 0 2 16,0 0 3-16,0 0 0 0,-5 0 0 15,5 0-6-15,5 0 1 16,-10 0 0-16,0 0 0 15,0 0-3-15,10 4 2 16,-10-4 1-16,0 0 2 16,5 0-1-16,0 5 2 15,-5-5-2-15,10 0-1 16,-5 0 1-16,6 0-1 16,-11 0 0-1,5 0 2-15,5 0-3 16,-10 0-2-16,5 0 2 0,5 4 2 15,-10-4 0-15,5 0-1 16,0 0 1-16,0 0-1 16,-5 0 0-16,0 0 0 15,10 5 0 1,0-5 2-16,-10 0-3 0,10 0 0 16,-5 0 1-16,5 0 0 0,-10 0 0 15,10-5 2-15,-10 5-1 16,10 0-1-16,-10 0-2 15,0 0-1-15,0 0 2 16,10 5 0-16,-10-5 1 16,10 0 2-16</inkml:trace>
          <inkml:trace contextRef="#ctx0" brushRef="#br0" timeOffset="3600">281 13 189 0,'10'0'2'0,"-5"0"-4"16,-5 0 1-16,5 0-1 15,-5 0 0-15,0 0 4 0,5 0 1 16,0 5-1-16,0-5-2 15,1 0-2-15,-1 0 1 16,0 0 1-16,5 0 2 16,-5-5-1-16,5 5-1 15,-5-4-2-15,0-1 1 16,5 5 3-16,-5 0 1 16,0-4-4-16,0 4-1 15,0 0 1-15,0 0 2 16,-5 0-2-16,5 0-2 15,0 0 4-15,0-5 1 16,0 5 0-16,0 0-2 0,0 0 1 16,0 0-1-16,5 0 0 31,0 0 0-31,0 0 0 16,0 0 0-16,0 0-3 0,0-4 2 15,1 4 3-15,-1 0 3 16,0 0-7-16,0 0 0 15,0 0 0-15,0 0 1 16,0 0 1-16,10 4 0 16,-5-4-3-16,0 0 2 15,0 0 1-15,-5 0 2 0,0 0-1 16,0 5-1 0,0-5-2-16,0 0 1 15,1 0 3-15,-1 0 1 0,0 0-4 0,0 0 1 16,0 0 0-16,0 0 2 15,0-5-1-15,0 1 2 16,5-1-4-16,0 5-2 16,0 0 2-16,0-4 0 15,0 4 3-15,0-5 1 16,0 5-4-16,1 0 1 16,-6 0 0-16,0 0 0 15,0 0 0-15,0 0 0 0,0 0 0 16,0 0 0-16,0 0 2 15,0 0 1-15,0-4-1 16,0 4-2-16,0-4-2 16,0 4 1-16,0-5-1 15,5 5 0-15,-5 0 2 16,5 0 0-16,-4 0 2 16,-1 5 1-16,0-1-4 15,-5 0-1-15,5 1 1 16,-5-1 0-16,5-4 3 0,0 0 1 31,0 0-1-31,0-4-2 16,0 4-2-16,0 0-1 15,0 0 4-15,5 0 1 16,0 0-3-16,0 0-1 16,0 0 1-16,1 4 2 15,-1 1 0-15,0-5-1 16,0 4 1-16,0-4-1 15,0 0 0-15,0 5 2 0,5-5-1 16,0 0-1-16,0 0-2 16,0 0 1-16,-4 4 1 15,-1-4 0-15,0 5 0 16,0-5 0-16,0 0 0 16,-5 0 2-16,0 0-1 15,0 0-1-15,0 0 1 16,0 0 1-16,0 0-1 0,0-5-1 0,0 5 1 15,0 0-1-15,0 0 0 16,5 0 0-16,-4 0 0 0,4 0-3 16,-5 0 2-16,5 0 1 15,0 0 2-15,-5 0 1 16,0 0 1-16,0 0-5 16,0 0-1-16,0-4 3 15,0 4 1-15,0 0 0 16,0 0 1-16,0-5-2 15,0 1 2-15,5 4 0 16,1-5-1-16,-6 5 1 16,0 0-4-16,0 0 0 15,0 0 1-15,0 0 0 16,-5 0 0-16,0 0 2 16,0-4-3-16,-5 4 0 15,5 0 1-15,-5 0 0 16,5 0 0-16,0 0 0 15,0 0 0-15,5 0 2 32,0 0-1-32,0 0-1 0,0-5 1 15,0 1 1-15,-5 4-3 16,5-4-2-16,0 4 4 16,0 0 1-16,6 0-3 15,-1-5 1-15,0 1 0 16,0-1 2-16,5 5-3 15,0-4 0-15,0-1 1 0,0 5 0 16,-5-9 0-16,0 9 2 16,0 0-1-16,1-4-1 15,-1 4 1-15,0 0-1 16,-5 0 0-16,0-5 0 16,0 5 0-16,0-4 0 15,0-1 0-15,0 10 0 16,0-5 0-1,0 0 0-15,0 0-3 0,5 0 2 0,-5 0 1 16,0 0 2-16,0 4-1 16,0 1-1-16,1-1 1 0,-1 1 1 15,0-1-3-15,0-4 0 16,0 5 1-16,0-5 0 16,0 4-3-16,0-4 0 31,0 0 4-31,0 0 1 0,0 0 0 0,0 5-2 15,0-5 1-15,5 4-1 16,-5 1 0-16,5-5 0 16,-5 4 0-16,1-4 0 15,4 0 0-15,0 0 2 16,-5 0-3-16,0 0 0 0,0 0 1 16,0 0 2-16,0 0-1 15,-5 0-1-15,0 0-2 16,-5 0 1-16,5 0-1 15,0 0 0-15,0 0 4 16,5 0 1-16,-5 0-1 16,5 0 1-16,0 0-4 15,0 0-2-15,0-4 2 16,0 4 2-16,6 0-2 16,-1 0-2-16,-5 0 4 15,0 0 1-15,5-5-3 16,-5 5 1-1,0 0 0-15,0 0 0 16,0 0 0-16,5 0 0 16,0 0 0-16,0 0 2 0,0 0-3 15,0 0 0-15,-5 0 1 16,6 0 0-16,-6 0 0 16,5 0 0-16,-5 0 0 15,5 0 0-15,0 0 0 16,-5 0 0-1,5 0 0-15,-5 0 0 16,5 0 0-16,-5-4 2 0,5-1-3 0,0 1 0 16,0 4 1-16,-4-5 0 15,-1 5 0-15,0 0 0 16,0 5 0-16,0-1 0 16,0-4-3-16,0 0 2 0,0 5 1 15,5-1 2-15,-5-4-1 31,0 0 2-31,0 0-4 16,0 0-2-16,5 0 4 16,-5 0 1-16,0 5-5 15,0-1 0-15,0 0 1 16,1 1 3-16,-1-1-2 16,0 1 0-16,0-1 3 0,5 1 1 15,-5-5-1-15,0 0-2 16,0 0 1-16,0 0-1 15,0 0 0-15,0 0 2 16,0 0-1-16,0 0 2 16,0 0-7-16,0 0 1 15,0 0 1-15,5 0 3 16,1-5 0-16,-1 5-1 16,0-4 1-16,0-1 1 15,5 1-1-15,0 4-1 16,-5-5-2-16,5 1 1 15,-5 4 1-15,0 0 0 16,0 0 0-16,1 0 2 0,-1 0-1 16,0 0-1-16,0 0-2 15,0 0 1-15,-5 0 1 16,0 0 0-16,0 0 0 16,0 0 0-16,0 0 0 15,0 0 0-15,0 0 0 16,0 0 2-16,0 0-1 0,0-4-1 15,5-1 1 1,1 5 1-16,-1-4-3 16,0 4-2-16,-5 0-1 0,0 0 3 0,5 0 2 15,-5 0 2-15,5 0-1 16,-5 0-2-16,0 0 1 16,0-5-1-16,0 5-3 15,0 0 2-15,0 0 1 16,0 0 2-16,0 0-1 15,1 0-1-15,-1 0-2 16,5 0 1-16,-5 0 1 0,5 0 2 16,0 0-1-16,-5 0-1 15,0 0 1-15,0 0-1 16,0 0-3-16,0-4 2 16,0 4 1-16,0 0 0 15,0 0 0-15,0 0 0 16,0 0 0-16,0 0 2 15,1 0-3-15,-1 0 0 16,0 0 1-16,0-5 0 16,0 5 0-16,5-9 2 15,0 0-1-15,0 5-1 16,0-1 1-16,0 1-1 16,-5-1 0-16,0 1 0 0,5 0 0 15,-5 4 0-15,0 0 0 16,1 0 0-16,-1 0 0 31,0 0 0-31,0 0-3 16,-5 0 2-16,0 0 1 0,-5 0 0 0,5 0 2 15,0 0 1-15,0 0 14 16,-5 0 8-16,0 0-10 16,0 0-6-16,5 8-5 15,0-8-4-15,-5-4 3 16,0 4 0-16,0 0-1 15,0-4 1 1,0-1-33-16,-5 1-12 16,0-5-36-1</inkml:trace>
          <inkml:trace contextRef="#ctx0" brushRef="#br0" timeOffset="-11431">4001-438 88 0,'0'-9'35'0,"0"4"-18"0,0 1-13 0,0 4 8 15,0 0-5-15,0 0-2 16,-5 0-5-16,0 0-2 0,0 0 1 15,-5 0 2-15,5 0 2 16,0-4 1-16,0-1-5 16,0 1 1-16,0-1 2 15,0 1 1-15,0-1-4 16,5 5-1-16,-5 0-2 16,0 0 0-16,0 0 0 15,0 0 0-15,0 0 5 16,5 0 1-16,-5 0-3 15,0 0-1-15,0 0 1 16,5 0 2-16,-5 0-2 16,5 0 0-16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10:06.89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EE9F981D-8271-4922-A115-F4754C27F071}" emma:medium="tactile" emma:mode="ink">
          <msink:context xmlns:msink="http://schemas.microsoft.com/ink/2010/main" type="writingRegion" rotatedBoundingBox="30207,3646 30232,3646 30232,3672 30207,3672"/>
        </emma:interpretation>
      </emma:emma>
    </inkml:annotationXML>
    <inkml:traceGroup>
      <inkml:annotationXML>
        <emma:emma xmlns:emma="http://www.w3.org/2003/04/emma" version="1.0">
          <emma:interpretation id="{31107165-334A-42F2-B3DB-D5D4ECCF879F}" emma:medium="tactile" emma:mode="ink">
            <msink:context xmlns:msink="http://schemas.microsoft.com/ink/2010/main" type="paragraph" rotatedBoundingBox="30207,3646 30232,3646 30232,3672 30207,36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62C516-ECC0-4CAC-BAF0-DAEE8BA4D828}" emma:medium="tactile" emma:mode="ink">
              <msink:context xmlns:msink="http://schemas.microsoft.com/ink/2010/main" type="line" rotatedBoundingBox="30207,3646 30232,3646 30232,3672 30207,3672"/>
            </emma:interpretation>
          </emma:emma>
        </inkml:annotationXML>
        <inkml:traceGroup>
          <inkml:annotationXML>
            <emma:emma xmlns:emma="http://www.w3.org/2003/04/emma" version="1.0">
              <emma:interpretation id="{DD882AA9-07D9-4DBD-A28C-AE5B4390457A}" emma:medium="tactile" emma:mode="ink">
                <msink:context xmlns:msink="http://schemas.microsoft.com/ink/2010/main" type="inkWord" rotatedBoundingBox="30207,3646 30232,3646 30232,3672 30207,3672"/>
              </emma:interpretation>
              <emma:one-of disjunction-type="recognition" id="oneOf0">
                <emma:interpretation id="interp0" emma:lang="" emma:confidence="0">
                  <emma:literal>•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+</emma:literal>
                </emma:interpretation>
                <emma:interpretation id="interp3" emma:lang="" emma:confidence="0">
                  <emma:literal>T</emma:literal>
                </emma:interpretation>
                <emma:interpretation id="interp4" emma:lang="" emma:confidence="0">
                  <emma:literal>/</emma:literal>
                </emma:interpretation>
              </emma:one-of>
            </emma:emma>
          </inkml:annotationXML>
          <inkml:trace contextRef="#ctx0" brushRef="#br0">2344 1886 212 0,'-15'26'79'0,"10"-43"-42"0,0 30-17 16,5-13 27-16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1-27T22:07:10.334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B75A3C8-CE6A-45FB-BFEB-A6141900534E}" emma:medium="tactile" emma:mode="ink">
          <msink:context xmlns:msink="http://schemas.microsoft.com/ink/2010/main" type="writingRegion" rotatedBoundingBox="30071,7920 33915,7920 33915,8266 30071,8266"/>
        </emma:interpretation>
      </emma:emma>
    </inkml:annotationXML>
    <inkml:traceGroup>
      <inkml:annotationXML>
        <emma:emma xmlns:emma="http://www.w3.org/2003/04/emma" version="1.0">
          <emma:interpretation id="{B45C4919-AA24-4B84-8382-C46A7E779CDB}" emma:medium="tactile" emma:mode="ink">
            <msink:context xmlns:msink="http://schemas.microsoft.com/ink/2010/main" type="paragraph" rotatedBoundingBox="30071,7920 33915,7920 33915,8266 30071,82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3F672C-588A-4A6E-9338-979C09B6E3C2}" emma:medium="tactile" emma:mode="ink">
              <msink:context xmlns:msink="http://schemas.microsoft.com/ink/2010/main" type="line" rotatedBoundingBox="30071,7920 33915,7920 33915,8266 30071,8266"/>
            </emma:interpretation>
          </emma:emma>
        </inkml:annotationXML>
        <inkml:traceGroup>
          <inkml:annotationXML>
            <emma:emma xmlns:emma="http://www.w3.org/2003/04/emma" version="1.0">
              <emma:interpretation id="{DC745577-5F25-49FC-9070-23DA978BD052}" emma:medium="tactile" emma:mode="ink">
                <msink:context xmlns:msink="http://schemas.microsoft.com/ink/2010/main" type="inkWord" rotatedBoundingBox="33900,7920 33915,7920 33915,7935 33900,7935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}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3</emma:literal>
                </emma:interpretation>
              </emma:one-of>
            </emma:emma>
          </inkml:annotationXML>
          <inkml:trace contextRef="#ctx0" brushRef="#br0">3829-305 0,'0'0'15,"0"0"1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2:55:33.993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context xml:id="ctx1">
      <inkml:inkSource xml:id="inkSrc1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01-24T13:19:07.538"/>
    </inkml:context>
    <inkml:brush xml:id="br1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48C1484-0354-4DC3-B339-483CA40B592F}" emma:medium="tactile" emma:mode="ink">
          <msink:context xmlns:msink="http://schemas.microsoft.com/ink/2010/main" type="writingRegion" rotatedBoundingBox="15447,12958 16387,12958 16387,13561 15447,13561"/>
        </emma:interpretation>
      </emma:emma>
    </inkml:annotationXML>
    <inkml:traceGroup>
      <inkml:annotationXML>
        <emma:emma xmlns:emma="http://www.w3.org/2003/04/emma" version="1.0">
          <emma:interpretation id="{180645B6-1BC8-46AE-A542-52516972DBE8}" emma:medium="tactile" emma:mode="ink">
            <msink:context xmlns:msink="http://schemas.microsoft.com/ink/2010/main" type="paragraph" rotatedBoundingBox="15447,12958 16387,12958 16387,13561 15447,135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C18475-90DC-47BC-B31C-51C6B71442FE}" emma:medium="tactile" emma:mode="ink">
              <msink:context xmlns:msink="http://schemas.microsoft.com/ink/2010/main" type="line" rotatedBoundingBox="15447,12958 16387,12958 16387,13561 15447,13561"/>
            </emma:interpretation>
          </emma:emma>
        </inkml:annotationXML>
        <inkml:traceGroup>
          <inkml:annotationXML>
            <emma:emma xmlns:emma="http://www.w3.org/2003/04/emma" version="1.0">
              <emma:interpretation id="{78BC6692-3B17-4256-9B92-CABCCE97CA4C}" emma:medium="tactile" emma:mode="ink">
                <msink:context xmlns:msink="http://schemas.microsoft.com/ink/2010/main" type="inkWord" rotatedBoundingBox="15447,12958 15457,12958 15457,12963 15447,12963"/>
              </emma:interpretation>
              <emma:one-of disjunction-type="recognition" id="oneOf0">
                <emma:interpretation id="interp0" emma:lang="" emma:confidence="0">
                  <emma:literal>i</emma:literal>
                </emma:interpretation>
                <emma:interpretation id="interp1" emma:lang="" emma:confidence="0">
                  <emma:literal>;</emma:literal>
                </emma:interpretation>
                <emma:interpretation id="interp2" emma:lang="" emma:confidence="0">
                  <emma:literal>:</emma:literal>
                </emma:interpretation>
                <emma:interpretation id="interp3" emma:lang="" emma:confidence="0">
                  <emma:literal>!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-900-536 48 0,'-5'-5'19'0,"0"5"-10"0,5 0-4 0,0 0 8 16</inkml:trace>
          <inkml:trace contextRef="#ctx1" brushRef="#br1">0 62 0,'30'-62'16,"-30"62"-16,0 0 15,0 0-15,0 0 0,0 0 16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1-24T12:55:03.86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6EF51BE8-EB00-438F-B74D-4DE1C5863DD6}" emma:medium="tactile" emma:mode="ink">
          <msink:context xmlns:msink="http://schemas.microsoft.com/ink/2010/main" type="writingRegion" rotatedBoundingBox="24390,15800 24405,15800 24405,15815 24390,15815"/>
        </emma:interpretation>
      </emma:emma>
    </inkml:annotationXML>
    <inkml:traceGroup>
      <inkml:annotationXML>
        <emma:emma xmlns:emma="http://www.w3.org/2003/04/emma" version="1.0">
          <emma:interpretation id="{E13AB8C3-63E4-4A8E-B08E-A1DE6830063C}" emma:medium="tactile" emma:mode="ink">
            <msink:context xmlns:msink="http://schemas.microsoft.com/ink/2010/main" type="paragraph" rotatedBoundingBox="24390,15800 24405,15800 24405,15815 24390,158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34BA48-AA09-4A46-9C03-21DF641CC7E2}" emma:medium="tactile" emma:mode="ink">
              <msink:context xmlns:msink="http://schemas.microsoft.com/ink/2010/main" type="line" rotatedBoundingBox="24390,15800 24405,15800 24405,15815 24390,15815"/>
            </emma:interpretation>
          </emma:emma>
        </inkml:annotationXML>
        <inkml:traceGroup>
          <inkml:annotationXML>
            <emma:emma xmlns:emma="http://www.w3.org/2003/04/emma" version="1.0">
              <emma:interpretation id="{427214C5-FD7C-45F8-945B-BA11A34CCBA0}" emma:medium="tactile" emma:mode="ink">
                <msink:context xmlns:msink="http://schemas.microsoft.com/ink/2010/main" type="inkWord" rotatedBoundingBox="24390,15800 24405,15800 24405,15815 24390,15815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}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3</emma:literal>
                </emma:interpretation>
              </emma:one-of>
            </emma:emma>
          </inkml:annotationXML>
          <inkml:trace contextRef="#ctx0" brushRef="#br0">0 0 0,'0'0'0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6:22.85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99C55A7-37BF-4393-B53C-DDE192AD7FDE}" emma:medium="tactile" emma:mode="ink">
          <msink:context xmlns:msink="http://schemas.microsoft.com/ink/2010/main" type="inkDrawing" rotatedBoundingBox="10161,7742 12659,7771 12658,7837 10160,7807" shapeName="Other"/>
        </emma:interpretation>
      </emma:emma>
    </inkml:annotationXML>
    <inkml:trace contextRef="#ctx0" brushRef="#br0">20 26 124 0,'0'-4'46'0,"5"-1"-24"0,-5 5-2 0,0 0 19 16,0 0-17-16,0 0-5 31,0 0-8-31,5 0-4 16,-5-4-2-16,0-1-3 0,0 1 1 15,0 4-1-15,0-5 0 16,0 5 4-16,0 0 2 16,5 0 2-16,-5 0 0 0,0 0-2 15,0 0 1-15,-5 0 2 16,0 0 5-16,0 5-2 0,0-5 3 16,0 0-6-16,5 0-1 15,-5 0-2-15,0 0-1 16,5 0-3-16,0 0-2 15,0 0 1-15,0 0-1 16,0 0 2-16,0 0 1 16,0 0-4-16,0 0 1 0,0 0 2 15,5 4 1-15,0 1 1 16,5-5 2-16,0 4 6 31,0 1 2-31,0-1-5 16,0 1-1-16,0-5 2 0,0 0 4 15,5 0-8-15,0 0-1 16,0 0-1-16,6 0 0 16,-1 0 0-16,0 0 0 15,5 0-2-15,0 0-2 0,0 0 1 16,0 0-1-16,0 0 0 16,1 0 2-16,-1 0 5 15,-5 4 6-15,0-4-7 16,0 0-3-16,0 0-2 0,0 0 1 31,0 0-1-31,0 0-1 16,1 0 3-16,-1 0 0 0,0 0-1 15,0 0 1-15,0 0-4 16,5 0 0-16,-5 0-1 16,-5 0 0-16,5 0 2 15,1 0 0-15,-1 0 0 16,-5 0 2-16,5 0-1 15,0 0 2-15,-5 0-4 16,0 0 0-16,0 0 3 16,5 0 1-16,0 0-1 15,-5 0-2-15,6 0-2 16,-1 0 1-16,0 0-1 0,0 0 0 16,5 0 0-16,0 0 0 15,0 5 2-15,0-1 2 0,1-4-1 16,-1 4-1-16,0-4-2 15,0 5-1-15,0-1 4 16,-5-4 1-16,0 5 11 16,0-5 3-1,-4 0-10-15,-1 0-3 16,0 0-2-16,0 4-1 16,-5-4 0-16,5 5 0 15,0-5 0-15,0 4 2 16,0 1-1-16,0-5 2 15,5 0-2-15,0 0-1 0,1 0 1 16,-1-5 1-16,5 5-3 16,-5 0 0-16,0 0 1 15,-5 0 0-15,0-4 0 16,0-1 0-16,0 5 0 16,-5-4 0-16,5 4-3 15,1-5 2-15,-1 1 1 16,0-1 2-16,0 1-1 15,0 4-1-15,0 0 1 16,0 0-1-16,0 0 0 16,0-4 0-16,0 4 0 15,5 0 0-15,1 0 0 0,-1 0 2 16,0 0-3-16,0-5 0 16,0 5 3-16,0 0 1 15,0 0-4-15,5 0-1 16,-10 0 1-16,0 0 0 15,-4 0-2-15,-1 0 2 0,0 0 1 16,0 0 2-16,0 0-3 16,0 0 0-16,0 0 1 15,0 0 2 1,0 0-3-16,5 0-2 0,-5 0 2 16,5 0 2-16,-5 0-2 15,0 0 0-15,0 5 3 16,0-5 1-16,0 4-4 15,6-4-1-15,-6 0 3 16,0 4 1-16,0-4 0 0,5 0-2 31,-5 0 1-31,5 0-4 16,0 0 2-16,0 0 1 16,-5 0 0-16,5 0 2 15,-5 0 1-15,0 0-4 16,0 0 1-16,0 0-2 15,0 0-2-15,6 0 14 0,-1 0 7 16,0 0-8-16,0 0-2 16,-5 0-5-16,0 0 1 15,0 0-2-15,0 0-1 16,0 0 1-16,-5 0-1 16,0 0 0-16,0 0 0 15,0 0 0-15,-5 0 0 16,5 0-27-1,-5 0-11-15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1-24T13:05:17.910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291683C5-AD0E-4D51-AAA8-9CB687F7D408}" emma:medium="tactile" emma:mode="ink">
          <msink:context xmlns:msink="http://schemas.microsoft.com/ink/2010/main" type="writingRegion" rotatedBoundingBox="30237,17726 30252,17726 30252,17741 30237,17741"/>
        </emma:interpretation>
      </emma:emma>
    </inkml:annotationXML>
    <inkml:traceGroup>
      <inkml:annotationXML>
        <emma:emma xmlns:emma="http://www.w3.org/2003/04/emma" version="1.0">
          <emma:interpretation id="{54289D52-3AEA-4428-8691-4B89EDE8D7F4}" emma:medium="tactile" emma:mode="ink">
            <msink:context xmlns:msink="http://schemas.microsoft.com/ink/2010/main" type="paragraph" rotatedBoundingBox="30237,17726 30252,17726 30252,17741 30237,177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1A3B4C-7914-48E7-9E09-004E02984310}" emma:medium="tactile" emma:mode="ink">
              <msink:context xmlns:msink="http://schemas.microsoft.com/ink/2010/main" type="line" rotatedBoundingBox="30237,17726 30252,17726 30252,17741 30237,17741"/>
            </emma:interpretation>
          </emma:emma>
        </inkml:annotationXML>
        <inkml:traceGroup>
          <inkml:annotationXML>
            <emma:emma xmlns:emma="http://www.w3.org/2003/04/emma" version="1.0">
              <emma:interpretation id="{8315B1B2-2F71-475C-8BF6-5AD36FA420A9}" emma:medium="tactile" emma:mode="ink">
                <msink:context xmlns:msink="http://schemas.microsoft.com/ink/2010/main" type="inkWord" rotatedBoundingBox="30237,17726 30252,17726 30252,17741 30237,17741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}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3</emma:literal>
                </emma:interpretation>
              </emma:one-of>
            </emma:emma>
          </inkml:annotationXML>
          <inkml:trace contextRef="#ctx0" brushRef="#br0">0 0 0,'0'0'0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7T22:06:45.441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51D5B9C-90E7-43C8-967C-D188CD1CDF55}" emma:medium="tactile" emma:mode="ink">
          <msink:context xmlns:msink="http://schemas.microsoft.com/ink/2010/main" type="writingRegion" rotatedBoundingBox="14205,1671 24036,1295 24156,4436 14325,4812"/>
        </emma:interpretation>
      </emma:emma>
    </inkml:annotationXML>
    <inkml:traceGroup>
      <inkml:annotationXML>
        <emma:emma xmlns:emma="http://www.w3.org/2003/04/emma" version="1.0">
          <emma:interpretation id="{2AB75575-EE0B-432E-8AE4-9784B313654F}" emma:medium="tactile" emma:mode="ink">
            <msink:context xmlns:msink="http://schemas.microsoft.com/ink/2010/main" type="paragraph" rotatedBoundingBox="14171,1947 19373,1396 19481,2419 14279,29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E1DA94-1C36-400D-BA8E-32C65166476D}" emma:medium="tactile" emma:mode="ink">
              <msink:context xmlns:msink="http://schemas.microsoft.com/ink/2010/main" type="line" rotatedBoundingBox="14171,1947 19373,1396 19481,2419 14279,2970"/>
            </emma:interpretation>
          </emma:emma>
        </inkml:annotationXML>
        <inkml:traceGroup>
          <inkml:annotationXML>
            <emma:emma xmlns:emma="http://www.w3.org/2003/04/emma" version="1.0">
              <emma:interpretation id="{93F543C2-464F-4861-8B3A-AE5357032A9E}" emma:medium="tactile" emma:mode="ink">
                <msink:context xmlns:msink="http://schemas.microsoft.com/ink/2010/main" type="inkWord" rotatedBoundingBox="14177,2005 15983,1814 16085,2779 14279,297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1232-1726 108 0,'-54'-30'44'0,"47"12"-24"0,-6 6-13 0,6 6 13 16,0 0-15-1,7 0-4-15,0 0-4 0,0 0-1 16,7 0-37-16,7 0-15 16,-8 0 12-16,15-12 10 15</inkml:trace>
          <inkml:trace contextRef="#ctx0" brushRef="#br0" timeOffset="-2.90764E8">-2850-1782 148 0,'-10'0'57'0,"10"4"-30"0,-5-4-12 16,5 0 20-16,0 4-4 15,-10-4 2-15,10 5-6 16,0-5-2-16,0 0-13 16,0 0-1-16,0 0 2 0,0 0-7 15,0 0-1-15,0 0-3 16,0 0 1-16,0 0-4 15,10 4-2-15,-5 1 2 16,0-1 2-16,0 1 0 0,0-1-1 16,5 1-2-16,-5-5 1 15,5 0 1-15,-10 0 2 16,5 0 1-16,5 0 1 16,-5 0 2-16,-5 0 3 0,5 0-2 15,-5 0 1-15,0 0-1 16,0 0 1-16,0 0-2 15,0-5-1-15,-10 1-1 16,0-1-2 0,-5 1 1-1,0-1-4-15,-5 1 0 16,-5 4 1-16,0 0 0 16,-10 0-3-16,4 0 0 15,1 4-1-15,0 1 0 0,0 4-2 16,0 4 1-16,-5 14-2 15,0 0 2-15,-1 0 1 16,1 4-1-16,5-9 4 16,5 5 2-16,0-5-2 15,10-4 0-15,0-4 1 16,5-1 0-16,5 1-3 16,0-1 2-16,5-4 1 15,0 0 2-15,0-9-1 16,10 0-1-16,0 0 1 15,5 0 1-15,5 0-3 16,0-5 0-16,5-4 1 0,0 5 2 16,0-5-1-16,5 0-1 15,1 0 1-15,-1 9-1 16,0 0-3-16,-5 0 2 16,0 0 1-16,-5 9 0 15,-5 4-3-15,0 5 2 16,-5 0 1-16,-5 0 2 15,-5-4-1-15,-5-1 2 16,-5 0-2-16,-10 10-1 16,-10-1 3-16,-5 5 2 15,-10 4-2-15,-6-4-2 16,1-5 0-16,10-4-1 0,5 0-14 0,5-14-3 16,10-4-26-16,10-4-13 15,10-5-23 1,15-9-44-16,10 5 36 15</inkml:trace>
        </inkml:traceGroup>
        <inkml:traceGroup>
          <inkml:annotationXML>
            <emma:emma xmlns:emma="http://www.w3.org/2003/04/emma" version="1.0">
              <emma:interpretation id="{5273CB4C-8375-43AD-B38C-5C13FACD3D6E}" emma:medium="tactile" emma:mode="ink">
                <msink:context xmlns:msink="http://schemas.microsoft.com/ink/2010/main" type="inkWord" rotatedBoundingBox="16616,2117 16971,2080 16999,2346 16645,238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2.90763E8">-2634-1496 108 0,'0'-5'41'0,"0"5"-22"0,0 0-5 15,0 0 15-15,0 0-8 16,0 0-1-16,0 0-4 0,0 0 3 16,0 0-11-16,0 0 2 15,0 0 1-15,-5 0-2 0,5 0 2 16,0 0 0-16,0 0 1 15,0 0-2-15,-5 0-1 16,5 0-5-16,-5-4-1 16,5-1 1-16,0 1 0 15,-5-1 6-15,5 5 4 16,0 0-5-16,-5 0-1 16,5-4 0-16,0 4 2 15,0-5-3-15,0 1 1 0,-5-1-3 16,5 5 2-16,0 0 0 15,0-4 1-15,0-1-2 16,0 1 1-16,0 4-2 16,0-5 0-16,0 1 1 15,0 0 1-15,0-1-1 16,-5 1-1-16,5-1-3 16,0 1 1-16,0-1-2 15,0 1-1-15,-5-1 1 16,5 1 1-16,0-1-1 0,0 1-1 15,0 4-2-15,0-5 1 16,0 1 1-16,0-1 2 16,0 5-1-16,0 0 2 15,0 0-7-15,0 0 1 16,0 0-4-16,0 9 2 16,5 9 1-16,0 9 2 15,0 9-4-15,0 0 0 16,5-1-11-16,0 1-3 15,0 0 7-15,-5-5 8 16,0 0 5-16,0 1 3 16,0-6-1-16,-5-3-2 15,0-5 1-15,0 4-1 16,0-9 0-16,0-4 2 16,-5 0-1-16,0-4 2 15,0-5-2-15,0-5 2 16,0-4-4-16,0-4-2 0,5-5-3 15,0-4 1-15,0-1-2 16,0 5 2-16,0-4 3 16,0-5 3-16,0 5 2 15,0-5 1-15,0 5 2 16,0 4 1-16,0 0 1 16,0 0 0-16,0 5-2 15,0-1 1-15,0 1-2 16,0 4 0-16,0 0-3 15,0 0-2-15,0 5 1 16,0-1-1-16,0 5-3 16,0-4 0-16,0 4-1 0,0 0 3 15,5 0-2-15,-5 0-1 16,10 4 5-16,-5-4 1 16,5 0-3-16,0 5-1 15,0-5 1-15,0 9 2 16,5 0-2-16,0 4 0 15,6 0-1-15,-1 5 0 16,0 5 2-16,5-5 2 0,-5 4-1 16,0 0-1-16,0 1 1 15,-5-1-1-15,0 0 0 16,0 1 0-16,0-6 0 16,-5-3 0-16,0-5 2 15,1-9 3-15,-1-5 0 16,0-4 0-16,0-9 5 15,-5 1 4-15,0-1 4 16,-5-5 3-16,0-3-2 16,-5-10 0-16,-5-9-6 0,0-4 0 15,0-9-8 1,-1 0-1-16,1 0-4 16,0 4-1-16,5 5 1 15,0 9 0-15,0 8-40 16,0 10-15-16,10 13-206 31,10 14 99-31</inkml:trace>
          <inkml:trace contextRef="#ctx0" brushRef="#br0" timeOffset="-2.90761E8">-1881-1818 164 0,'0'-27'63'0,"6"18"-34"0,-1-9-12 0,0 14 22 16,0-5-18-16,0-5-4 16,5 1-6-16,5 0-2 15,0-1-5-15,5 1-3 0,0-1 2 16,0 5-4-16,0 0 0 15,0 5 1-15,0 0 0 0,0 4 0 16,-4 4 0-16,-1 0 0 16,-5 5 2-16,0 5-1 15,-5 4 2-15,-5 4-2 16,-5 5-1 0,-10 0-4-16,-5-1 0 15,-11 10-3-15,1 4 0 16,-5 1-3-16,0-6 1 15,0-3 7-15,5-6 3 0,4-3 1 16,1-10-2-16,0 1 5 16,5-5 1-16,5-9 15 15,0-5 9-15,0 1-1 16,5-1 3-16,5 1-12 16,0-5-4-16,5 4-5 15,-5 1-2-15,5-1-5 16,0 1-1-16,0-1-1 15,0 1 1-15,0 4-2 16,0 0-1-16,0 0 1 16,0 0-1-16,0 0 0 15,0-5 0-15,0 5 2 16,0-8 3 0,0 8 0-16,0 0-3 15,0 0-1-15,0 0-3 16,0 0 1-16,0 0 3 0,0 0 1 15,10 4-6-15,-5 5 0 16,5 0-1-16,0 0 2 16,5 9 1-16,5 4 3 15,5 5-1-15,5 4-1 16,6 0-2-16,4-4 1 16,0 0 1-16,0 4 2 15,-5 1 1-15,-5-1 3 16,-4 0 3-16,-1-4 5 15,-5-5-8-15,-5-4-1 16,-5 0-1-16,0-5 0 16,0-4 4-16,-10-9 3 15,0 0-6-15,0 0-3 0,0 0-10 16,-5-4-3-16,0-1-49 16,0 1-21-16,0-5-147 31,25-4 96-31</inkml:trace>
        </inkml:traceGroup>
        <inkml:traceGroup>
          <inkml:annotationXML>
            <emma:emma xmlns:emma="http://www.w3.org/2003/04/emma" version="1.0">
              <emma:interpretation id="{8A14EC5A-F628-49F8-A8CF-F9CC0D5B662B}" emma:medium="tactile" emma:mode="ink">
                <msink:context xmlns:msink="http://schemas.microsoft.com/ink/2010/main" type="inkWord" rotatedBoundingBox="17698,1574 18251,1515 18313,2107 17761,2165">
                  <msink:destinationLink direction="with" ref="{6AE4A756-5EE3-47B1-9658-85DFCDFA16EC}"/>
                </msink:context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-2.90762E8">-1916-1519 140 0,'-5'-4'55'0,"5"-1"-30"0,0-4-7 0,0 5 20 16,0-5-8-16,0 0 0 15,0 0-8-15,0-4-4 16,0-5-10-16,0-5 4 0,0 1 1 16,0 4 0-16,0 0 2 15,0 0 1-15,0 1-1 16,0-1 1 0,0 0 3-16,0 0-5 15,0 0 0-15,0 5-4 0,5-1 1 16,-5 5-6-16,0 0-3 15,0 0-4-15,0 5-1 16,0 4-1-16,5 4 0 16,0 10 3-16,0 8 2 15,0 18-7-15,0 10-1 16,0 8-18-16,0 9-7 0,1 4-14 16,-1 5-6-16,-5-4 23 15,0-1 12-15,0-8 11 16,0-5 6-16,0-14-1 15,0-3-2 1,-5 3-1-16,-1-21-4 16,1-5-2-16,0-5-26 15,0-17-9-15,0-5-23 16,0-5-12-16,5-8 38 16</inkml:trace>
          <inkml:trace contextRef="#ctx0" brushRef="#br0" timeOffset="-2.90761E8">-906-1666 160 0,'-10'-32'60'0,"5"32"-32"0,0 0-9 0,5-4 23 16,0 8-1-16,-5-4 18 15,0-4-15 1,0 8-23-16,0 1-2 0,-5-1-1 16,0-4-13-16,5 5-2 0,0 8-4 15,0-4-1-15,0-4 2 16,5 4 0-16,0-9 0 15,5 4 0-15,5 1 2 16,5-1 1-16,0 0-1 16,5 1 1-16,5-5-2 15,0 0-1-15,0-5 1 16,0 5 1-16,6 0-1 16,-6 0 2-16,0 0-4 15,0 0 0-15,-5 0-8 16,-5 0-2-16,0 5-36 15,0-5-14-15,-5 0-22 16,0 0-8-16,-5 0 5 16</inkml:trace>
          <inkml:trace contextRef="#ctx0" brushRef="#br0" timeOffset="-2.9076E8">-916-1496 136 0,'-5'0'52'0,"5"0"-28"0,0 0-11 0,0 0 17 15,0 0-2-15,0 0 1 16,0 0-3-16,0 0 1 15,0 0-15-15,0 0 4 0,0 0 2 16,0 4 1-16,-5 0 1 16,0 1-5-16,0-1-1 15,0 1-4-15,0-1-1 0,0-4-1 16,5 0 0-16,0 5-2 16,0-1 1-16,-5 5-4 15,5-4 0-15,0-5-1 16,0 4-2-16,-5-4-2 0,5 0 1 15,0 0 1-15,0 0 2 16,0 0-1-16,0 0-1 16,0 0 1-16,0 0 1 15,0 0-1-15,0 0 2 16,10 0-2-16,5 0-1 0,5 0 1 16,0-4 1-16,0 4-1 15,5 0-1-15,0 0 1 16,0 0-1-16,1-5 0 15,-1 1 2-15,0-1-30 16,-5 1-13-16,0-5-41 16,0 0-18-16,5 0-9 15</inkml:trace>
        </inkml:traceGroup>
      </inkml:traceGroup>
    </inkml:traceGroup>
    <inkml:traceGroup>
      <inkml:annotationXML>
        <emma:emma xmlns:emma="http://www.w3.org/2003/04/emma" version="1.0">
          <emma:interpretation id="{3156EC6D-A4D3-4700-8DB0-3EFC8BE0B9F6}" emma:medium="tactile" emma:mode="ink">
            <msink:context xmlns:msink="http://schemas.microsoft.com/ink/2010/main" type="paragraph" rotatedBoundingBox="17547,2322 24065,2073 24156,4436 17637,468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2F798B7-F31F-434C-8832-31E28CDAD478}" emma:medium="tactile" emma:mode="ink">
              <msink:context xmlns:msink="http://schemas.microsoft.com/ink/2010/main" type="line" rotatedBoundingBox="17953,2306 24065,2073 24112,3299 18000,3533"/>
            </emma:interpretation>
          </emma:emma>
        </inkml:annotationXML>
        <inkml:traceGroup>
          <inkml:annotationXML>
            <emma:emma xmlns:emma="http://www.w3.org/2003/04/emma" version="1.0">
              <emma:interpretation id="{BB544171-B842-4D6F-866C-F51AF2AA4AC8}" emma:medium="tactile" emma:mode="ink">
                <msink:context xmlns:msink="http://schemas.microsoft.com/ink/2010/main" type="inkWord" rotatedBoundingBox="17968,2717 19454,2661 19483,3417 17997,3474"/>
              </emma:interpretation>
            </emma:emma>
          </inkml:annotationXML>
          <inkml:trace contextRef="#ctx0" brushRef="#br0" timeOffset="-2.90754E8">385-781 252 0,'-5'-9'93'0,"5"4"-50"0,0-4-24 15,0 9 29-15,0-4-11 16,0-1 1-16,0 1-15 16,0-1-4-16,0 5-11 15,0-4-3-15,0 4-1 0,0 0-2 16,0 0-2-16,0 0-2 15,0 0 1-15,0 0-4 16,5 4 1-16,5 5 2 0,0 5 1 16,0 8 1-16,0 5 0 15,0 0 0-15,0-1 0 16,-5 6-3-16,0-1 0 16,0-4-3-16,-5 0 1 15,0-5-10-15,0-9-3 16,0-4-4-16,0-4 0 15,0-5 6-15,-5-5 5 16,0-4 6-16,0 0 5 16,0 0 5-16,-5-4 4 15,0-5 7-15,0-4 4 16,0-1 1-16,0 1 2 16,5 0-7-16,0-1 1 0,0 1-10 15,5 0-2-15,0 4-3 16,0 0-2-16,5 0 1 15,5 5-1-15,0 4-3 16,5 4 2-16,5 5 1 16,5 9 0-1,0 9 0-15,6 5 0 16,-1-1 0-16,-5 5 0 16,0-5 0-16,0 0 0 15,0-4 0-15,-5-4 0 16,0-5 0-16,-5-5 0 0,6-4 4 15,-6 0 0 1,0-4 3-16,0-5 5 0,-5-9 2 16,-5-5-1-16,0-8 0 15,0-5-5-15,-5-4 0 16,0 0-5-16,-5-5 0 16,0 1-1-16,0-1-2 15,0 5 1-15,0 8-1 16,5 6-16-16,0 8-4 15,5 4-67-15,0 10-30 16,5 4-35 0</inkml:trace>
          <inkml:trace contextRef="#ctx0" brushRef="#br0" timeOffset="-2.90754E8">1023-688 116 0,'20'-13'46'0,"-35"13"-24"0,25-5 3 15,-10 5 20-15,0 0-2 16,0 0 1-16,0 0-4 15,0 0-1-15,0 0-21 16,0 0 1-16,0 0 1 0,0 0-11 16,-5 9-5-16,0 5-5 0,-5-5 0 31,0 4 3-31,-5 1 1 16,0-1-1-16,0 9 1 15,0 1-2-15,-1 8 2 0,6 5-2 16,0-1-1-16,5-3 1 15,0-1-1-15,5-9 2 0,5-4 3 16,5-4 2-16,5-5 1 16,6-9 7-16,-1-9 4 15,0-9-5-15,-5-5-3 16,0-3 0-16,-5-6 3 16,0 10-4-16,-5 0 2 15,0-1-5-15,-5 1-2 0,-5 4-2 16,-5 0-3-16,0 5-8 15,-5-1-5-15,0 5-31 16,0 0-11-16,0 5-67 16,5 4-66-1,10 0 62-15</inkml:trace>
          <inkml:trace contextRef="#ctx0" brushRef="#br0" timeOffset="-2.90752E8">1525-951 479 0,'15'-9'40'0,"0"0"-5"15,5-5-12-15,1 1-2 16,-1 0-8-16,5-1 0 15,0 1-10-15,-5-1-2 0,5 5-1 16,0 1 2-16,-5 3-1 16,-5 5-1-16,0 9-2 15,-5 0 1 1,1 4 1-16,-6 10 2 16,0 8-12-16,-5 0-6 15,-10 5-13-15,-6 4-5 16,-4-4-2-16,-5 0 2 15,0-1 12-15,-5-3 6 0,5-10 10 16,-5 0 3-16,5-4 3 16,5-4 2-16,4-5 8 15,1-5 5-15,5 1 10 0,5-5 5 16,0 0-14-16,10-5-4 16,5-4-6-16,5-4-1 15,0-1 3-15,6 1 3 16,4-5 0-16,0 0 1 15,0 0-4-15,0 5-3 16,0 0-2-16,-5-1 0 16,0 5-2-16,-5 5-1 15,0-1-2-15,1 5-1 16,-6 5 4 0,0 4 1-16,0 0 0 15,0 8-2-15,-5 1-2 16,-5 9-1-16,-5 0-1 15,0 0 0-15,-10-5-2 16,-5 9 1-16,-11 1 1 0,-9-1-1 16,-10 0 4-16,0-4 0 15,0-9-6-15,-1-9-3 16,6-9-23-16,10-9-11 16,15-9-28-16,10-18-10 15,35-8-29 1</inkml:trace>
          <inkml:trace contextRef="#ctx0" brushRef="#br0" timeOffset="-2.90753E8">1440-866 260 0,'0'-23'99'0,"0"1"-54"0,5 9-24 16,0 13 43-1,0-14-21-15,0 5-14 0,0 0-9 0,0 0-13 16,0 0-2-16,5 0-1 0,-5 5-2 16,0-1-2-16,0 5-2 15,5 5-1-15,0 4-1 16,0 9 3-16,0 9 0 16,0 13 1-16,5 9-18 15,-5 0-8-15,0 0-15 16,-4 5-5-16,-6-5 12 15,0 0 7-15,0-9 0 16,-6-8 1-16,1-6-8 16,0-8-4-16,0-9-21 15,-10-9-34 1,5-4 25-16</inkml:trace>
          <inkml:trace contextRef="#ctx0" brushRef="#br0" timeOffset="-2.90753E8">1490-880 176 0,'0'-18'68'0,"0"14"-36"0,5-14-11 0,0 14 25 15,0-5-6-15,0 4 1 16</inkml:trace>
        </inkml:traceGroup>
        <inkml:traceGroup>
          <inkml:annotationXML>
            <emma:emma xmlns:emma="http://www.w3.org/2003/04/emma" version="1.0">
              <emma:interpretation id="{6A700679-F215-4B8F-A82F-D16A2BC26BCB}" emma:medium="tactile" emma:mode="ink">
                <msink:context xmlns:msink="http://schemas.microsoft.com/ink/2010/main" type="inkWord" rotatedBoundingBox="20487,2210 20898,2194 20907,2426 20496,2441"/>
              </emma:interpretation>
              <emma:one-of disjunction-type="recognition" id="oneOf3">
                <emma:interpretation id="interp3" emma:lang="" emma:confidence="1">
                  <emma:literal>=</emma:literal>
                </emma:interpretation>
                <emma:interpretation id="interp4" emma:lang="" emma:confidence="0">
                  <emma:literal>☹</emma:literal>
                </emma:interpretation>
                <emma:interpretation id="interp5" emma:lang="" emma:confidence="0">
                  <emma:literal>t</emma:literal>
                </emma:interpretation>
                <emma:interpretation id="interp6" emma:lang="" emma:confidence="0">
                  <emma:literal>x</emma:literal>
                </emma:interpretation>
                <emma:interpretation id="interp7" emma:lang="" emma:confidence="0">
                  <emma:literal>E</emma:literal>
                </emma:interpretation>
              </emma:one-of>
            </emma:emma>
          </inkml:annotationXML>
          <inkml:trace contextRef="#ctx0" brushRef="#br0" timeOffset="-2.90752E8">2902-1599 188 0,'-10'-5'71'0,"5"5"-38"0,-1 0-6 15,6 0 29-15,0 0-18 16,0 0-4-16</inkml:trace>
          <inkml:trace contextRef="#ctx0" brushRef="#br0" timeOffset="-2.90751E8">2942-1412 208 0,'-10'14'79'0,"10"-14"-42"0,0 0-17 15,0 0 27-15,0 0-7 16,0 0-1-16,0 0-11 15,10-5-5-15,-5 5-13 16,0 0 0-16,0 0 1 0,-5 0 0 0,5 5 1 16,0-5-2-16,5 0-1 15,-5 4-5-15,5-4-3 16,0 0 0-16,5 0-1 16,5 0 0-16,0 5 2 15,0-5-1-15,6 0-1 16,-1 0 1-16,0 0 1 15,0 0-10-15,-5 0-4 16,5 4-60-16,-5-13-28 16,0 0-41-1</inkml:trace>
          <inkml:trace contextRef="#ctx0" brushRef="#br0" timeOffset="-2.90752E8">2881-1599 474 0,'0'9'9'0,"0"0"-5"0,0 0-3 16,0 0 1-16,6-1 3 15,4 1 4-15,0 0 2 16,5-4 1-16,0-1 2 0,5 1 4 16,5-5-4-16,0 0 0 15,5 0-8-15,0-5-2 16,0 5-2-16,1 0-2 15,-1-4 1-15,0 4-1 16,-5-5-3-16,-5 1 2 16,0-1-39-16,-5 5-18 15,-5 0-36 1,0 0-15-16,-5 0-1 16</inkml:trace>
        </inkml:traceGroup>
        <inkml:traceGroup>
          <inkml:annotationXML>
            <emma:emma xmlns:emma="http://www.w3.org/2003/04/emma" version="1.0">
              <emma:interpretation id="{840EF60B-6B01-46DA-B3FC-DBACC75F38CB}" emma:medium="tactile" emma:mode="ink">
                <msink:context xmlns:msink="http://schemas.microsoft.com/ink/2010/main" type="inkWord" rotatedBoundingBox="21519,2421 24075,2323 24112,3299 21556,3397"/>
              </emma:interpretation>
              <emma:one-of disjunction-type="recognition" id="oneOf4">
                <emma:interpretation id="interp8" emma:lang="" emma:confidence="0">
                  <emma:literal>IRTB</emma:literal>
                </emma:interpretation>
                <emma:interpretation id="interp9" emma:lang="" emma:confidence="0">
                  <emma:literal>IKTB</emma:literal>
                </emma:interpretation>
                <emma:interpretation id="interp10" emma:lang="" emma:confidence="0">
                  <emma:literal>ITKTB</emma:literal>
                </emma:interpretation>
                <emma:interpretation id="interp11" emma:lang="" emma:confidence="0">
                  <emma:literal>ZIKTB</emma:literal>
                </emma:interpretation>
                <emma:interpretation id="interp12" emma:lang="" emma:confidence="0">
                  <emma:literal>IKKTB</emma:literal>
                </emma:interpretation>
              </emma:one-of>
            </emma:emma>
          </inkml:annotationXML>
          <inkml:trace contextRef="#ctx0" brushRef="#br0" timeOffset="-2.90738E8">4298-1202 172 0,'0'-8'66'0,"5"3"-36"0,0-8-22 0,0 8 16 16,0-4-8-16,0 0 1 15,5 0-1-15,0 0-1 16,-5 0-7-16,0 1 10 0,0-1 5 0,0 0 2 16,0 0 2-16,0 4-2 15,0 1 0-15,0-1-3 16,-5 1-2-16,5-1-6 15,0 1-1-15,0-1-6 32,1 1-2-32,-1-5 2 15,0 5 2-15,0-1 0 16,0 1 2-16,-5-1-4 16,0-4 1-16,0 0-1 15,0 5 1-15,0-1-4 16,0 1-1-16,0-1-1 15,0 5 1-15,0 0-2 16,0 0-1-16,0 0-2 16,5 9 1-16,-5 0-4 0,5 5 1 15,-5 4 2-15,0 13 1 16,0 18 1-16,0 5 0 16,0-1-29-16,0-8-13 15,0-5-47-15,-5 5-18 0,0-9-30 16</inkml:trace>
          <inkml:trace contextRef="#ctx0" brushRef="#br0" timeOffset="-2.90737E8">3972-1054 140 0,'-16'0'52'0,"11"4"-28"0,0 1-6 16,5-1 20-16,-5 1 1 15,5-1 1-15,0 1-4 16,-5-5-2-16,5 4-19 15,0-4 2-15,-5 5 1 0,5-5-2 16,-5 0 1-16,5 0-7 16,0 0-2-16,0 4 0 15,0-4 2-15,0 0-5 0,0 0-1 16,0 0-2-16,0 0 1 16,10 5-2-16,0-1-1 15,5 1 1-15,6-1-1 16,4-4 0-16,0 0 0 15,5 0 0-15,0 0 0 16,10 0 2-16,5 0 1 31,11 0-4-31,4 0-1 16,-5 0 1-16,1 0 2 16,-6 0 0-16,-5 0-1 0,0 0 3 15,-5-4 0-15,-4-1-1 16,-1 1-2-16,-5-1 1 15,0 1-1-15,-5-1 0 16,-5 1 0-16,0-1-16 16,-5 5-4-16,-5-4-39 0,-5-1-14 15,-5 1-22 1,0 4-43-16,-5 0 41 16</inkml:trace>
          <inkml:trace contextRef="#ctx0" brushRef="#br0" timeOffset="-2.90736E8">4248-688 148 0,'-20'14'57'0,"15"-1"-30"0,-5-4 1 0,5-4 27 16,0-1-8-16,0-4 0 15,0 0-7-15,0 0-1 16,-1 0-21-16,1 4-2 0,5-4-1 31,-5 0-4-31,5 0-1 16,0 0 0-16,0 0 4 15,0 0-4-15,0 0 0 16,0 0 0 0,0 0-5-16,10 0-3 0,1 0-1 15,4-4-1-15,0 0 0 16,5 4 0-16,0-5-3 15,0 5 2-15,0 0 1 16,-5 0 0-16,0 5 0 16,0-1 2-16,-5-4-3 15,-5 4 0-15,-5-4 1 16,0 5 2-16,0 4-17 16,-5 0-6-16,-5 0-12 15,-5 4-5-15,-5 1 1 0,0-1 2 16,0 0 18-16,0 5 7 15,0 0 4-15,5 0 5 16,0-5 0-16,0 1 1 16,-1-1-3-16,6-4 2 15,0 5 12-15,5-10 5 16,0 1 3-16,0-1 3 16,0-4-8-16,0 0-1 15,5 0-1-15,0 0 0 16,0 0-2-16,5-4-1 0,5-1-5 0,0-4-1 15,10-4 1-15,11 4 0 16,4-5-2-16,5 5 1 16,5 0-2-16,0 1 2 31,-4-1-2-31,-6 4 2 16,-5 1-4-16,-5-1-2 0,0 1 2 0,-5 4 2 0,-5 0-18 15,0 0-6-15,-5 4-52 31,5 1-24-31</inkml:trace>
          <inkml:trace contextRef="#ctx0" brushRef="#br0" timeOffset="-2.90735E8">5011-795 156 0,'-10'-13'60'0,"10"8"-32"0,-5-4-6 16,5 9 20-16,0-4-7 16,-5-1-3-16,0 1-7 15,5-1-2-15,0 1 3 16,0-14-14-16,5 5-7 0,5-5-1 16,0 0-1-16,10-4 3 15,6-1 1-15,-1 1 3 16,10 0 1-16,-5-1 3 15,0 5-5-15,0 5-1 32,-5 0-9-32,-5 4-1 15,1 4 0-15,-6 5 1 16,0 5 1-16,-5-1 0 16,0 5 0-16,-5 0 0 15,0 0-3-15,-5 0 2 16,0 0-6-16,-5 0-3 0,0 0-3 15,-5 4-2-15,-5 0 1 16,-5 1 3-16,-6 4 7 16,1-5 2-16,0 1 2 15,0-6 0-15,0-3 0 16,0 4 2-16,5-5-1 16,-5-4 2-16,10-4 13 15,5 8 7-15,-1-8 0 16,1-1-2-16,5 1-5 15,0-1 0-15,0 5 2 0,0 0 1 16,0 0-4-16,5 0-1 16,0 0-6-16,0 0-3 15,0 0-2-15,0 0 0 16,0 0-4-16,0 0 0 16,5 9 1-16,5 0 0 0,5 5-5 15,6 4 1-15,4-1 2 16,10 6 3-16,-5 4 0 15,0-1 2 1,0 1-4-16,-5-4-2 16,0-1 4-16,-4-4 1 15,-6-5 0-15,-5 1-2 16,0-5 1-16,-5-1-1 0,0 1-7 16,-5-4 0-16,0-1-28 15,-5 1-9-15,0-1-35 16,0-4-15-16,0-9-34 15,15-4-17 1,10-5 76-16</inkml:trace>
          <inkml:trace contextRef="#ctx0" brushRef="#br0" timeOffset="-2.90736E8">4976-1076 160 0,'-10'0'60'0,"5"0"-32"0,0-5-4 16,5 5 22-16,0-4-6 16,0-1 2-16,0 1-13 15,0-5-3-15,0 0-15 16,0 0 0-16,0 0 2 0,0 0-3 16,0 0 0-16,0 5-4 15,0-5-1-15,0 4-1 16,0-4 2-16,0 0-1 15,0 0 2-15,5 0 2 0,-5 1 5 16,0-10-2-16,5 9 1 16,0 0-3-1,0 0 1-15,0 0-6 0,-5 0-1 16,0 0 0-16,5 0 0 16,-5 5-2-16,0-1-2 15,0 1-2-15,5-1 1 16,-5 1-1-16,0 4 0 15,0 0 0-15,5 13-4 16,0 14 3 0,0 18 2-16,0 22 1 15,5 13-27-15,0 5-11 16,0 0-14-16,1-14-6 16,-1-4 25-16,0-4 11 15,-5-9-7-15,-5-10-4 0,0-3-13 16,-5-10-4-16,0-9-24 15</inkml:trace>
          <inkml:trace contextRef="#ctx0" brushRef="#br0" timeOffset="-2.90735E8">5473-1278 188 0,'-10'-4'71'0,"10"4"-38"0,0 0-8 0,0 0 27 15,0 0 0 1,0 0 4-16,0 0-16 0,0 0-6 16,0 0-20-16,0 0 2 0,0 0 2 15,0 0-8-15,0 0-3 16,0 0-4-16,0 0 0 15,0 0-4-15,0 4-2 16,0 1 4-16,0 4 1 0,5 0-5 16,0 0 0-16,6 0 1 15,-6 0 3-15,10 4 2 16,5-4 3 0,5-5 1-16,0 1-6 15,0-1 0 1,0-4 1-16,0 0 3 15,5 0-2-15,6-4-2 16,-1-1 0-16,0 1-1 0,0 0-3 16,-5-1 0-16,0-4 4 15,-5 9 3-15,-4-4-3 16,-6-1-1-16,0 1-24 16,-5-1-10-16,0 1-24 15,-5-1-11-15,-5 5-21 16,0 0-6-16,-5 0-3 15</inkml:trace>
          <inkml:trace contextRef="#ctx0" brushRef="#br0" timeOffset="-2.90734E8">5669-1050 136 0,'-10'9'52'0,"10"-4"-28"0,0-5-2 0,0 0 20 16,0 0 0-16,0 0-1 16,0 0-5-16,0 0-2 15,0 0-19-15,0 0 2 0,0 0 1 16,0-5-4-16,0 5 2 16,0-4-5-16,0-1-1 15,0 1 2-15,0-1 3 16,0 1-6-16,0-5-1 0,0 0-2 15,0 0 1-15,5 0 2 16,-5 0 2-16,0 0-3 16,0 0 0-16,0 5-3 0,0-1 0 15,0 1-3-15,0 0-2 16,0 4-2-16,0 0 1 16,0 0 1-16,5 8 0 15,0 6-3-15,-5 8 0 16,5 1-1-16,0 21 3 15,0 10-13 1,0 0-4-16,-5-5 1 16,6 0 2-16,-6-4 7 15,0-5 4-15,0-9 3 16,0-4 3-16,0-5-1 16,0-4-1-16,0 0 3 15,-6-5 2-15,1-4-2 0,0 0 0 16,5-4-10-16,0-1-49 15,0-4-14 1,0-4-18-16,10-14-6 16,11-5 3-1</inkml:trace>
          <inkml:trace contextRef="#ctx0" brushRef="#br0" timeOffset="-2.90733E8">6202-1103 204 0,'-10'0'77'0,"10"0"-42"0,0 0-21 16,0 0 20-16,0 0-4 15,-5 4 2-15,0-4-5 0,5 0 1 0,-5 0-16 16,0 0 6-16,5-4 5 0,-5-1-6 16,0 1 1-16,5-1-5 15,-5 1 2 1,0-1-2-16,5 1 0 15,0-1-3-15,0 1 1 16,0 0-2-16,0-1 2 16,0 1-6-16,0-1-1 15,0 1 0-15,0-1 0 16,0-4-5-16,5 0-1 16,0 5 1-16,0-1 2 15,0 1 0-15,0-1 2 16,0 1-4-16,0 0-2 15,0 4-1-15,0 0 3 16,5 4 0-16,0 9 1 16,-5 10 0-16,0 8 0 0,0 9 0 15,0 14 0-15,0 8-9 16,-5 1-4-16,-5-5 7 16,0-9 2-16,0-9 1 15,0-4 2-15,0-5-6 16,-5-4 0-16,0-4-8 15,-5-6-1-15,0 1-9 16,0-4-2-16,0-1-18 16,-1-4-7-16,1-4-21 0,0-1-6 15,0-8-22 1</inkml:trace>
          <inkml:trace contextRef="#ctx0" brushRef="#br0" timeOffset="-2.90732E8">6126-1103 148 0,'-15'-9'55'0,"20"4"-30"0,-5 1-3 0,5 4 23 16,-5 0-10-16,0 0 0 0,5-5-14 16,0 1-3-16,1-5-10 15,-1 0-1-15,5 0 3 0,0-4-4 0,0-1 2 16,0 1 1-16,5 0 5 15,0-5-6-15,0 9-2 32,0 0 3-32,0 0 4 0,0 0-1 15,0 0 1-15,0 4-5 16,0 1-3-16,0 0 0 16,0-1-1-16,1 1 2 15,-6 4 1-15,0 0-3 16,0 0-1-16,0 0-3 15,-5 0-1-15,0 4 1 16,5 1 0-16,-5-1 0 16,0 5 0-16,0 0 0 15,-5 0 0-15,0 4-5 16,0 1 1-16,0 4 6 16,0-1 4-16,0 1-6 0,0 0 1 15,-5 4-1-15,0 1 2 16,-10-5-1-16,5 0-1 15,-5-1-4-15,0 1 0 16,0 0 2-16,-1-4 3 16,1-1-2-16,0 0 0 15,0 1-1-15,0-5 0 16,0 4 2-16,5-8 2 16,5 4-1-16,0-5-1 15,0-4 3-15,0 5 0 16,0-5 1-16,5 0 0 15,0 0 2-15,0 0 1 16,0 4-3-16,0-4-1 16,0-4 3-16,0 4 1 15,0-5-1-15,0 5-1 0,5-4-1 16,0-1 2-16,5 1-5 16,-5-1-3-16,0 1 3 0,5-1 1 15,0 1-3-15,0-1 1 16,0 1 0-16,0-1 2 15,0 1-1-15,0-1 2 16,0 1-4-16,1-1 0 16,-1 1 1-1,-5 0 0-15,5-1-3 16,0 1 2-16,0 4 3 16,-5-5-1-16,0 5-1 15,0 0 1-15,-5 0-1 16,10 0-3-16,-5 0 2 15,0 0 1-15,0 5 2 0,0-5-1 16,0 4-1-16,0 1-2 16,0-5-1-16,-5 0 2 15,5 4 0-15,0 0 1 16,0 1 0-16,0 4 4 16,0 0-4-1,0 9 0-15,-5-5 0 0,0 5 2 16,0-5-1-16,0 1-1 15,0-1 1-15,0 5-1 16,0-5-3-16,0 1 2 16,0 4 3-16,0-5 1 15,0 1-1-15,-5-1-2 16,0 0 1-16,0 1-1 16,0 4 0-16,0-5 0 15,5-4 0-15,-5 4 0 16,5 1 2-16,-5-1 1 15,0-4-1-15,5 0 1 16,-5-4 4-16,0-1 4 0,0 0-6 16,0 1-3-16,0-1-1 31,-5-4 1-31,0 0-1 16,5 5-1-16,-5-1-2 15,0 1-1-15,5-1 4 0,-5 1 1 0,0-1 0 16,-1 1 1-16,-4-1-2 15,5 1 2-15,-5-5 0 16,0 0 1-16,0 0 2 16,0 0 1-1,0 0 1-15,0 0 0 16,5-5-2-16,-5 1 1 16,5-1-4-16,0 5 0 15,0 0-3-15,0-4-1 16,5-1 1-16,0 1 2 15,20-10-100 1,10-3-59-16,5-6-72 16,-5 1 78-16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9:41.838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D64CFBD-3E0D-421F-A10E-F431A3BC3117}" emma:medium="tactile" emma:mode="ink">
          <msink:context xmlns:msink="http://schemas.microsoft.com/ink/2010/main" type="writingRegion" rotatedBoundingBox="17825,1407 19354,1650 19212,2543 17683,2300"/>
        </emma:interpretation>
      </emma:emma>
    </inkml:annotationXML>
    <inkml:traceGroup>
      <inkml:annotationXML>
        <emma:emma xmlns:emma="http://www.w3.org/2003/04/emma" version="1.0">
          <emma:interpretation id="{8011D193-897B-4D8A-9676-1D40D5164C5A}" emma:medium="tactile" emma:mode="ink">
            <msink:context xmlns:msink="http://schemas.microsoft.com/ink/2010/main" type="paragraph" rotatedBoundingBox="17825,1407 19354,1650 19212,2543 17683,23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EE1F35-8EAB-4F0B-AB4D-2A2F55CE4400}" emma:medium="tactile" emma:mode="ink">
              <msink:context xmlns:msink="http://schemas.microsoft.com/ink/2010/main" type="line" rotatedBoundingBox="17825,1407 19354,1650 19212,2543 17683,2300"/>
            </emma:interpretation>
          </emma:emma>
        </inkml:annotationXML>
        <inkml:traceGroup>
          <inkml:annotationXML>
            <emma:emma xmlns:emma="http://www.w3.org/2003/04/emma" version="1.0">
              <emma:interpretation id="{E6568425-8373-42EF-88FF-98FFA88875A3}" emma:medium="tactile" emma:mode="ink">
                <msink:context xmlns:msink="http://schemas.microsoft.com/ink/2010/main" type="inkWord" rotatedBoundingBox="17825,1407 19354,1650 19212,2543 17683,230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534-2807 164 0,'-15'0'63'0,"10"0"-34"0,-10-9-21 15,15 9 18-15,0-4-4 0,-5-1-1 16,0 1-5-16,0-1 0 15,0 1 2 1,0-5-10-16,0 4 0 0,-1 1 2 16,-4 4 3-16,5 0 4 0,0-4 6 15,-5 4 6-15,0 0-1 16,0-5 1-16,0 1-3 16,5-1 1-16,0 1-11 0,0-1-4 15,0 1-5-15,0 4 0 16,5 0-4-16,0 0-2 31,-5 0-3-31,5 0 1 16,0 0 1-16,0 0 2 15,5 4-1-15,5-4-1 0,5 0 14 16,0-4 5-16,0-1-7 16,5 1-4-16,6-1-5 15,-1 1 0-15,5-1-4 16,0 1 0-16,0-1 1 15,0 5 0-15,1 0 0 0,-6 0 0 16,-5 0 0-16,0 0 2 16,-5 0 1-16,-5 0 1 15,0 0-2-15,-5 0 1 16,-5 0-4-16,0 0 0 16,-5-4-54-16,0 0-23 0,-5-1-54 15,-5 5-21-15,0 0 30 31</inkml:trace>
          <inkml:trace contextRef="#ctx0" brushRef="#br0" timeOffset="1237.3477">388-2624 220 0,'-5'-9'82'0,"5"5"-44"0,0-1-22 15,0 1 22-15,0 0-3 16,5-1 4 0,-5 1-8-16,0-1-2 15,0 1-16-15,0-1 1 0,0 5 0 16,0 0-5-16,-5 0-3 0,0 0-3 16,0 0 0-16,0 5-2 15,5-5-1-15,-5 0 7 16,5 0 3-16,0 0 1 15,0 0 3-15,0 0-1 0,0-5 0 16,0 1-10-16,5-1-3 16,0 1 5-16,-5-1 4 15,0 1-4-15,0 4-3 16,0 0-1-16,0 0 1 16,0 0-3-16,0 0 0 15,10 0-1-15,0 0-2 0,5 0 3 16,0 0 2-16,5-5 0 15,0 1-1-15,11-5 1 16,4-4 1-16,5 4-1 16,-5 4-1-16,-5 1-2 15,1-1 1-15,-11 1 1 16,-5 4 2 0,-5 0-39-16,-5 9-16 15,0 0-124 1</inkml:trace>
          <inkml:trace contextRef="#ctx0" brushRef="#br0" timeOffset="709.0203">398-2793 236 0,'-5'-5'88'0,"5"5"-48"0,-5 0-20 16,5 0 24-16,0 0-7 15,-5-4 1-15,0-1-7 16,0 1-1-16,0-1-17 16,0 1 1-16,0-1 2 0,0 1 1 15,5-1-1-15,0 1-6 16,-5-1-4-16,0 1-1 16,5-1-1-16,0 5-2 15,0 0 1-15,0-4 2 16,0 0 2-16,0-1-1 15,0 1-1-15,0-1 5 16,0 1 4-16,0-1-5 16,0 1-1-16,0-1-2 0,0 5 1 15,0 0-11-15,0 0-2 16,0 5 1-16,0 4 0 16,0 9 3-16,0 8 3 15,0 15 0-15,5 12-1 16,0 5 1-16,0-9 1 15,0-4-3-15,5-5 0 0,0-8 3 32,-5-10 1-32,0-4-1 0,0-5 1 15,0-4 0-15,0 0 1 16,-5-9-2-16,0 0 1 16,0 0-2-16,0 0-1 15,0 0-2-15,0 0 1 16,0 0 1-16,0 0 0 15,5 5-3-15,5-1 0 0,0 1-1 0,0-1 3 16,0-8 2-16,6-1 4 16,-1 1-4-16,5 4-3 15,0 0-2-15,0 0 3 16,0 0 0-16,-5 0 1 16,0 0 0-16,0 0 2 15,-5 0 1-15,0 0 1 16,0 0-5-16,-5 0-1 0,0 0-4 15,1-5 1-15,-1 1-26 16,0-1-11-16,0-4-23 16,0 0-8-16,-5 0-42 15,5-4-16-15,-5 0 20 32</inkml:trace>
          <inkml:trace contextRef="#ctx0" brushRef="#br0" timeOffset="2855.2195">866-2633 232 0,'0'-9'88'0,"5"5"-48"0,-5-9-18 0,0 8 26 0,5-4-5 15,-5-4-1-15,0-1-12 16,0 1-6-16,0 0-14 15,0-1-4-15,0 5-2 0,0 0 4 16,0 0 3-16,0 0-4 0,0 5 1 16,0-5 4-16,0 5 4 15,0-1-6-15,0 1-1 16,5-1-5-16,-5 1-1 16,0-1-1-16,0 1 1 15,0-1-2-15,0 5-1 0,0 0 1 16,0 0-1-16,0 0-5 15,5 9 1-15,-5 5 2 16,5 17 3 0,-5 14-2-16,0 13 0 15,5 9 1-15,0-9 0 16,-5-5 0-16,0-3 0 16,5-10-3-16,-5-4 2 15,0-5 3-15,0-4 3 16,0-5-2-16,0-4-2 15,0 0-3-15,0-5 1 0,0-4 1 16,0 0 2-16,0-5-1 16,0 5-1-16,0-9 1 15,0 9 1 1,0-4-1-16,0-5 2 16,-5 0-2-16,5 0-1 0,0-5 3 15,-5 1 0 1,5-1-4-16,-5 1 1 15,5-5 0-15,0 0 2 0,0 5-3 16,0-1 0-16,0 1-1 16,0-5 0-16,0 4 2 15,0-4 0-15,0 5 2 16,0-5 1-16,5 0-1 16,0 0-2-16,0 0 1 0,0 0-1 15,0 0-3-15,0-9 0 16,0 5 2-16,-5 0 0 15,5 4 1-15,-5-5 0 16,5 5 0-16,0 0 0 16,5 0 0-16,-5 5 0 0,0-1-3 15,0 1 2-15,5 0 1 16,0-5 0-16,0 0 0 16,0 0 2-16,0 0-1 15,6 0-1-15,-6 0 1 16,0 4-1-16,0 1 0 15,0-1 2-15,0 1-3 0,-5 4-2 32,0 0-1-32,-5 0 3 15,0 0 0-15,0 0 1 0,5 4 0 16,5 1 0-16,-10-5 0 16,5 4 2-16,5 1-3 15,-5-1-2-15,0 1 4 16,0 4 1-16,0 0-3 15,0 0-1-15,0 9 1 0,0-5 2 16,-5 0-2-16,0 1 0 16,0 4 1-16,0-1 0 15,0 1-3-15,0-4 2 16,0-1 1-16,-5-4 0 16,0 0 0-16,0 4 2 15,0-4-1 1,-5 5 2-16,0-1-2 15,0 1-1-15,0-5-2 16,0-1 1-16,5 1 3 16,0 0 1-16,-5 0-1 15,0-4-2-15,0 4-2 16,0-5 1-16,-6 1 1 0,1 4 2 16,0-9-1-16,0 9 2 0,5-5-4 15,0 0 0-15,0 1 1 16,0-5 0-16,0-5 0 15,0 10 2-15,5-10-1 16,0 5 2-16,0-4-2 16,5 4-1-16,0-4-2 15,5-1 1-15,0 1-10 0,15-10-3 16,5-4-70-16,10-4-32 16,-5-5-42-1</inkml:trace>
          <inkml:trace contextRef="#ctx0" brushRef="#br0" timeOffset="3790.3796">1353-2793 200 0,'0'-14'74'0,"0"10"-40"0,0-1-24 0,0 5 20 16,0 0-5-16,0-4 3 15,0-1-3-15,0 1 0 16,0-1-14-16,0 1 4 0,0-1 5 0,0 1 2 16,0-1 2-16,0 1-2 15,0-9 5 1,0 4-8-16,0 0-6 15,0 0-3 1,0 4-4-16,0 1-1 16,0-1-3-16,0 1-2 15,0 4-2-15,0 0-1 16,0 0 2-16,0-5 0 16,0 5 1-16,0 0 0 15,0 0-3-15,5 9 0 16,0 5 2-16,5-1 0 0,0 10 1 15,0 12 0-15,1 19 0 16,-1 13 0-16,0-5 0 16,-5 6 0-16,0-6 0 15,0-8 0-15,-5-5 0 0,0-9 0 16,0-9 2-16,0-4 1 16,0-4-1-16,0-6 1 0,-5 1-4 15,0-4 0-15,0-1 1 16,0-4 0-16,0-5-20 15,0 1-9-15,0-5-25 32,5 0-9-32,5-9-83 15</inkml:trace>
          <inkml:trace contextRef="#ctx0" brushRef="#br0" timeOffset="4907.599">1439-2798 228 0,'-15'-9'85'0,"10"9"-46"0,-5 0-26 0,5 0 24 15,0 0-15-15,-1 0-2 16,1 0-6-16,-5 0-1 0,5-4-7 15,0 4-2-15,0-5 0 0,0 5-2 16,0 0 1-16,0 0-2 16,5 0-1-16,0-4 7 0,0 4 3 15,0-5 3-15,0 1 5 16,0-1-4-16,5 1 2 16,0-1-3-16,5 1 2 15,0-5-6-15,0-4-3 16,6-1-1-16,-1 1-1 0,0 4-2 31,0 0-2-31,0 4-2 16,5-3 1-16,0 3 1 15,0 1 0-15,0-1 0 16,0 5 0-16,1 0 0 16,-6 5 2-16,0 8-3 0,0 0 0 15,-5 1 1-15,0-1 0 16,-5 1 0-16,0-1 2 15,-5 0-1-15,0 1 2 16,-5 4-2-16,0-5-1 16,-5 5 1-16,0 0 1 0,-5-5-3 15,0 5 0-15,-6 0-1 16,-4-5 0-16,0 1 2 0,0-1 0 16,5-4-3-16,0-4 2 15,0-1 1-15,5-4 2 16,0 0-1-16,5 0 2 15,-1-4 0-15,1-1 1 16,5-4-2-16,0 0 1 16,0 0 0-1,5 0 1-15,0 5 2 16,0-1 1-16,0 1-3 16,0 0-1-16,0-5-3 15,0 9-1-15,0 0 3 16,0 0 1-16,0 0-4 15,0 0-1-15,0 0 1 16,0 0 0-16,0 0 1 0,0 0 0 16,0 0 2-16,0 0 1 15,0 0-1-15,0 0-2 16,0 0-2-16,5 9 1 16,0-1 1-16,0 1 2 15,5 5-1-15,1 4-1 0,4 4 1 31,0 0-1-31,5 5 0 16,0 0 0-16,5 0 0 0,0 4 0 16,0 5 0-16,0-5 0 15,1 0 0-15,-6-4 0 16,0 0 13-16,-5-5 6 16,0 1-12-16,0-5-5 15,0-1 0-15,5 1-2 16,-5 5 0-16,-5-5 1 15,5-5 1-15,-4 0-1 16,-1-4-1-16,-5-4 1 16,0 4-1-16,0-5 11 15,-5-4 7-15,0 0-9 16,0 0-2-16,0 0-3 0,0 0 0 16,0 0 0-16,0 0 0 15,0 0-5-15,0-4 1 16,-5-1-18-16,0-4-5 15,0-4-79-15,5-5-35 0,-5-4-38 16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41:01.995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DC9B794-7362-4995-B089-BB608CF107EE}" emma:medium="tactile" emma:mode="ink">
          <msink:context xmlns:msink="http://schemas.microsoft.com/ink/2010/main" type="writingRegion" rotatedBoundingBox="23555,370 25679,457 25633,1567 23509,1480"/>
        </emma:interpretation>
      </emma:emma>
    </inkml:annotationXML>
    <inkml:traceGroup>
      <inkml:annotationXML>
        <emma:emma xmlns:emma="http://www.w3.org/2003/04/emma" version="1.0">
          <emma:interpretation id="{0CA7EB05-86D5-42A5-89E1-0C0A9DFAE616}" emma:medium="tactile" emma:mode="ink">
            <msink:context xmlns:msink="http://schemas.microsoft.com/ink/2010/main" type="paragraph" rotatedBoundingBox="23555,370 25679,457 25633,1567 23509,14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2F33E8-7F21-4C9D-B599-4FD394F7B1BB}" emma:medium="tactile" emma:mode="ink">
              <msink:context xmlns:msink="http://schemas.microsoft.com/ink/2010/main" type="line" rotatedBoundingBox="23555,370 25679,457 25633,1567 23509,1480"/>
            </emma:interpretation>
          </emma:emma>
        </inkml:annotationXML>
        <inkml:traceGroup>
          <inkml:annotationXML>
            <emma:emma xmlns:emma="http://www.w3.org/2003/04/emma" version="1.0">
              <emma:interpretation id="{7CC0EDAF-A5C0-4BEF-BBAD-ED953DFBA5C9}" emma:medium="tactile" emma:mode="ink">
                <msink:context xmlns:msink="http://schemas.microsoft.com/ink/2010/main" type="inkWord" rotatedBoundingBox="23555,370 25679,457 25633,1567 23509,148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6365-3852 240 0,'-15'-14'90'0,"15"5"-48"15,0 0-25-15,0 9 27 0,0 0-8 16,0-4 2-16,0 4-18 16,0 0-6-1,0-9-7-15,5 4 0 0,0 1-4 16,0-5-2-16,5 5 0 0,0-1-1 15,5 1 2-15,1-1 1 16,-1-4-4-16,0 9-1 16,0-4 1-16,-5-1 0 0,0 1 1 15,0 4 2-15,0 0-1 16,0 0 2-16,-5-5-2 16,0 1 2-16,0-1-2 15,0 5-1-15,-5-4 1 16,0 4 1-16,-5 0-3 15,0 4 0 1,-5 5-4-16,-5 9 1 16,-5 0 0-16,-5 4-1 0,-5 5-3 15,-6 0-2-15,1 0 0 16,-5 4 1-16,0-4 8 16,0 4 5-16,4-8-4 15,6-1-2-15,5-4-2 16,5-5 3-16,5 1 0 0,5-6 1 15,5 1 0 1,5-9 2-16,10 5 1 0,0-5 1 16,5 0 0-16,5 0 2 15,0 0-5-15,5-9-3 16,0 0 3-16,-4 0 1 16,-1 0-3-1,5 0-1-15,0 0 1 16,0 5 2-16,-5-1 0 15,0 5-1-15,-5 9-2 16,0 0 1-16,-10 5-1 16,-5 3 0-1,-10 6 4-15,-5 4-1 16,-5 4-1-16,-5 9 1 0,-10 5-1 16,0-9 0-16,0-5 0 0,-1-9 0 15,11-8 2-15,5-10-3 16,15-13 0-16,10-4-45 15,10-10-22-15,25 1-64 16</inkml:trace>
          <inkml:trace contextRef="#ctx0" brushRef="#br0" timeOffset="288.0066">6591-3884 312 0,'6'-4'115'0,"-6"-19"-62"0,5 10-44 16,5 13 27-16,-5-13-18 16,0 4-7-16,0 0-4 15,0 4-5 1,0 1-4-16,0 13-1 15,5 0 4-15,0-5-1 16,0 1 0-16,0-10-10 16,0 5-4-16,5-9-33 15,0 9-12-15,0 0-75 16</inkml:trace>
          <inkml:trace contextRef="#ctx0" brushRef="#br0" timeOffset="1641.711">7160-3870 328 0,'-11'-14'123'0,"6"14"-66"0,-10-4-47 15,10-1 28-15,0 1-23 0,0-1-6 16,0-8-6-16,0 4 0 16,0-4-2-16,0-1-1 0,0 1 1 15,5-1-1-15,0 1 2 16,0 0-1 0,0-1 2-16,0 5-2 15,0 0 2-15,-5 5 0 16,5-1 3-16,-5 5-5 15,0 9-3-15,-10 5 1 16,-5 8 0-16,-5 18 1 16,-5 1 0-16,-6 3 0 15,1 1 0-15,5 0-3 0,5-5 2 16,5-9 5-16,10-9 2 16,10-4 2-16,10-4 0 15,10-14-2-15,10 0 1 16,0-14-2-16,0 5 0 15,1-9-3-15,-6 5-2 16,-5 4 1 0,-5-4-1-16,0-1 0 15,-5 5 0-15,-5-4 0 0,-5 4 0 16,0-4 0-16,0 4 0 16,0 0 0-1,0-5 0-15,0-4 4 0,0-8 5 16,0-1-5-16,0-4 0 15,0-1 0-15,5 1 0 0,0 0-5 16,-5 4-1-16,0 5 1 16,0 4 2-16,0 4-2 15,0 1-2-15,0 4-1 16,0 4 0-16,0 5 3 16,0 14 0-16,0 4 1 0,0 9 0 31,0 13 0-31,5 13 0 15,5 10-3-15,0 0 0 16,0 4 4-16,5 13 1 0,0 9 0 16,-4-4-2-16,-1 9-2 15,-5-13 1-15,-5-6 1 16,-5-12 2-16,-5-9-1 16,-6-10-1-16,-4-8 1 0,-5-9-1 15,-15-9 4-15,-15-9 5 16,-11-5-7-16,6-4-3 15,5-9 0-15,4-4 0 16,11-5 1-16,5 0 0 16,10 0 8-16,5-4 7 15,5 4-3-15,5 0-2 0,10-4-5 16,5-9-4-16,15-14 0 16,25-4-1-16,15 0 0 15,6 4 2-15,-1 0-8 16,0 14-3-16,-4 4-46 15,-11 5-19-15,-5 8-90 32,0-8-55-32,-14 0 98 15</inkml:trace>
          <inkml:trace contextRef="#ctx0" brushRef="#br0" timeOffset="722.5033">6627-3660 284 0,'-10'9'107'0,"5"4"-58"0,-16-13-29 0,21 0 32 15,-5 4-15-15,5-4-3 0,-5 0-16 16,0 0-4 0,0 5-8-16,0-5 3 0,0 0 1 15,5 0-1-15,0 0 2 16,0-5-2-16,0 1 2 15,0 0-2-15,0-1 2 16,5-4-4-16,5-4 1 16,-5-1-7-16,5 1-1 15,-4 0 0-15,-1 4 0 0,5-5 0 16,-5 10 2-16,-5-5-3 16,0 9 0-16,0 0-4 15,5 13 1 1,-5 10 2-16,0 3 1 15,0-3 1-15,0 3 0 0,0 6 0 16,0-1 2-16,0 0-3 0,0-4 0 16,0 0 1-16,0-9 0 15,0-5 2-15,0-4 3 0,0-9-11 16,0 0-5-16,0-4-37 16,-10-1-14-16,0 1-56 15,25-1-84 16</inkml:trace>
          <inkml:trace contextRef="#ctx0" brushRef="#br0" timeOffset="2397.8287">7280-3611 244 0,'-15'0'90'0,"10"-5"-48"0,-5 5-27 15,10 0 26-15,0 0-7 16,-5 0 1-16,0 0-9 16,0 0-4-16,0 0-12 15,0-4 9-15,0 4 4 0,0-5 4 16,5 1-8-16,0-5-1 16,5 0-11-16,5 0-4 0,5-4 0 15,5-1 0-15,-5 5-4 16,5 0 1-16,-5 1-2 15,0 3 0-15,-4 5-3 16,-1 5 1-16,-5 8 4 16,0 5 2-16,0 0-3 15,-5 0 1-15,-5-1 0 0,0 6 0 16,0 4-3-16,-5-1 2 16,-1-3 1-16,1-1 0 15,5 0-5-15,0-13 1 16,0-4-3-16,5-5 2 15,-5-5 3-15,10-8 1 16,0-5-4 0,5 5-1-16,0-5 3 15,6-9 1-15,-1 0-1 16,0 0 2-16,0 1 1 16,0-1 2-16,0-5-3 0,0 10 0 15,0 0 1-15,0 4 0 16,-5 4 0-16,0 6 0 15,0 3-3-15,0 5 2 0,-5 9-1 16,0 9 0-16,1 0 4 16,-1 9 1-16,-5-1-1 15,0 1-2-15,-5 0 1 16,-1 4 1-16,1-4-1 16,0 0-1-16,5-5 1 15,0-4-1 1,0-4 4-16,0-1 2 15,0-13-11-15,0 0-4 16,5 0-34-16,6-5-14 16,4-3-32-16,5-1-12 15,10-9-17 1</inkml:trace>
          <inkml:trace contextRef="#ctx0" brushRef="#br0" timeOffset="2930.9827">7994-3759 272 0,'-5'0'104'0,"0"-4"-56"0,0 4-27 16,0 0 28-16,0 0-13 0,0 0-1 16,0 0-18-16,0 0-5 15,-5 4-8 1,-5-4-1-16,5 5 3 0,0-1-8 16,0 5 0-16,-1 0 0 15,1 0 3-15,-5 5-2 16,0 3 0-16,-5 1 1 15,-5 0 0-15,-5 4-3 16,-5 10 0-16,5 4 2 16,4-1 2-16,6-3 0 0,5-1 2 15,10-9 2-15,10-8 2 16,10-14 1-16,5-9 2 16,6-5-7-16,4-4-2 15,-5-8-1-15,5 3 2 16,-10 1-3-16,5 4 0 15,-10-4 1-15,0-1 0 0,-5 1 0 16,0 4 2-16,-4 0-3 16,-1 0 0-16,-5 5 3 0,0 4 3 15,0 5-7 1,0 4 0-16,0 8-2 0,5 6 2 16,0-1 3-16,0 5 2 15,5 0 1 1,10 4 2-16,-10-4-3 15,15 5 0-15,0-6-1 16,0-3 1-16,0-5-13 16,1-9-3-16,-1 0-36 15,0 0-13-15,-5 0-85 16,15-27-48 0,-5-4 88-16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45:42.294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5325C76-E68E-4A99-BCF1-D83DBD7D0EC1}" emma:medium="tactile" emma:mode="ink">
          <msink:context xmlns:msink="http://schemas.microsoft.com/ink/2010/main" type="inkDrawing" rotatedBoundingBox="9663,5222 9965,5240 9965,5255 9663,5237" shapeName="Other"/>
        </emma:interpretation>
      </emma:emma>
    </inkml:annotationXML>
    <inkml:trace contextRef="#ctx0" brushRef="#br0">302 18 4 0,'-302'-18'0'0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45:56.54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C4E6CA1-0CC7-4811-BC94-04C0465F3045}" emma:medium="tactile" emma:mode="ink">
          <msink:context xmlns:msink="http://schemas.microsoft.com/ink/2010/main" type="writingRegion" rotatedBoundingBox="6953,-3859 6964,-3859 6964,-3844 6953,-3844"/>
        </emma:interpretation>
      </emma:emma>
    </inkml:annotationXML>
    <inkml:traceGroup>
      <inkml:annotationXML>
        <emma:emma xmlns:emma="http://www.w3.org/2003/04/emma" version="1.0">
          <emma:interpretation id="{025FD11B-7E7B-4355-BB40-ED606CC4F766}" emma:medium="tactile" emma:mode="ink">
            <msink:context xmlns:msink="http://schemas.microsoft.com/ink/2010/main" type="paragraph" rotatedBoundingBox="6953,-3859 6964,-3859 6964,-3844 6953,-38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6F90C4-8588-484B-9CB4-80CE1CB8E598}" emma:medium="tactile" emma:mode="ink">
              <msink:context xmlns:msink="http://schemas.microsoft.com/ink/2010/main" type="line" rotatedBoundingBox="6953,-3859 6964,-3859 6964,-3844 6953,-3844"/>
            </emma:interpretation>
          </emma:emma>
        </inkml:annotationXML>
        <inkml:traceGroup>
          <inkml:annotationXML>
            <emma:emma xmlns:emma="http://www.w3.org/2003/04/emma" version="1.0">
              <emma:interpretation id="{0508E6FF-F3A6-4F20-BAE2-AB193126873F}" emma:medium="tactile" emma:mode="ink">
                <msink:context xmlns:msink="http://schemas.microsoft.com/ink/2010/main" type="inkWord" rotatedBoundingBox="6953,-3859 6964,-3859 6964,-3844 6953,-3844"/>
              </emma:interpretation>
              <emma:one-of disjunction-type="recognition" id="oneOf0">
                <emma:interpretation id="interp0" emma:lang="" emma:confidence="1">
                  <emma:literal>-</emma:literal>
                </emma:interpretation>
                <emma:interpretation id="interp1" emma:lang="" emma:confidence="0">
                  <emma:literal>_</emma:literal>
                </emma:interpretation>
                <emma:interpretation id="interp2" emma:lang="" emma:confidence="0">
                  <emma:literal>•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y</emma:literal>
                </emma:interpretation>
              </emma:one-of>
            </emma:emma>
          </inkml:annotationXML>
          <inkml:trace contextRef="#ctx0" brushRef="#br0">0 0 270 0,'11'0'-147'0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41:06.265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24772C9-B864-4B5B-9A6E-0D46D0056943}" emma:medium="tactile" emma:mode="ink">
          <msink:context xmlns:msink="http://schemas.microsoft.com/ink/2010/main" type="writingRegion" rotatedBoundingBox="26914,1072 27078,3865 24754,4001 24590,1209"/>
        </emma:interpretation>
      </emma:emma>
    </inkml:annotationXML>
    <inkml:traceGroup>
      <inkml:annotationXML>
        <emma:emma xmlns:emma="http://www.w3.org/2003/04/emma" version="1.0">
          <emma:interpretation id="{36CEACEA-D806-4FB2-9A75-918F3C579591}" emma:medium="tactile" emma:mode="ink">
            <msink:context xmlns:msink="http://schemas.microsoft.com/ink/2010/main" type="paragraph" rotatedBoundingBox="24613,1399 26931,1352 26946,2139 24628,218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CD07209-977C-4281-908F-A4F5CACAA707}" emma:medium="tactile" emma:mode="ink">
              <msink:context xmlns:msink="http://schemas.microsoft.com/ink/2010/main" type="line" rotatedBoundingBox="24613,1399 26930,1353 26946,2139 24628,2185"/>
            </emma:interpretation>
          </emma:emma>
        </inkml:annotationXML>
        <inkml:traceGroup>
          <inkml:annotationXML>
            <emma:emma xmlns:emma="http://www.w3.org/2003/04/emma" version="1.0">
              <emma:interpretation id="{E691EC30-AAC0-4BF9-8898-983E52E71051}" emma:medium="tactile" emma:mode="ink">
                <msink:context xmlns:msink="http://schemas.microsoft.com/ink/2010/main" type="inkWord" rotatedBoundingBox="24613,1399 26930,1353 26946,2139 24628,218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7190-2932 324 0,'0'-9'123'0,"-5"14"-66"0,5-5-42 0,0 0 31 0,0 0-18 16,0-5-6-16,0 1-11 15,0-1-3-15,0 1-4 16,5-1-5-16,0 1-2 0,0-1 4 0,5 1 1 15,-5-1-5-15,10 14-2 16,-5 9 2 0,0 0-1-1,0 9 2-15,0 13 2 16,0 14 0-16,-5 8 0 16,0 10 0-16,0-10 0 15,-5-4 0-15,0-4 0 16,0-14 0-16,5-4 0 15,-5-9 0-15,0-5-5 0,-5-8 1 16,0-10-33-16,-5 0-13 16,0-4-32-16,-5-4-14 0,0 0-23 15</inkml:trace>
          <inkml:trace contextRef="#ctx0" brushRef="#br0" timeOffset="400.2288">7195-2816 252 0,'-10'-18'96'0,"5"14"-52"0,0-1-34 0,5 5 25 16,0-4-4-16,0-1 2 16,0 5-10-16,0 0-1 15,0-4-13-15,5 0 1 0,5-5 3 0,5 0-7 16,0-9-1-16,5 0 1 15,5 0 3-15,0-4-2 16,-5 4-2-16,0 0-2 16,1 0 0-16,-6 9-4 0,0 0 0 15,0 5-1-15,-5 8 0 16,0 5 2-16,0 9 0 0,0 4-3 16,-5 5 2-16,0-4 1 15,-5-1 2-15,0 5-3 16,-5-1-2-16,-5 1 2 15,-5 9 0-15,-10 0-17 16,-5 8-5-16,-1-8-13 16,1-9-5-1,10-9-22-15,5-9-8 16,10-9-46 0</inkml:trace>
          <inkml:trace contextRef="#ctx0" brushRef="#br0" timeOffset="916.3757">7894-2825 236 0,'-6'-13'88'0,"6"8"-48"0,0-4-25 0,0 9 26 15,0-4-7-15,0 4 1 16,0-4-7-16,0 4 0 16,0-5-16-16,0 1 0 0,-5 4 1 15,0-5-3-15,0 5 2 16,0 0-5-16,-5 0-2 16,0 0-2-16,0 5-3 0,-5-1-2 31,-5 5-1-31,-5 0 4 0,-5 4 1 15,0 5-3-15,-1 9-1 16,6 9-2-16,5 8 3 16,10-8-2-16,5 0 1 15,10-9 4-15,10-5 1 16,10-8 3-16,5-14 1 16,1-14-1-16,4-8 1 0,0-5-4 15,0-4-2-15,0-1 0 16,-4-3-1-16,-6 8 0 15,0 0 2-15,-10 0-1 16,-5 0 2-16,-5 1-4 0,-5 3 0 16,-10 10-10-16,-5 8-3 31,-5 10-26-31,-5 8-9 0,-1 5-21 16,6 4-9-16,15 5-45 15</inkml:trace>
          <inkml:trace contextRef="#ctx0" brushRef="#br0" timeOffset="1620.8001">8230-2816 272 0,'-5'-13'101'0,"5"8"-54"0,-5-8-31 15,5 8 27-15,0 1-6 16,0 0 3-16,0-1-13 0,0 5-5 16,0-4-10-16,-5-5-3 15,5 4-5 1,-5 1-1-16,0-1-1 15,5 5-2-15,-5 5 1 16,0-1-1-16,0 5 0 16,0 5 2-16,0-1-3 15,0 9-2-15,0 10 2 16,0 3 0-16,0 6-2 16,5-10 0-16,0-4 4 0,0-10 3 15,5-3-1-15,5-10 0 16,0-8-1-16,10-14-2 15,5-4 3-15,0-1 2 16,1 1-2-16,-1-5 0 16,-5 5-1-16,-5 4-2 15,-5 5 1 1,0-1-1-16,-5 5-3 0,-5 0 0 16,-5 5-1-16,0 4 0 15,-5 0-2-15,0 9 1 16,0 9 3-16,5 8 1 15,0 6-2-15,10 3 0 16,5-8 2-16,10-9 0 16,10-9 3-16,5-13 3 0,6-14 2 15,-6-9 1-15,5-9-4 16,-5 9-3-16,0-4 0 16,-5 0 1-16,-9-5-1 15,-6 0 2-15,-5 1 0 16,-5-1 1-16,-5 5-7 0,-5 8 0 31,0 10-37-31,0 8-13 16,0 10-28-16,5 4-10 15,5 4-39 1</inkml:trace>
          <inkml:trace contextRef="#ctx0" brushRef="#br0" timeOffset="2561.8844">9246-2999 252 0,'-15'-22'96'0,"10"17"-52"0,0-4-23 16,5 9 28-16,0 0-11 15,0-4-2-15,-5 4-7 16,5 0-1-16,-5 0-16 16,5 0-2-16,-5 4 0 15,5 1-4-15,0 4 2 16,0 0-5-16,5 0-2 15,0-1 2-15,5 6 2 16,0-1-2-16,5 5 0 16,5 0-3-16,-10 4-1 15,0 1 1-15,0-1 2 16,-5 9-3-16,-5 5 0 0,-5 4 1 16,-5 5 0-16,0-5 2 0,-10-4 1 15,5-5-1 1,0-8 1-16,0-6 0 15,0-3 1-15,-1-10 0 0,6-8 0 16,5-10-2-16,5-17 1 16,10-9 2-1,11-5 2-15,9-13-6 16,10-13 0-16,0-10-14 16,5-4-5-16,6 5-52 15,-6 8-21-15,-10 14-73 16</inkml:trace>
          <inkml:trace contextRef="#ctx0" brushRef="#br0" timeOffset="2160.363">8808-2780 244 0,'-5'0'90'0,"0"4"-48"0,0 1-25 15,5-5 27-15,-5 4-5 16,5 1 1-16,-5-1-9 15,0 1-4-15,5-1-15 16,0 1-3-16,0-5 1 0,10 4-2 16,5-4 1-16,0-4-3 0,6-1 1 15,4-4-4-15,0-4 0 16,0 0-1-16,-5-1 1 16,0 5-2-16,-5-4 2 15,0-1-2-15,-5 1-1 0,-5 0 1 16,-5-1-1-16,0 1-5 15,-5-1 1-15,0 5 0 16,-5 5-1-16,-5 4 1 16,-5 9 0-16,0 0 0 0,0 4 3 15,-5 5-2-15,0 4-1 16,5 5 3-16,4 9 0 16,6 4 1-16,5 5 2 15,10-9-1-15,11-5 2 31,4-9 0-31,5-4 1 16,15-13 0-16,10-10 2 0,11-8-12 16,4-5-5-16,-10-5-33 15,1 1-13-15,-11 0-33 16,0 4-13-16,-10 5-14 16</inkml:trace>
        </inkml:traceGroup>
      </inkml:traceGroup>
    </inkml:traceGroup>
    <inkml:traceGroup>
      <inkml:annotationXML>
        <emma:emma xmlns:emma="http://www.w3.org/2003/04/emma" version="1.0">
          <emma:interpretation id="{BE7BB9B3-7DBE-459F-AAEA-6CA234B551A9}" emma:medium="tactile" emma:mode="ink">
            <msink:context xmlns:msink="http://schemas.microsoft.com/ink/2010/main" type="paragraph" rotatedBoundingBox="25059,1181 25223,3974 24769,4000 24605,12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ABAA2CD-4F16-48B2-AEC9-71E46382E5F2}" emma:medium="tactile" emma:mode="ink">
              <msink:context xmlns:msink="http://schemas.microsoft.com/ink/2010/main" type="line" rotatedBoundingBox="25059,1181 25223,3974 24769,4000 24605,1208"/>
            </emma:interpretation>
          </emma:emma>
        </inkml:annotationXML>
        <inkml:traceGroup>
          <inkml:annotationXML>
            <emma:emma xmlns:emma="http://www.w3.org/2003/04/emma" version="1.0">
              <emma:interpretation id="{C9F35C3A-6837-4B48-8092-E3E94C54B72D}" emma:medium="tactile" emma:mode="ink">
                <msink:context xmlns:msink="http://schemas.microsoft.com/ink/2010/main" type="inkWord" rotatedBoundingBox="25059,1181 25095,1789 24685,1813 24650,1205"/>
              </emma:interpretation>
            </emma:emma>
          </inkml:annotationXML>
          <inkml:trace contextRef="#ctx0" brushRef="#br1" timeOffset="261406.2916">7210-3271 192 0,'5'-9'71'0,"0"9"-38"0,0-4-23 0,-5 4 17 0,5 0-4 16,-5-4 0-16,0 4 1 15,0 0 2-15,0-5-14 16,0 1 4-16,0 4 4 0,0-5-2 16,0 1-1-1,0 4-1-15,0-5 0 0,0 1-4 0,0-1 0 16,0 5-9-16,0 0-4 15,0 0 0-15,0 0 0 32,0 0-4-32,0 0 1 15,5 9 2-15,0 5 1 16,0 3 1-16,0 10 0 0,0 13 0 16,0 1 0-16,0-1 0 15,0-4 0-15,0-5 0 16,0 0 2-16,0-8-1 15,-5-6-1-15,0-3 3 16,0-5 0-16,0-5-1 16,0-4 1-16,-5 0-2 0,0-4 2 15,0-5-4-15,0-5-2 0,5-3 2 16,-5-6 0-16,5-4 1 16,0 1 2-16,0-6-1 15,0 1 2-15,5 4-4 16,0 0-2-16,0 5 2 15,5-5 0-15,0 9-2 16,0 1 2 0,-5 3-1-16,0 5 0 15,0 0 0-15,0 0 0 16,-5 5 2-16,10-1 0 16,-10 1-3-16,11 4 2 15,-6 0 1-15,5 4 2 0,0 1-3 16,5 4 0-1,0 0 1-15,5 0 2 0,0 0 1 16,5 0 5-16,0 4 5 16,0 0-7-16,1 10-1 15,-6-5-3-15,0-5 1 16,-5 0-2-16,0 1-1 16,-5-5 5-16,-5 0 1 15,-5-9 6 1,0 0 3-16,-5 0-6 15,0 0-1-15,-5-5-4 16,0-4-3-16,0 0 2 16,-5 0 0-16,5 0-32 15,0 0-15-15,5 5-108 16,5-5-68 0,-15-31 92-16</inkml:trace>
          <inkml:trace contextRef="#ctx0" brushRef="#br0" timeOffset="271470.6145">7260-3119 200 0,'-10'-4'74'0,"10"8"-40"0,0-4-31 0,0 0 15 0,0 0-5 16,0 0 0-16,0 0-1 31,0 0 0-31,0 0-6 16,0 0 7-16,0 0 4 0,0-4-1 16,-5 4 3-16,5-5-4 0,0 1 1 15,0-1-7-15,0 1-1 16,0-1 0-16,0 1 0 15,0 0 2-15,0-5 4 16,0 0 3-16,0 0 4 0,0 0-9 16,0 0-2-16,0 0-8 15,0 4-2-15,0 1 0 16,5 0 0-16,-5-1 0 0,0 5 2 16,0 0-3-16,5 5 0 15,0 8-1-15,0 9-2 31,0 10 0-31,-5 12 3 16,5 14 0-16,5-4 3 0,0 0-1 16,0-10-1-16,5-4 1 15,-5-4-1-15,1-9 0 16,-1-5 0-16,0-4 4 16,0-4 2-16,-5-5-2 15,-5-9-1-15,0 0-1 0,0 0-2 16,0-5 1-16,0 1-1 15,-5-1 0-15,0-4 0 16,0 0 0-16,-5-22 2 16,5 4-1-1,0-4-3-15,5-5 1 16,5 0 3-16,0 1 1 0,0-1 5 16,0-4 5-16,-5 4-5 15,5 5-2-15,0 4 1 16,0 5 2-16,0 4-4 0,0 4-3 15,-5 5-4-15,0 0 1 16,0 0 1-16,0 5 0 31,0 0 0-31,0-1 0 0,0 1 0 32,5-1 0-32,-5-4 0 15,0 9 0-15,0-13 2 16,5 13-1-16,-5-5-1 15,0 10 1-15,0-5 1 16,0 0-1-16,0 0-3 0,0 0 1 0,0 0 1 16,0 0 0-16,0 0 0 15,0 0 0-15,0 0 0 16,0 0 0-16,0 0 0 16,0 0 0-16,0 0-3 15,0 0 2-15,0 0 1 31,0 0 0-31,-5 0 0 16,5 0 0-16,-5 0 0 16,0 4 0-16,-5-4 0 15,10 0 0-15,-10 0 0 0,10 9 0 0,-10-4 0 16,0 4 0-16,-6-5-3 16,6 5 2-16,-5-5 1 15,5 1 0-15,0-1-33 16,5 1 18-16,0-5-74 15,5 0 50-15,0 0-31 0,10 0-62 16,0 4-30-16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9:58.138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B4184B7-0682-4473-B27C-2C75C4FDD397}" emma:medium="tactile" emma:mode="ink">
          <msink:context xmlns:msink="http://schemas.microsoft.com/ink/2010/main" type="writingRegion" rotatedBoundingBox="16903,4364 31020,3557 31228,7185 17111,7993"/>
        </emma:interpretation>
      </emma:emma>
    </inkml:annotationXML>
    <inkml:traceGroup>
      <inkml:annotationXML>
        <emma:emma xmlns:emma="http://www.w3.org/2003/04/emma" version="1.0">
          <emma:interpretation id="{3988BC67-0389-480B-9FD3-3096550D762E}" emma:medium="tactile" emma:mode="ink">
            <msink:context xmlns:msink="http://schemas.microsoft.com/ink/2010/main" type="paragraph" rotatedBoundingBox="17634,4323 31020,3557 31096,4885 17710,56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3C4F5E-F65C-4D10-A467-18B67D53506D}" emma:medium="tactile" emma:mode="ink">
              <msink:context xmlns:msink="http://schemas.microsoft.com/ink/2010/main" type="inkBullet" rotatedBoundingBox="17634,4323 18386,4280 18450,5401 17698,5444"/>
            </emma:interpretation>
          </emma:emma>
        </inkml:annotationXML>
        <inkml:trace contextRef="#ctx0" brushRef="#br0">216 236 160 0,'5'-13'60'0,"0"4"-32"0,0 0-13 0,0 4 20 16,-5 1 3-16,0 0 2 15,0-1-3-15,5 1 2 16,-5-1-21-16,5 1 9 0,0-1 4 0,-5 1-5 16,0-1-1-16,5 1-8 15,0-1-2-15,-5 1-1 16,5-1 2-16,-5 1-5 16,0-1-1-16,0 5-6 31,0 0-1-31,0 0-1 0,0 0-2 15,0 0-4-15,0 0 0 16,10 9 2-16,1 5 3 0,4 8-2 16,0 14 0-16,0 13-1 15,0 9 0-15,-5 9 0 16,0-4-2-16,-5-1 0 16,0-8 0-1,-5-9 5-15,0-10 1 0,-5-12 4 16,0-19-45-1,0-8-18 1,0-19-12-16,0-8-25 16,0 0-10-16,-5-1-2 15</inkml:trace>
        <inkml:trace contextRef="#ctx0" brushRef="#br0" timeOffset="551.0253">251 321 232 0,'-10'-18'88'0,"5"14"-48"0,0-5-23 16,5 4 25-16,0 1-2 0,0-5 3 15,0 0-9-15,0 0-3 16,5 0-17-16,0 0-2 0,5 0-1 16,0 0 0-16,0 0 3 0,1 0-3 15,-1 1 1-15,0 3-7 16,-5 1-1-16,0-1 2 16,0 1 1-16,5-1-3 15,-5 1-1 1,0 4-3-16,0 0-3 15,0 0 2-15,5 0 0 16,0 4-2-16,0 1 2 16,0 4 1-16,5 4 0 15,0 9 0-15,-5 5 0 16,0 4-3-16,0 5 0 16,5 0 2-16,1 0 2 15,-1-5-2-15,0-4 0 0,0-5 3 16,-5-4 1-16,0-5 1 15,0 1 0-15,-5-5-2 16,0-5 1 0,-5-4-2-16,5 0 2 15,0-9 0-15,0-4 3 16,-5-9 3-16,0-10 5 16,0-4-2-16,0-8 1 0,0 4-5 15,-5-1-3-15,0-3 0 16,0-5-1-16,0-5-2 15,0-9-2-15,0 1-2 16,5 4 1-16,0 9 1 16,0 4 0-16,0 9-3 15,0 5 0-15,0 8-7 16,0 15-2-16,0 8-44 0,10 26-20 16,0 10-111-1</inkml:trace>
        <inkml:trace contextRef="#ctx0" brushRef="#br0" timeOffset="1691.3065">916 629 244 0,'0'0'90'0,"0"-22"-48"0,5 13-25 15,-5 9 27-15,0 0-12 16,0 0-3-16,0 0-9 16,0 0-2-16,0 0-10 15,0 0-1-15,0 0 3 0,5 9-4 16,-5-9-1-16,5 9-2 15,0-4 0-15,5-5 7 16,-10 0 3-16,5-5 0 16,5 5 0-16,-5-4-3 0,0-1 1 15,0 1-4-15,0-1-2 16,0 5 0-16,0 0-1 16,-5 0 0-16,0 0 2 31,0 0-5-31,0-4-1 0,-5 4 0 15,-5 0 0-15,5 0 0 16,-5-9 2-16,0 4-3 16,0 1 0-16,-5 4 1 15,0 0 0-15,0 4 0 16,0 1 2-16,0-1-3 16,0 1 0-16,-1 8-1 0,1-4-2 15,0 4 3-15,-5-4 0 16,5 0 1-16,0 0 0 0,0 5 0 15,0-5 2-15,0 4-3 16,5 0 0-16,0-4 1 16,0 0 0-16,5 0-3 15,0 5 2-15,0-1-1 16,0 0 0-16,5 1 2 0,0-1 2 31,0 1-3-31,5-5 0 16,5 4 3-16,0-4 1 15,0 0-4-15,5 0-1 16,0-5 5-16,0 1 5 16,0-1-4-16,0-4 0 0,0-4-2 15,0-1 1-15,0 1 4 16,0-1 6-16,1-4-7 0,-6 0-1 16,0 1 3-16,0-1 5 15,-5 0-7-15,0-5 3 16,0 1 2-1,0-1-6-15,0 1-1 16,0 4-4 0,-5 0-1-16,5 0 1 15,-5 0 0-15,0 0 0 16,0 5 2-16,0-5-3 16,0 4 0-16,0 5-32 15,0 0-13-15,-5-4-32 16,5 0-14-16,0-1-76 15</inkml:trace>
      </inkml:traceGroup>
      <inkml:traceGroup>
        <inkml:annotationXML>
          <emma:emma xmlns:emma="http://www.w3.org/2003/04/emma" version="1.0">
            <emma:interpretation id="{3E68DF87-1A2A-47FB-98B3-FE09213344E0}" emma:medium="tactile" emma:mode="ink">
              <msink:context xmlns:msink="http://schemas.microsoft.com/ink/2010/main" type="line" rotatedBoundingBox="18766,4258 31020,3557 31096,4885 18842,5586"/>
            </emma:interpretation>
          </emma:emma>
        </inkml:annotationXML>
        <inkml:traceGroup>
          <inkml:annotationXML>
            <emma:emma xmlns:emma="http://www.w3.org/2003/04/emma" version="1.0">
              <emma:interpretation id="{2FE82BD2-4E83-4E7D-88A6-915E4240F469}" emma:medium="tactile" emma:mode="ink">
                <msink:context xmlns:msink="http://schemas.microsoft.com/ink/2010/main" type="inkWord" rotatedBoundingBox="18794,4740 19294,4712 19306,4928 18806,495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-32107.2133">1423 207 220 0,'-10'-9'85'0,"10"9"-46"0,-5 0-26 0,5 0 22 0,-5 0-9 15,0 0-1-15,-1 4-5 16,-4 1-3-16,5-1-9 16,0 1 4-16,0-1 1 0,0 1 0 15,0-1 2-15,0 1-2 16,5-5 0-16,0 0 1 15,0 0 2-15,0 0-1 16,0 0 1-16,10 0-4 16,5 0-2-16,11-5-4 0,4 1 1 15,0 4-6-15,5 0-1 32,0 0 0-32,0-5 0 0,-4 5-3 15,-1 0 2-15,0 0 1 16,0 0 2-16,-5 0-1 15,-5 0-1-15,0 0-6 16,-4 0-4-16,-6 0-32 16,0 0-12-16,0 0-35 15,-5 5-11-15,-5-5-26 16</inkml:trace>
          <inkml:trace contextRef="#ctx0" brushRef="#br0" timeOffset="-31520.8218">1423 386 264 0,'-5'0'101'0,"5"0"-54"0,0 0-37 0,0 0 25 31,0 0-6-31,0 0 1 0,0 0-4 16,0 0-1-16,0 0-14 16,0 0 4-16,0 0 3 0,0 0-4 15,0 0 2-15,0 0-5 16,0 0 1-16,-5 0-7 16,0 0-3-16,0 5-1 15,0-1 1-15,-1 1-3 0,1-1 0 16,0 1 3-16,0-5 3 15,0 4-4-15,0-4-1 16,5 0 6-16,0 0 4 16,0 0-5-16,0 0-3 15,0 0 1-15,0 0 2 16,0 0-2 0,10 0 0-16,5 0-1 15,6 0 1-15,4 0-2 16,5-4-1-16,5-1 1 15,0 1-1-15,-5-1 0 16,1 1 2-16,-1-1-1 16,0 5 2-16,-5 0-2 0,0 0-1 15,0 0 1-15,-5 0-1 0,-4 0 0 16,-1 0 0-16,-5 0 0 16,0 0 2-16,-10 0-1 15,5 0 2-15,0-4-9 16,0-5-1-16,5 0-71 15,5-5-30-15,0 1-69 32</inkml:trace>
        </inkml:traceGroup>
        <inkml:traceGroup>
          <inkml:annotationXML>
            <emma:emma xmlns:emma="http://www.w3.org/2003/04/emma" version="1.0">
              <emma:interpretation id="{433A55D1-E075-4512-905E-8D61B5553F44}" emma:medium="tactile" emma:mode="ink">
                <msink:context xmlns:msink="http://schemas.microsoft.com/ink/2010/main" type="inkWord" rotatedBoundingBox="19776,4497 21704,4387 21757,5324 19829,5434"/>
              </emma:interpretation>
            </emma:emma>
          </inkml:annotationXML>
          <inkml:trace contextRef="#ctx0" brushRef="#br0" timeOffset="-28540.5301">3378 211 200 0,'-5'-9'77'0,"0"5"-42"0,0-5-15 16,5 9 24-16,-5-5-7 31,5 1 1-31,0-1-2 0,0 1-1 16,-5-1-18-16,5 1 1 0,0-1 2 15,-5-4 6 1,5 5-4-16,0-5-3 16,0 0-7-16,0-5-2 15,-5 1 0-15,5 0 1 16,-5-1-1-16,0 1 1 0,0-1-4 15,0 1 1-15,5-1-1 16,-5 1 3-16,5-1-5 0,0 1-1 16,-5-1-2-16,5 1-2 15,0-1 5-15,0 5 1 16,0 1-7-16,0 3-1 16,0 1 2-16,0-1 2 31,0 1-5-31,-5 4 0 0,5 0-4 15,0 9 2-15,5 8 1 0,0 19 2 0,0 5-1 32,0 13 1-32,-5 22-14 15,0 14-6-15,5-1-3 16,-5 6 3-16,5-19 1 0,0-9 1 16,-5-13-7-16,5-14-3 15,-5-8-14-15,0-10-5 16,0-8-69-1,0-14-50-15,-5 0 68 16</inkml:trace>
          <inkml:trace contextRef="#ctx0" brushRef="#br0" timeOffset="-27677.0567">3348 287 184 0,'0'-18'71'0,"0"9"-38"0,0 1-14 0,0 3 23 0,0 1-3 15,0-1-1-15,0 1-8 16,-5-1-4-16,5 1-14 16,0-1 8-16,0 1 3 0,0-1-3 15,5 1-1-15,5-5-11 16,5 0-3-16,0 0-1 0,5 4 0 15,0-4-2-15,1 0-2 16,-1 0 1-16,0 5-1 16,-5-5 2-16,0 4 1 15,0 5-6 1,-5 0 2-16,0 5 0 16,0 4-2-1,-5 0 0-15,-5 0 2 16,0 0 0-16,0 0 1 15,-5 0 2-15,0 4-1 16,0 1 2-16,-5-5-9 16,5 0-1-16,-5 0-3 0,0 0-1 15,0-1-1-15,-5 1 2 16,0 0 4-16,0 0 3 0,0-4 4 16,5-1 2-16,-1 1-4 15,1-5 1-15,0 0 2 16,5 0 3-16,0 0 9 15,0-5 5-15,0 5 0 16,0-4 0-16,5-1-1 16,0 1 0-16,-5-1-5 0,5 1 0 15,0-1-4-15,0 1 2 16,0-1-4-16,0 1 1 16,0 0-3-16,0 4 0 15,0-5-1-15,0 5 0 16,0 0-2-16,0 0-2 15,0 0 1 1,0 0-1-16,0 0 0 16,0 0 0-16,5 5-3 15,5-1 2-15,0 5-1 16,0 4-2-16,5 1 3 16,1 4 0-16,-1 4 1 0,5 5 0 15,-5 5 0-15,0-5 0 16,5-1-3-16,-5-3 2 0,0-1 1 15,0-4 2-15,0 0 1 16,-5-9 3-16,0 0-3 16,0 0-2-16,-4 0 2 15,-6-9 2-15,0 0-2 16,0 0 0-16,0-4-10 16,0-5-3-1,0 0-66-15,0-5-26 16,10-8-77-1</inkml:trace>
          <inkml:trace contextRef="#ctx0" brushRef="#br0" timeOffset="-27123.2367">3695-72 280 0,'-10'-4'107'0,"10"0"-58"0,-5-1-26 16,5 5 29-16,0-4-10 15,0-1-2-15,-5 5-14 16,0 0-6-16,0 0-11 15,0 0-6-15,0 0 0 16,0 5-4-16,0-5 0 16,0 0 3-16,5 0 1 15,0 0-1-15,0 0-2 16,0 4 3-16,0 1 0 0,0 3-4 16,0-8 1-16,0 0 2 15,0 0 1-15,0 0-1 16,5 9-2-16,0 0 1 15,5 0 1-15,5 0-3 16,5-4 0-16,10-1 1 0,10-4 2 16,6 0 1-16,-1-4 1 15,5 4-2-15,10-5 1 16,-9 1-2-16,-6-1-1 16,0 1-2-1,-10-1 1-15,-5 5 1 16,-4-4 2-16,-6-1 1 15,-5 1 3-15,0-1-19 16,-5 1-8-16,-5-5-42 16,-5 0-20-16,0 0-80 15</inkml:trace>
          <inkml:trace contextRef="#ctx0" brushRef="#br0" timeOffset="-26423.3837">3891 178 268 0,'0'-4'101'0,"5"4"-54"0,-5-5-39 0,0 5 21 0,0 0-6 16,0-4-2-16,0 4-7 15,-5 0-1-15,0-5-8 16,5 1 4-16,-5-1 3 0,5 1 7 16,0-1 3-16,0 5-3 15,0-4-1-15,0-5 1 16,0 0 2-16,0 0-7 0,5 0-3 15,-5 0-2-15,5 5 1 16,0-5-3-16,-5 4 1 16,5-4-1-16,0 5 1 15,-5-1-2-15,0 1-1 16,0 0-3-16,0-1 1 16,0 5 0-1,0-4 1-15,0 4-5 16,0 0 1-16,0 0-5 15,5 9-1-15,0 4 0 16,0 5 4-16,5 4-1 0,0 14 1 16,-5 18 2-16,10 8 2 15,-10 1-3-15,5 4-2 16,-5-5-1-16,0-8 3 0,0-5 0 16,1-9 3-16,-1-4 3 15,-5-9 2-15,0-5-8 16,0-4-1-16,0-5 4 15,0-4 4-15,0-4-1 16,0-1 0-16,-5-4-6 16,-1 0 1-16,1 0 0 0,0-4 2 15,0-1-10-15,0-4-4 16,0 0-27-16,0-8-10 16,5-10-15-16,0-4-5 15,15-5-75 1,6-4-49-16,-1 4 84 15</inkml:trace>
          <inkml:trace contextRef="#ctx0" brushRef="#br0" timeOffset="-30225.5151">2373 323 316 0,'-5'-9'118'0,"5"9"-64"0,0 0-48 0,0 0 28 15,0 0-20-15,-5 0-2 16,5 0-6-16,0 0 1 16,-5 5-4-16,5-5 5 0,-5 0 2 0,5 0 3 15,0 0 5-15,0 0 3 16,0 0 2-16,0 0-1 16,0 0-2-16,0 0-4 15,0 0-2-15,0 0-8 16,0 0-2-16,0 0-2 15,10 4-2 1,5 1 1-16,0-1-1 0,5-4-5 16,5 0 1-16,5 0 4 15,0 0 4-15,6 0-1 16,4-4-2-16,0-1 0 16,5-4-1-16,-4 0-5 15,4-4 1-15,0 4 6 16,0 0 4-16,-5 0-8 15,-4 4-3-15,-6 1 5 0,-5 4 1 16,-5 0-10-16,-5 0-4 16,-5 0-34-16,-10 0-14 15,0 0-34-15,0 4-14 16,0 5-31 0</inkml:trace>
          <inkml:trace contextRef="#ctx0" brushRef="#br0" timeOffset="-29262.7545">2569 575 232 0,'0'0'88'0,"0"22"-48"0,-5-31-20 0,5 18 24 16,0-9-5-16,0 4 0 16,0-4-9-16,0-4-2 0,0 4-15 15,0 0-3-15,-5 0 0 0,0 4-6 16,0 1-2-16,0-1-1 0,0 5-1 16,0-4 2-16,0-1 1 15,0 1-1-15,0-1-2 16,5-4 3-16,-5 5 2 31,5-1 2-31,-6-4 3 0,6 0-3 16,0 0-2-16,0 0-2 15,0 0 0-15,-5 0 2 16,5 0 2-16,0 0 1 0,0 0 0 16,0 0-2-16,0 0 1 15,0 0 2-15,0 0 2 16,0 0-3-16,0 0-3 15,5-4-2-15,6-1-3 16,-1 1 3-16,5-1 0 16,-5 5-6-16,5 0 0 15,-5 0-1-15,5 0 2 16,-5 5 3-16,5-1 2 0,0-4-4 16,-5 5 1-16,0 4 0 15,0-5 0-15,-5 1 0 16,5-5 0-16,-10 0 0 15,5 4 2 1,-5-4-1-16,0 9-1 16,0 5-4-16,-5-1 0 15,-5 5-11-15,-5 0-6 16,0 0 1-16,-10 0 1 0,5 4 6 16,0-4 6-16,0 0 4 15,5-4 2-15,0-1 1 16,-1-4 0-16,6 0 2 15,5-4 1-15,0-1 1 16,0 1 2-16,0-5 1 16,0 0 1-16,5 0-4 0,0 0-1 15,0 0-1-15,0 0-2 16,0-5 1-16,0 5 1 16,0 0-1-16,0 0-1 0,0 0-2 15,0 0-1-15,0-4 2 16,0 4 2-16,5-5 4 31,5 5 2-31,5 0-3 16,6-4-1-16,9-1 3 15,0 1 1-15,0-1-3 0,5 1-1 16,-5-5-1-16,-4 4 1 16,-1 1-2-16,-5-1 2 15,0 1-2-15,0-1-1 16,-5 1 1-16,0-1 1 0,0-4-12 15,0 0-6-15,0 0-46 16,1 0-22-16,4-4-87 16</inkml:trace>
          <inkml:trace contextRef="#ctx0" brushRef="#br0" timeOffset="-30846.5003">2609 225 208 0,'-5'-9'77'0,"5"9"-42"0,-5-9-19 16,5 4 24-16,5 1 3 16,0-1 4-16,0-4-6 15,-5 0 0-15,0 0-23 0,0 5 3 0,0-5 2 16,-5 0-8-16,5 0-1 16,-5-5-2-16,5 1 0 15,0 4-6-15,0 0-2 16,0 0 2-16,0 0 3 15,0 0 0-15,0 0 0 32,0 0-5-32,0 0-1 0,0 5 1 0,0-5 2 15,0-5 1-15,0 5 1 16,0 0-2 0,0 0 1-16,0 5-2 15,0-1 0-15,0 1-3 16,0-1 1-16,0 5-4 15,0 0-2-15,0 9-1 0,0 9 0 0,0 9 3 16,0 5 0-16,0 12-19 16,5 19-7-16,5 5-54 31,10 3-25-31,-5-3-64 16</inkml:trace>
        </inkml:traceGroup>
        <inkml:traceGroup>
          <inkml:annotationXML>
            <emma:emma xmlns:emma="http://www.w3.org/2003/04/emma" version="1.0">
              <emma:interpretation id="{A7954E39-3E75-4807-897D-64B51F00509A}" emma:medium="tactile" emma:mode="ink">
                <msink:context xmlns:msink="http://schemas.microsoft.com/ink/2010/main" type="inkWord" rotatedBoundingBox="21940,4093 24269,3959 24320,4866 21992,499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2455.6174">4933-327 240 0,'-5'0'90'0,"5"0"-48"0,-6 0-27 0,6 0 24 16,0 0-10-16,0-4 0 16,0-1-5-1,0 1-1-15,0-5-12 16,0 0-4-16,6 0-1 0,-1 0-3 15,5 0-2-15,-5-4-3 16,5 4 1-16,0 4 1 16,0 1 0-16,0-5-3 15,0 0 2-15,0 4 1 16,0-3 2-16,0-1-1 16,0 4-1-16,-5 1 1 15,0-1-1-15,0 1 0 0,0-1 0 16,-5 5 0-16,0 0 0 15,0 0 0-15,-5 5 2 0,0-1-1 16,0 5-1-16,-5 0 1 16,-5 4-1-16,-5 1 0 15,0-1 0-15,-10 10 0 16,-6-1 0-16,-4 5-3 16,-5 4 2-16,-5 5 1 15,-6 8 2 1,1 6-3-16,10-1-2 15,5 0 2-15,9 0 2 16,11-4-2-16,15-1-2 16,10 6 2-16,15 3 0 0,16-4 9 15,-1 1 7-15,5-6-7 16,0-4-2-16,1-8-4 16,-6-1 1-16,-5-13 2 15,-5-5 2-15,-5-8-43 16,-5-10-18-16,-5-4-101 15</inkml:trace>
          <inkml:trace contextRef="#ctx0" brushRef="#br0" timeOffset="83197.4239">5139 13 272 0,'-20'-5'101'0,"15"5"-54"0,-6-4-26 0,11 4 30 0,-5-5-16 16,0 1-3-16,5-1-14 15,-5-3-4-15,5-1-8 16,0 0-2-16,0 0 2 0,5 0-5 16,0 0-3-16,6 0-4 15,-1 0 1-15,0 4 5 0,5 5 2 16,0 9-5-16,0 5 0 16,0 4 1-16,0 4 1 31,-5 5 1-31,0 0 0 0,-10-1 0 15,0 1 2-15,-5-4-1 16,-5-1-1-16,0 0 3 16,0-4 0-16,0 0 1 15,0-5 2-15,0-4-3 16,5-4-2-16,0-5 2 16,0-5 0-16,5-4 1 0,0-4 0 15,5-5-7-15,5-9 0 0,5-4 1 16,5-5 3-16,5 1 0 15,0-15-1-15,5 10-2 16,1 4 1-16,-6 5-1 16,0 4-2-16,-5 5 0 31,-5 9 3-31,0 4-2 0,0 9 1 16,-5 9 0-16,0 13-2 15,-5 9 3-15,0 9 2 16,-5 5 2-16,-5 0 1 15,0-5-2-15,0-4-2 16,5 0 3-16,0-5 0 16,0-9-1-16,0-4-2 0,0-5 3 15,-5 1 0-15,0-5-1 16,0-5-2-16,0-4-39 16,5 0-19-16,0-4-28 15,5-5-11-15,15-13-21 16</inkml:trace>
          <inkml:trace contextRef="#ctx0" brushRef="#br0" timeOffset="83615.0187">5868-99 252 0,'-10'5'93'0,"5"-10"-50"0,-6 1-24 15,11 4 29-15,-5 0-19 16,0 0-4-16,-5 4-11 0,5 1-1 15,0-1-8-15,-5 0-3 0,0 1-1 16,0-1-4-16,0 5 2 16,0 5-1-16,0 4-2 15,0 4 3-15,-5 0 0 16,0 5 1-16,5-5 2 16,0 1 1-16,5-1 1 0,5-4-2 15,5-5 1-15,10-4 9 16,0-4 7-16,5-5-8 15,5 0-3-15,-5-9-5 16,0-9 0-16,0-4-2 0,-5-5-1 16,1-4 3-16,-6 4 2 31,-5 4-2-31,-5 1 0 16,-5 4-3-16,-5 0-1 0,-11 9-1 15,-4 14 0-15,-10 8-14 16,5 5-4-16,0 0-21 15,15 0-7-15,10-5-49 16,10-4-20-16,20-13 10 16</inkml:trace>
          <inkml:trace contextRef="#ctx0" brushRef="#br0" timeOffset="83978.0101">6023-443 240 0,'-20'-9'90'0,"15"9"-48"0,-5-4-23 0,5-1 26 16,0 1-1-16,0-1 1 15,0 1-1-15,0-1 2 16,0 1-25-16,0-1 8 0,5 1 2 0,0-1-8 15,0 1-3-15,0-1-11 16,0 5-6-16,0 0-7 16,10 0 0-16,0 0 0 15,5 5 2-15,0-1 1 16,5-4 1-16,1 5 4 16,-6-5 2-16,0 0-22 0,0 0-9 15,0 0-23-15,0 0-10 31,-5 4-42-31,0 5-16 16,-5 5-21-16</inkml:trace>
          <inkml:trace contextRef="#ctx0" brushRef="#br0" timeOffset="84465.9769">6018-90 288 0,'-25'9'107'0,"15"-9"-58"0,0 4-42 0,10-4 26 16,0 0-17-16,-5 0-1 16,5 0-3-16,-5 0 0 0,5 0-6 15,-5 0 5-15,5 0 2 0,0 0-4 16,0-4-1-16,0 4 2 16,0-5 4-16,0 1-6 15,0-9-2-15,0-5-1 16,0 4-1-16,5 1-5 15,0-5-1 1,0 5 1-16,0-1 2 16,0 1 0-16,0-1-1 0,0 5 1 15,0 5-1 1,0 0-5-16,-5 4 1 0,5 8 2 16,0 10 1-16,0 14 1 15,0 12 0-15,0 10-18 16,-5 0-8-16,0-1 14 0,0-4 5 15,5-4 3-15,-5-5 3 16,6-4-1-16,-1-9 0 16,-5-5 4-16,0-4 1 15,0-5 14-15,0-4 6 16,0-9-9-16,-5 0-5 16,-1 0-6-1,1-4 0-15,-5-1-40 16,5 1-16-16,0 0-60 15,5-1-26-15,0-8 25 16</inkml:trace>
          <inkml:trace contextRef="#ctx0" brushRef="#br0" timeOffset="85151.6191">6370-184 304 0,'-10'0'115'0,"5"0"-62"0,5 0-33 0,0 0 32 0,0 0-21 16,0 0-5-1,0 0-16-15,5-4-4 16,0-1-4-16,0 1 1 0,5-1 0 16,0 1-4-16,0-1-1 15,6 1 1-15,-1-1 2 16,0 1-2-16,0-1-2 15,-5 1 2-15,0 0 2 16,0 4 0-16,-5 0-1 0,-5 0 3 16,0-5 0-16,0 5-1 15,-10 0 3 1,-5 5-1-16,-5 3-4 16,-10 6-2-16,-1 8-15 15,1 5-6-15,-5 0 9 16,0 0 6-16,5-1 5 0,0 1 2 15,4-4 1-15,6-5 0 0,5-1-3 16,5-3 0-16,0-5 2 16,5 0 2-16,5-5-2 15,5 1 0-15,5-5 3 16,5 0 1-16,0 0-1 16,0-5-2-1,0 1 1-15,1-1-1 16,-1 1 0-16,5-1 0 15,0 5 0-15,0-4 0 16,0 4-3-16,-5 0 0 16,0 0 4-16,0 4 1 15,-5 1-3-15,0 4 1 16,-5 4-5-16,-5 5 1 0,-5-5 4 16,-5 1 2-16,-5 4 2 15,0 4 0-15,-5 0 0 16,0 1 0-16,0-1-5 0,0-4 1 15,5-5-2-15,5-4-2 16,5-4-28 0,5-10-12-16,20-4-39 15,10-13-17-15,5-5-11 16</inkml:trace>
          <inkml:trace contextRef="#ctx0" brushRef="#br0" timeOffset="85623.9813">6602 8 236 0,'-31'18'88'0,"26"-9"-48"0,-10 5-27 0,15-6 24 15,-5 1-15-15,0 0-2 16,0 0-8-16,0 0 0 16,0-4-7-16,5-1 6 0,0 1 2 15,0-1-2-15,0-4-1 16,0 0 2-16,0 0 3 0,10 5 3 15,0-1 1-15,5-4-2 16,0-4 2-16,0-5-8 16,6 0-2-16,-1-5-5 15,0-4-3-15,5-4 0 16,0 0-1-16,0-1 0 16,-5 1 2-16,-5-5-1 15,-5 5-1-15,1 0 1 16,-11 4 1-16,-6 0-1 15,-4 4-1-15,-5 10 1 16,0 4-1-16,-5 13-3 16,0 1 0-16,-5-1-1 15,0 9 3-15,0 1 0 16,-6 4 1-16,11 4-5 0,5-4 1 16,5 0 2-16,10-5 3 15,5 0 0-15,10 1 2 16,-5-6 0-16,26-8 1 15,9-9-2-15,10-4 1 0,0-9-33 16,-4-5-12 0,-6-5-131-1</inkml:trace>
        </inkml:traceGroup>
        <inkml:traceGroup>
          <inkml:annotationXML>
            <emma:emma xmlns:emma="http://www.w3.org/2003/04/emma" version="1.0">
              <emma:interpretation id="{401A8A20-19D1-43F8-A95D-974AC98ABC7E}" emma:medium="tactile" emma:mode="ink">
                <msink:context xmlns:msink="http://schemas.microsoft.com/ink/2010/main" type="inkWord" rotatedBoundingBox="24482,4238 26251,4136 26281,4647 24511,474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16618.3587">7084 44 264 0,'-20'0'99'0,"20"5"-54"0,-5-1-24 16,5-4 28-16,0 0-11 16,0 4 0-16,0-4-19 15,0 0-9-15,0 0-6 16,0 0-4-16,0 0 1 16,5 5-1-16,5-5 2 15,5 0 8-15,5 0 3 0,0 0 5 16,0-9 3-16,6 0-9 15,-1-4-2-15,0-5-2 16,0 0 0-16,0 0-4 16,-5 0-3-16,0-4 0 15,-5-1-1-15,1 6 0 0,-6-6 2 16,0 5 3 0,-10 5-2-16,0 0-2 15,-10 4 0 1,0 0-1-16,-6 0 0 15,1 4-3-15,0 1 2 16,0 4-1 0,0 0 0-16,0 4 2 0,0 5 0 15,5 5 0-15,-5-1 0 16,5 0-3-16,0 10 0 16,0 4 2-16,0-1 0 15,5 6 7-15,5-1 6 16,0-4 0-16,5 0 3 15,5-5-8-15,5-4-2 0,5 0 3 16,0-5 5-16,5 1-5 16,0-1-2-16,0-4-3 15,1-5-3-15,4-4 1 16,0 0-1-16,-5 0 2 16,0 0 1-16,-5 0-1 15,0 0-2-15,-5-4-15 0,-5-1-7 16,1-4-29-16,-6 1-12 15,5-6-53-15,0 1-21 16,5-5-7-16</inkml:trace>
          <inkml:trace contextRef="#ctx0" brushRef="#br0" timeOffset="117259.9586">7516-117 288 0,'-30'-9'107'0,"25"14"-58"0,5-28-48 0,0 19 19 15,0 13-5-15,0-9 15 16,10-5-4-16,0 1-13 16,0 4 8-16,6 0 2 0,-1-5 0 15,0 1-2-15,0 0-9 16,-5-1-5-16,0 1-2 15,0-1-1-15,0 10-5 16,0-1-1 0,0-4 1-16,0 13 0 0,0 1-2 15,0 4 2-15,0 9 1 16,-5 4 2-16,-5 5-1 16,-5-1-1-16,0-3 1 15,-5-6 1-15,0-3-3 16,5-1 0-16,0-4 3 15,0-5 3-15,0-4-13 0,0-4-5 16,5-10-6-16,5-4-4 16,0-4 4-16,5-5 1 15,0-4 8-15,0-14 4 16,0 0 4-16,5 1 1 16,0-1 1-16,1 4 0 15,-1 6 0 1,0-1 0-16,0 5 4 15,0-1 5-15,0 5-1 16,5 5 3-16,-5 4 3 0,5 4 3 16,0 5-5-16,-5 9 1 15,1 9-4-15,-1 14 2 16,-5-1-4-16,5 14 1 16,-10-1-5-16,-5-4 0 0,0-4-1 15,5-5-2-15,0-4 3 16,0-4 0-16,-5-5-6 15,0-5 0-15,0-4-21 16,0-9-9-16,0 0-27 16,5-5-10-16,-5-8-84 31</inkml:trace>
          <inkml:trace contextRef="#ctx0" brushRef="#br0" timeOffset="117777.5327">8115-10 328 0,'-5'9'123'0,"5"5"-66"0,-5-14-44 0,5 0 28 16,0 0-23-16,0 0-5 15,0 4-8-15,0 1-2 16,0 4-1-16,0-9 3 0,0 4 4 15,5 5 1-15,5-4 4 0,0-1 4 16,0-4 3-16,0-9-5 16,5 0-1-16,5-9-9 15,5 0-2-15,0 1-4 16,0-10-1-16,1 4 1 16,-6-3 2-16,-5 3 1 15,0 1 3 1,-5 4-5-16,-10 0-1 15,-5 0-7-15,-5 5-3 16,0 4 1-16,-5 0 3 16,-5 9 1-16,0 0 0 15,-1 4 1-15,1 10 3 0,0 4 0 16,5 4 3-16,0 9-6 16,5 1 1-16,0-1 3 15,10 0 4-15,0 0-6 0,0 1 0 16,5-1 0-16,5-9 1 15,0 1 1-15,5-5 2 16,0-5-1-16,10-4 2 16,6-9-15-16,4 0-7 15,0-13-43 1,0-1-20-16,-5-4-78 16</inkml:trace>
          <inkml:trace contextRef="#ctx0" brushRef="#br0" timeOffset="118216.2464">8441-233 324 0,'-10'4'123'0,"10"1"-66"0,0-1-40 0,0-4 33 16,0 0-26-16,0 0-7 0,10 0-3 16,1 0 3-1,4 0-9-15,0 0-4 0,5 5-3 0,-5-1 1 16,0 1 1-16,0 4-1 15,0 4-2 1,-5 10 1-16,0-1-1 16,-5 5 0-16,-5-1 0 0,0 1 0 15,0 0 0-15,-5 0 0 16,-5 0 2 0,0-5-1-16,0 0 2 0,-5-4-4 0,0-4 0 15,5-5 1-15,0-9 2 16,0-5-3-16,5 1-2 15,5-10 2-15,5-4 2 16,5-4 0-16,5-9-1 16,5-14-2-16,5 0 1 15,0 1 1-15,5-1 0 16,1 0 0-16,-1 5 0 16,-5 4-5-1,0 5-1-15,-5 4-39 16,-5 9-15-16,0 1-80 15,0 8-61 1,0-5 79-16</inkml:trace>
        </inkml:traceGroup>
        <inkml:traceGroup>
          <inkml:annotationXML>
            <emma:emma xmlns:emma="http://www.w3.org/2003/04/emma" version="1.0">
              <emma:interpretation id="{929206D8-5633-4E81-B90E-6DFBDAF7D382}" emma:medium="tactile" emma:mode="ink">
                <msink:context xmlns:msink="http://schemas.microsoft.com/ink/2010/main" type="inkWord" rotatedBoundingBox="26656,3806 28073,3725 28142,4922 26725,5003"/>
              </emma:interpretation>
            </emma:emma>
          </inkml:annotationXML>
          <inkml:trace contextRef="#ctx0" brushRef="#br0" timeOffset="120164.6936">10206-617 324 0,'5'-9'121'0,"0"0"-66"0,0 0-38 15,0 4 30-15,0 1-21 16,5-5-7-16,0-4-9 16,5-5-5-1,0 0-2-15,0 0 0 0,6 5 0 16,-6-1 1-16,0 1 0 16,-5 4 2-16,0 0 1 0,0 0-1 15,-5 5 1-15,-5 4-2 16,0 0 2-16,0 8-2 15,-5 6 2-15,-10 8-4 0,-10 5-2 16,-16 9 0-16,-14 13-1 16,-30 36 0-16,-11 31 0 15,1 14-7-15,-6-19-3 16,1-3 6-16,9-1 1 16,16-13 3-16,14-9 0 15,11-18 0-15,10-14 0 16,10-13 2-1,5 1 3-15,4-15 0 16,6-8 0-16,5-4-1 16,0-5 2-16,0-9-3 15,0-5 0-15,0-8-36 16,0-5-16-16,0-9-61 16,0 0-27-16</inkml:trace>
          <inkml:trace contextRef="#ctx0" brushRef="#br0" timeOffset="121032.3549">9844 57 268 0,'-10'-17'101'0,"5"8"-54"0,0-9-24 0,5 13 45 15,5-8-21-15,5-5-17 16,0 5-12-16,0-5-11 16,0 0-1-16,0 4 4 0,-5 1-6 15,-5 13 0 1,0 0 0-16,0 13-2 16,0 1 1-1,0 8 0 1,-5 5-4-16,0 4 1 15,0 1 0-15,0-6 0 16,5 1 0-16,5-4 0 16,0-6 0-16,5-3 2 0,5-5 3 15,5-5 4-15,6-4-6 16,-1-4-2-16,5-5 1 16,0-5 1-16,-5-3-1 0,0-6-2 15,-5 1 1-15,-5 0-1 16,-4-1-3-16,-1-4 2 15,-5 1 3 1,0-1 1-16,0 4-4 16,0-3 1-16,0 3 2 15,-5 5 3-15,0 5 0 16,0 4 0-16,0 0-6 16,0 5-1-16,5 8-2 0,-5 14 0 15,0 9 0-15,0 9 3 16,0 4 0-16,0 0 3 15,0-4-1-15,0-5-1 0,5-9-2 16,5-4 1 0,5-4-12-16,10-5-7 15,5-14-36-15,5-8-16 16,6-5-28-16,-6 0-13 0,-5 0 1 16</inkml:trace>
          <inkml:trace contextRef="#ctx0" brushRef="#br0" timeOffset="121634.6521">10412-36 296 0,'-10'4'112'0,"10"-4"-60"0,0 5-32 0,0-5 32 15,0 0-4-15,5 0 4 16,-5 0-16-16,5 0-4 16,-5 0-19-16,5 0 1 0,5 0 2 15,-5-5-8 1,0 1-2-16,0 4-4 15,0-5 1-15,0 5-2 16,0 0-1-16,0 9-2 16,0 5-1-16,0-1 2 15,0 5 0-15,0 9 1 16,-5-5 2-16,0 0-10 0,0 1-2 16,-5-5-6-16,0-1-3 0,-5-3-9 15,0-1-3 1,0-4-3-16,0 0 1 0,0-4 7 15,0-5 3-15,5-5 11 16,0 1 5-16,15-19 2 16,0 1 8-1,5-5 3 1,0-4 1-16,0 0 3 16,0-1-1-16,1 5 0 15,-1-4-3-15,0 0 1 16,0 9 2-16,-5 4 2 15,0 4-1-15,0 1 1 16,5 8 3-16,0 5 3 16,0 9-7-16,-5 5-3 0,0 4 0 15,0 8 2-15,-5 10-2 16,0 4-2-16,0-4-2 0,-5 0 0 16,0-5-4-16,0-4 0 15,0-5-4-15,0-4 1 16,0-4-40-16,0-14-16 15,5-5-40 1,0-13-17-16,6-9-10 16</inkml:trace>
        </inkml:traceGroup>
        <inkml:traceGroup>
          <inkml:annotationXML>
            <emma:emma xmlns:emma="http://www.w3.org/2003/04/emma" version="1.0">
              <emma:interpretation id="{46284F2C-E4DD-4396-AB87-DC1AD14C9B20}" emma:medium="tactile" emma:mode="ink">
                <msink:context xmlns:msink="http://schemas.microsoft.com/ink/2010/main" type="inkWord" rotatedBoundingBox="28337,3740 31022,3586 31096,4885 28412,503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22260.3819">10990-94 336 0,'-15'0'126'0,"10"13"-68"0,-5-13-35 16,5 0 37-16,5 0-20 16,-5 4-5-16,5-4-9 0,-5 5-5 15,5-5-11-15,-5 0 2 0,5 4 2 16,0-8-3-16,0 4 1 0,0 0-1 16,0-5 1-16,0 1-4 15,0-5-3-15,0 5 0 16,0-5-1-16,0 0-2 15,0 0-2 1,0 0-2-16,0 4-1 16,0 1 4-16,5-1 1 15,-5 5-3-15,0 0-1 16,0 0-2-16,5 18 3 0,0 5 0 16,0 8 1-16,0 9-5 15,-5-4 1-15,0-5-9 16,-5 0-4-16,0-4-9 15,0 0-1-15,5-5-30 16,0-4-13-16,0-4-12 16,0-5-2-16,0-9-58 15</inkml:trace>
          <inkml:trace contextRef="#ctx0" brushRef="#br0" timeOffset="121856.897">10925-483 348 0,'0'-5'132'0,"0"10"-72"0,5-1-37 0,-5-4 35 15,10 5-15-15,0-5-2 16,5 0-19-16,5 0-6 16,0 0-10-16,0 0-6 0,-5 0-1 0,1 0 1 15,-6 0 2-15,-10 0-17 16,5 4-6-16,-5 5-48 15,0 0-19-15,0 4-90 16</inkml:trace>
          <inkml:trace contextRef="#ctx0" brushRef="#br0" timeOffset="122881.5657">11076-144 416 0,'-15'0'154'0,"15"0"-84"0,-5-13-57 0,5 13 33 15,0 0-17-15,0 0-5 16,0 0-9-16,10 9-2 0,0 0-8 31,0-5 1-31,5 5 4 0,0-4-4 16,0-5 2-16,5 0-3 15,0-9 2-15,5-5-2 16,10 1 0-16,21-5-6 16,9-4-1-16,0-10-35 15,1 1-15-15,-1 4-167 16</inkml:trace>
          <inkml:trace contextRef="#ctx0" brushRef="#br0" timeOffset="122623.9824">11257-506 332 0,'-10'-13'123'0,"0"4"-66"0,10 9-27 16,0 0 39-16,0 0-19 0,0 0-7 16,0 0-16-16,0-4-4 15,0 4-14-15,0-5-1 0,0 1 2 16,0-1-6-16,0 5-2 15,0 0-1-15,0 0 1 16,0 0-3-16,0 0 0 16,0 9-4-16,0 14 1 0,0 17 2 15,0 13 3-15,0 28-2 16,0 4-2-16,0 0 2 16,5-9 2-16,5-9-2 15,0-9 0-15,5-9-6 16,0-9-3-16,5-9-1 15,0-8-1 1,-5-5-13-16,0-14-6 16,-5-4-28-16,0-9-13 15,-5-13-96-15</inkml:trace>
          <inkml:trace contextRef="#ctx0" brushRef="#br0" timeOffset="124325.2136">11759-94 252 0,'0'-23'93'16,"5"14"-50"-16,0-18-28 0,0 19 24 16,0-6-15-16,0 1-1 0,6-1-4 15,-1-4-1-15,0-4-9 16,5 0-3-16,0-5 0 15,5 0 1-15,0 0 1 16,0 5 0-16,5 0 2 16,-5-1 1-16,-5 5 3 15,1 5-3-15,4 0 1 16,0 4-5-16,0 0-2 16,0 4-2-16,0 5-3 15,5 0-2-15,0 9 1 0,-5 5 1 16,-4 3 0-16,-1 1-3 15,-10 14 2-15,-5-6 1 16,-5 1 2-16,-10 0-1 16,-6 9-1-16,1 0-2 15,-5 4 1-15,0 0-6 16,-5-4 0-16,0-1 3 0,5-8 2 0,4 0 2 16,6-9 2-16,5-9 1 15,0 0 1-15,5-9-5 16,0 4 1-16,5-8-2 15,0-1 0-15,5 1 2 16,0-1 2-16,0-3-1 31,5-1 2-31,0 0 2 16,0 0 0-16,-5 0 2 16,6 4 0-16,-1-4 3 15,0 5-3-15,0-5 1 0,0-9-3 16,0 0 0-16,5 5-3 15,0-1 1-15,0 5-2 16,0 1-1-16,0 3 1 0,0 1-1 16,0-1-3-16,0 5 2 15,1 0 1-15,-6 5 0 16,0 8 0-16,0 0 2 16,-5 10-3-16,-5-1-2 31,-5 0 2-31,-5 10 2 0,-5-1-2 15,-11 5 0-15,1-1 1 16,-5-3 2-16,0-5 1 16,-5-1 1-16,5-3-2 15,-1-5 1-15,6-9 0 16,5-5 3-16,5-8-1 16,10-5 0-16,10-5-39 15,10-13-14-15,10-13-51 0,11-5-20 16,4-35-27-1</inkml:trace>
          <inkml:trace contextRef="#ctx0" brushRef="#br0" timeOffset="123529.9693">11815-211 244 0,'-5'0'90'0,"0"-13"-48"0,5 8-9 15,0 5 31-15,0 0-9 0,0-4 0 16,0 0-14-16,0-1-3 0,5 1-21 15,0-5 1-15,0 0 2 0,-5 0-7 16,5 0 0 0,0 0-12-16,0 0-3 0,5 0 3 15,-5 5 1-15,5-1-3 16,0 1-1-16,0 4-2 0,0 0 3 16,0 9-2-16,0 4 1 15,-5 9 2-15,5 14 0 16,-5 9-3-16,-5 8 2 15,-5 1-15-15,-5-5-4 16,5-4-6-16,0-5 1 16,0-9-10-1,0-4-3-15,0-9-24 16,0-5-8-16,0-4-69 16</inkml:trace>
          <inkml:trace contextRef="#ctx0" brushRef="#br0" timeOffset="125336.8309">12388-144 284 0,'0'-35'107'0,"5"17"-58"0,-5 4-18 0,0 14 37 0,5-4-12 16,0-1 0-16,0-4-15 15,0 1-5-15,0-6-20 16,0-4 1-16,5-4 1 0,-5 0-10 0,5-1-2 16,-5 5-2-16,0 1 2 15,5-1-3-15,-5 0-2 16,5 4 0 0,0 5-1-16,-5 5 0 15,5 4-5-15,-5 9 1 16,0 9 2-16,0 13 3 0,0 0 0 15,1 5-1 1,-6 4 1-16,0 9 1 16,5 1-1-16,-5-1-1 15,0-5-2-15,5-3 1 16,-5-6 1-16,5-8 0 16,0-4 0-16,0-6 0 15,0-3-3-15,0-5 2 16,0-5 1-16,-5-4 0 0,5-4 0 15,0-5 0-15,0-9 0 16,5 0 2-16,5-13-1 16,0 4-1-16,0-9-2 15,0 5 1-15,5 0 1 16,-5 4 0-16,0 5 0 0,-4 4 0 16,-1 0-3-16,0 4 0 15,0 10 2-15,-5-1 0 16,0 14-2-16,0 0 2 15,0 23 1 1,0 3-3-16,0 1 2 16,0 4 1-1,-5-8 2-15,5-1-1 16,0-4-1-16,0-5 1 16,5-4 1-16,5-9-1 15,5-9-1-15,5-5 1 0,5-8 1 16,6-9-1-16,-1-5 2 15,-5-13-2-15,5-1-1 16,-15-3 7-16,-5-10 5 0,-5-4 0 16,-5-5 1-16,-10 5-10 15,-5 5-3-15,0 12-4 16,-5 10 3-16,0 4-7 16,0 10-2-1,0 3-41-15,10 5-18 16,-5 5-34-16,5 4-13 0,0 9-45 15</inkml:trace>
          <inkml:trace contextRef="#ctx0" brushRef="#br0" timeOffset="126641.279">13272-836 284 0,'-10'-14'107'0,"0"14"-58"0,0-9-31 16,10 14 28-16,0-10-9 16,0 5-2-16,0-9-15 0,0 1-5 15,0-1-9-15,10 4 0 0,-10-4 4 16,5 5-6-16,0-1 0 15,-5 1 4-15,5-1 3 16,0 5-9-16,1-4-2 16,-1-1 5-16,0 5 4 0,5-4 0 15,0-1 2-15,0 5-6 16,0-4-3-16,0 4-1 0,5 0 1 16,0 0-1-16,0 0-1 15,0 4-2-15,0 1 1 16,0-1 1-16,0 10 0 15,0-1-3 1,-4 1 5-16,-1 3 0 16,0-3-3-1,0 4 1-15,0-5 0 16,0 1 0-16,-5 3 0 16,5-3 0-16,-5-1-3 15,0 1 2-15,0-1 3 16,0 5 1-1,0 4-1-15,0-4-4 16,0 0 1-16,0-5 1 0,0 1 0 16,0-1 0-16,-5 1 0 15,5-1 0-15,-5 0 0 0,5 1 0 16,-5-1 0-16,0 1 0 16,0 4 0-16,0-1 0 15,0 1 0-15,0 0 2 16,0 5 3-1,5-6-4 1,0 1-3-16,-5 5-2 0,5-1 3 16,-5-4 0-16,5 4 3 15,-5-4-3-15,0 0-2 16,0 0 2-16,0 4 2 16,0 0 0-16,0 5-1 0,0 5 1 15,0-6-1-15,0 1 0 16,-5 0 2-16,0-5-1 15,5 1-1-15,-5-1-2 16,5 0 1-16,-5 1 1 16,0-1 0-16,0 0 0 15,5 1 2-15,-5-1-3 16,0-4 0 0,0 4 1-16,0 1 2 15,0-5 1-15,0 4 1 0,0 0-2 0,-5-4-2 16,-5 0 1-16,-5 0 1 15,0 0-1-15,-6 0 2 0,1-1-9 16,-5-3-3-16,5-10-31 31,-10-4-11-31,-10-4-133 16</inkml:trace>
        </inkml:traceGroup>
      </inkml:traceGroup>
    </inkml:traceGroup>
    <inkml:traceGroup>
      <inkml:annotationXML>
        <emma:emma xmlns:emma="http://www.w3.org/2003/04/emma" version="1.0">
          <emma:interpretation id="{622BFB08-1D1C-4CCE-AD37-83AC3051D076}" emma:medium="tactile" emma:mode="ink">
            <msink:context xmlns:msink="http://schemas.microsoft.com/ink/2010/main" type="paragraph" rotatedBoundingBox="16976,5451 23230,5185 23336,7691 17083,79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D3A3DA-D4D0-47A6-9A1F-F2320D55E3D9}" emma:medium="tactile" emma:mode="ink">
              <msink:context xmlns:msink="http://schemas.microsoft.com/ink/2010/main" type="line" rotatedBoundingBox="16976,5451 23230,5185 23285,6484 17032,6750"/>
            </emma:interpretation>
          </emma:emma>
        </inkml:annotationXML>
        <inkml:traceGroup>
          <inkml:annotationXML>
            <emma:emma xmlns:emma="http://www.w3.org/2003/04/emma" version="1.0">
              <emma:interpretation id="{8741278D-964D-436D-BD5F-4E18D1C0A25F}" emma:medium="tactile" emma:mode="ink">
                <msink:context xmlns:msink="http://schemas.microsoft.com/ink/2010/main" type="inkWord" rotatedBoundingBox="16987,5691 18639,5621 18676,6473 17023,6543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7571.145">-316 1407 240 0,'-15'-22'90'0,"30"17"-48"0,-10-22-34 0,-5 23 21 16,0-5-6-16,0 0 0 0,-5 0-3 15,0 0-3-15,0 0-9 16,0 0 4-16,5 0 1 0,-5 0 5 15,5 0 1-15,0 1-4 16,-5-1 1-16,0 0-3 16,5 0 2-16,-5-5-2 15,0 5 0-15,0 0-5 0,5 0 0 16,0 1-1-16,0-1 3 31,-5 0-7-31,5 4-2 16,-5 1-3-16,5-5 0 0,0 9 0 15,0 18-2-15,0 4 0 16,0 9 3-16,5 23-7 16,0 8 1-16,0 6-13 15,0-10-2-15,5-5 10 16,0-8 6-16,-5 0 4 16,0-10 4-16,0-3-3 15,-5-6-2-15,0-3 6 0,0-5 3 16,0-5-3-16,0-4-2 15,5 0 4-15,-5 0 1 16,0-9 0-16,0 0 1 16,0 0-4-16,0 0-2 15,0 0-3-15,0 0 1 16,5-5-1-16,0 1 0 0,5-5 0 16,5 0-2-16,6-4 3 15,9-1 0-15,5 5-2 0,5 0 2 16,0 0 1-16,-4 0 2 15,-1 5-3-15,0 0 0 32,-10-1 1-32,-5 5 0 15,-5 0 0-15,0 0 2 0,-5 0-1 16,-10 0 2-16,0 0-35 16,0 5-13-16,-10 3-51 15,0-8-19-15,-5 0-5 16</inkml:trace>
          <inkml:trace contextRef="#ctx0" brushRef="#br0" timeOffset="36851.2878">-296 1188 144 0,'-5'0'55'0,"5"4"-30"0,-20 1 4 0,15-5 23 0,0 0-11 16,0 4-3-16,0-4-5 16,0 5-1-16,0-5-17 0,0 0 9 0,0 4 3 15,0-4-3-15,0 0-2 16,5 5-6-16,0-5 0 0,0 0-9 15,0 0-2 1,0 0-1-16,0 0 2 16,0 0-3-16,0 0-2 15,10 9 4-15,0-5 1 16,0 1 2-16,0-5 2 16,0 0-3-16,5 4-2 15,5-4 2-15,1 5 2 0,4-1-4 16,5 1-3-1,5-1-4-15,0 1 1 16,0-1 1-16,-4-4 0 16,-1 0 2-16,0 0 1 15,-5 0-1-15,0 0-2 16,0-4 1-16,-5-5-1 16,1 0 0-16,4-5 0 15,-5 1-18-15,0-1-8 0,-5 5-19 16,-5 1-10-16,-5-1-39 15,-15 9-17-15,-5 0-12 16</inkml:trace>
          <inkml:trace contextRef="#ctx0" brushRef="#br0" timeOffset="37934.4085">-416 1635 244 0,'-15'13'93'0,"15"-22"-50"0,-5 14-33 0,5-5 25 16,0-5-12-16,10 1-1 15,-5-1-4-15,5 1-2 16,0-5-8-16,0 0 6 0,0 0 5 16,5 0-4-16,0 0 2 15,0 5-8-15,-5-1-1 0,5 1-2 16,0 4 1-16,5 0-2 15,1 0 2-15,4 0 0 16,5 0 1-16,5-5-4 16,5 1-3-16,-5 4 0 15,1-5-1-15,-1 5 2 16,-10 0 1 0,-5-4-30-16,0 4-14 15,-5-5-26-15,5 1-10 16,11 4-63-16</inkml:trace>
          <inkml:trace contextRef="#ctx0" brushRef="#br0" timeOffset="38710.7162">318 1519 212 0,'-15'9'82'0,"10"-5"-44"0,-10-8-29 0,15 8 22 16,-6-4-4-16,1 0 4 15,0-4 3-15,5-1 1 16,-5 1-19 0,5-5 0-16,-5-5 0 0,5 5 5 15,0-4 2-15,0 0-4 16,-5-1 1-16,5 1-9 16,0-1-2-16,0 1-1 15,0 0 0-15,0-1-2 16,0 5 1-16,0 0-4 0,-5 0-2 15,5 0 2-15,0 0 2 16,-5 1 0-16,5-1 0 16,0 4-6-16,0 1 1 0,0-1 0 15,0 1 0-15,0 4-3 16,-5 0 0-16,5 9-1 16,0 13 0-16,0 18-4 15,0 14 0 1,5-1-20-16,0 10-9 15,0 4 10-15,0 0 5 16,0-4 14-16,0-5 4 16,0-14 4-16,0-3 0 15,1-15 0-15,-6 1 2 16,0-9 1-16,0-4 1 0,0-6 2 16,0-8 3-16,0 0-4 0,0-4-1 15,-6-5 0-15,6-4 2 16,0-10-3-16,0 1-2 15,6 0 0-15,-1-1-1 16,5-4 0-16,5 1 0 16,0 3 0-16,5 1 0 15,-5 4-3-15,5 0 2 0,-5 5 1 16,0-1 2-16,0 5-3 16,-5 5-2-16,0 0 2 15,-5 4 2-15,0 4 0 16,-5 5-1-16,0 9 1 15,-5 0-1-15,0 4 0 16,0 5 2 0,-5 0-1-16,0 4-1 15,-5-4 3-15,0-5 0 0,0-4 1 16,0-5 2-16,0-4-3 16,-5-9 0-16,5-9-25 15,5-8-11-15,5-10-56 16,5 0-25-16,10-18-13 15</inkml:trace>
          <inkml:trace contextRef="#ctx0" brushRef="#br0" timeOffset="39327.5775">760 1389 260 0,'-10'0'96'0,"10"5"-52"0,-5-28-27 0,5 19 27 15,0-1-10-15,-5 5-2 16,0 0-10-16,5-4-3 16,-5 4-11-16,5 0-3 0,0 0 1 0,0 0-1 15,0 0 0-15,0 9-6 16,0 0-1-16,5-5 1 16,0 1 4-16,5-1 3 15,5 1 0-15,0-1-1 16,5 1-3-16,5-5 1 15,6-5-2-15,-1 1 2 0,0-5-2 16,10 0-1-16,-5 0 1 16,-5 4-1-16,1 1 0 15,-6-1 0-15,-5 5 0 16,0-4 0-16,-5-1-14 16,-5 5-3-16,-5 0-35 31,-5-4-131-16</inkml:trace>
          <inkml:trace contextRef="#ctx0" brushRef="#br0" timeOffset="39847.2">800 1554 240 0,'-15'5'90'0,"10"-5"-48"0,0 4-36 0,5-4 22 15,0 0-11 1,0 0 1-16,0 0 2 16,0 0 2-16,0 0-11 15,0 0 0-15,0 0 2 0,0 0 6 16,-5 0 3-16,0 0-3 15,0 0-1-15,0 0-4 16,0 0-1-16,0 0-1 16,0 0 2-16,0 0-7 0,0 5-2 15,0-1-1-15,5-4 0 16,0 0-2-16,0 0-2 16,0 0 1-16,5 0 1 15,10 0-1-15,5 0-1 16,5-4 1-16,0-1 1 0,11 1-1 31,-1-1-1-31,0 1 1 16,5-1 1-16,0 1-1 15,-9 0-1-15,-1-1 1 0,-5 5-1 16,-5 0 0-16,0 0 0 16,-5 0 0-16,0-4 2 15,-5-1-1-15,0 1-1 16,-5-1-26-16,0 1-12 0,0-5-50 15,16-9-115 1</inkml:trace>
        </inkml:traceGroup>
        <inkml:traceGroup>
          <inkml:annotationXML>
            <emma:emma xmlns:emma="http://www.w3.org/2003/04/emma" version="1.0">
              <emma:interpretation id="{70EA64AB-A0C7-4D15-960C-805F1195E84E}" emma:medium="tactile" emma:mode="ink">
                <msink:context xmlns:msink="http://schemas.microsoft.com/ink/2010/main" type="inkWord" rotatedBoundingBox="18975,5861 19956,5819 19975,6254 18994,6296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40674.0695">1590 1501 220 0,'0'4'85'0,"0"5"-46"0,-5-4-26 0,5-5 24 16,0 0-6-16,0 4-1 31,0 1-12-31,0 4-6 0,0-1-7 16,0 1-2-16,0 0 1 0,5 0 0 15,-5-9 0-15,5 5 6 16,5-1 4-16,0 1-1 16,0-1 0-16,0-4-1 15,0 0 2-15,5 5-3 16,0-10-1-16,5 1-4 0,0-5-1 15,5-5-3-15,-5 1 1 16,1-5-2-16,-1 0 2 16,-5 0-2-16,-5 0-1 0,0 1 1 15,-5-1 1-15,0 4-1 16,-5-4 2-16,0 1 0 31,-5 3 1-31,0 1-2 0,-5 4-2 16,0 4-2-16,-5 1 1 15,0 4-1-15,0 0-2 16,-1 0 0-16,1 4 3 16,0 10 2-16,-5-1 2 15,0 1-1-15,0 3 1 0,0 1-4 16,0 5 0 0,0 3-1-16,0 1 0 15,4 0 2-15,1 0 0 16,5-5-3-16,10 1 2 0,10-1-1 15,5 0 0-15,11-4 2 16,9-4 2-16,20-6 1 16,10-8 1-16,6-8-2 15,9-10-2-15,11-9-28 16,-6 0-14-16,-4-4-36 16,-11 4-15-16,-10 0-39 15</inkml:trace>
          <inkml:trace contextRef="#ctx0" brushRef="#br0" timeOffset="41433.4526">2163 1403 280 0,'-10'-9'107'0,"10"9"-58"0,-5-23-29 0,5 19 32 15,-5 4-13-15,-1 0 0 0,1 4-16 16,0 1-6-16,0-10-10 15,0 10 2-15,5-10 3 0,-5 5-4 16,5-4 0-16,0-1 0 0,0 5 0 16,0-9-2-1,5 9-1-15,0-9-1 16,0 5-5 0,0-1-1-16,-5 5 1 15,11-4 0-15,-1 4-4 16,0 18 1-16,0 4 2 15,0 5 1-15,0 9-17 16,0 4-5-16,-5 0 6 16,-5-4 7-16,0-5 2 15,-5-4 3-15,0 0-4 0,0-5-1 16,0-4-2 0,0-5 2-16,0-4 1 15,5-4 3-15,0-5-1 16,0-5 0-16,5-4 4 15,5-8 1-15,0-6-1 16,5-8 0-16,5-9-1 0,5 4 3 16,0-13 2-16,0 4 4 15,1 5 2-15,-1 4 3 0,0 5 6 16,0 9 4-16,-5 4-1 16,-5 4-2-16,0 10-12 15,0 4-2-15,0 9 3 16,-10 18 4-16,0 13-8 15,0 5-2-15,-5 8-1 16,6-8 2-16,-6-5 0 16,0 0 2-16,5 0-4 0,-5-8 0 15,0-5-1-15,0-5-2 16,0-9-19-16,0-13-8 16,0 0-44-16,5-9-18 15,0-13-45 1</inkml:trace>
        </inkml:traceGroup>
        <inkml:traceGroup>
          <inkml:annotationXML>
            <emma:emma xmlns:emma="http://www.w3.org/2003/04/emma" version="1.0">
              <emma:interpretation id="{DACAC1D2-1D0D-43EC-9E2F-B95B9C719E0A}" emma:medium="tactile" emma:mode="ink">
                <msink:context xmlns:msink="http://schemas.microsoft.com/ink/2010/main" type="inkWord" rotatedBoundingBox="20113,5317 23230,5185 23285,6484 20168,6617"/>
              </emma:interpretation>
            </emma:emma>
          </inkml:annotationXML>
          <inkml:trace contextRef="#ctx0" brushRef="#br0" timeOffset="42103.6398">2716 1528 296 0,'-10'0'112'0,"5"0"-60"0,5 0-41 0,0 0 26 16,0 0-14-16,0 0 0 15,0 0-5-15,0 0-2 32,0 0-8-32,0 0-1 0,0 0 3 0,5 4-4 15,-5-4-1-15,5 9-2 16,-5-9 0-16,10 4-2 16,0-4-1-16,5 0 5 15,0 0 4-15,0-4-5 16,5 0 0-16,5-5 0 0,10-9 0 15,1 0 0-15,-1-9 0 16,-5-4-2-16,-5 4 1 16,-5 5 0-16,-5-1 1 15,-5 5-5-15,-5 1 1 16,-10-1 0-16,0 4 2 16,-5 1-3-16,-5 4 0 15,-5 4-4 1,0 5-1-16,-5 5 0 15,5 8 2-15,0 14 2 0,-1 0 1 16,6 9-4-16,0 4 1 16,5 0 2-16,0 0 1 15,0 1 1-15,5-6 0 16,5-3-3-16,5-6 2 16,5-3 1-16,15-10 0 0,-5 1 2 15,31-14 3-15,4-5-20 16,0-13-7-16,1-4-35 15,-1-5-14-15,-5-4-80 16</inkml:trace>
          <inkml:trace contextRef="#ctx0" brushRef="#br0" timeOffset="42551.996">3294 1237 288 0,'-15'9'110'0,"10"0"-60"0,0 0-34 0,0-9 27 0,5 4-21 16,0 1-7-16,0-1-9 15,0 1-5-15,0 4 0 0,5-5 1 0,-5-4 1 16,5 9 3-16,-5-9 3 16,5 9 0-16,0 0 2 15,5 0-2-15,0 4 0 16,0 5-5-16,0 5-1 15,0 3-1-15,0 1-2 0,0 5 1 16,-5 3 1-16,0-8-1 16,-5 4-1-1,0-8 1-15,0-1 1 16,0-4 1-16,0-5-1 16,0-4-2-16,-5-4 9 15,5-5 4 1,0 0 2-16,5-5 1 15,0-8-6-15,5-9-4 16,5-10-6-16,5-12-2 16,0-1 3-16,6-4 1 0,-1 4-14 15,0 0-4-15,-5 1-34 16,5 8-15-16,0 5-37 16,0 4-13-16,-4 13-10 15</inkml:trace>
          <inkml:trace contextRef="#ctx0" brushRef="#br0" timeOffset="43323.5472">3756 1224 236 0,'5'4'88'0,"-5"-4"-48"0,5 0-14 16,-5 0 29-16,5-4-9 16,-5-1 0-16,5-4-17 15,0-4-8-15,-5-5-12 16,5 0-4-16,-5-4 1 0,0 8-1 15,0 1 0-15,0 4-3 16,-5 5 1-16,0 4 4 16,0 0 4-16,-5 9-6 0,-5 4-3 15,0 5-4-15,0 9 1 16,0-5 1-16,0 0 2 0,0 10-3 16,5 8 0-16,0-9 1 15,0 0 0-15,5-8 0 16,5-1 0-16,5-4-3 15,5-9 0-15,5 0 4 0,5-14 3 16,5-8-1-16,0-5-2 16,-5 5 0-16,5-10 1 15,-5 1-1-15,1 0 2 16,-6 4-2-16,-5-5-1 16,-5 1 3-16,0 0 2 15,-5-1 0 1,0 1 2-16,0 4 0 15,0-4 3-15,0 4-1 16,-5 5 0-16,5-1-5 16,0 5-3-16,0 5-3 15,0-1-1-15,0 5-1 16,-5 5 3-16,0 8 0 16,0 10 1-16,0 8-3 0,5 13 0 15,0 15-1-15,0 3 0 0,0 10-4 16,5-10 0-16,0-8 4 15,5-1 2-15,-5-3 2 16,0-6 2-16,0-4-1 16,0-4-1-16,0-9 1 31,-5-5-1-31,0-4 4 0,-5-9 2 16,-5-4 0-16,-5-5-1 15,-5-5-6-15,-1-4-1 16,1-4 3-16,-5-1 1 15,5 1 0-15,0 0-2 16,5-1 1-16,5 5-1 16,0 0 0-16,5-4 0 0,10 4-3 15,5-9 0-15,10 0-1 16,5-4 3-16,5 0-31 16,5-5-11-16,1 0-38 15,4 0-13-15,0 5-50 16</inkml:trace>
          <inkml:trace contextRef="#ctx0" brushRef="#br0" timeOffset="43955.9969">4133 1371 264 0,'-10'5'99'0,"10"-28"-54"0,-5 14-15 15,5 9 31-15,0 0-11 16,0 0-5-16,-5 0-17 0,0 9-5 15,5-9-13-15,0 5-4 0,0-1 0 16,0 5 1-16,0 0 1 16,0-9 0-16,0 9 2 15,5 0 1-15,0 0 1 16,0 0 0-16,5 0 2 16,0 4-3-16,0-4-1 0,0 0-4 15,0-4 1-15,1-1-2 16,-1-4 0-16,0 0-6 15,0 0-1-15,0 0-28 0,-5-4-12 16,0-1-10 0,0 1-1-16,5-5-24 15,0-14 34 1,0 6 15-16,0-6 18 16,0 1 7-16,0-1 16 15,0 6 8-15,-5-1 10 16,0 4 3-16,0 1-12 15,0 0-5-15,0-1-8 16,0 5-1-16,0 0-5 16,0 5 0-16,-5-1-1 0,0 1-2 15,0 4 1-15,0 0-1 16,0 4 2-16,-5 10 1 16,0 8-4-16,-10 23 1 15,-10 13-11-15,-10 13-5 16,-10 5-10-16,-11 14-1 15,1-1 9 1,0-4 8-16,10-5 9 16,4-17 3-16,6-9 13 15,10-19 7-15,10-12 28 16,5-19-17 0,5-8-17-1,5-5-8-15,0-9-26 0,5-5-10 16,0-3-44-16,10-15-16 0,20 10-60 15</inkml:trace>
          <inkml:trace contextRef="#ctx0" brushRef="#br0" timeOffset="44560.046">4902 848 288 0,'5'-4'110'0,"-10"4"-60"0,10-9-28 16,-5 5 31-16,5-1-17 0,-5 1-4 15,10-5-7 1,-4 0-4-16,4 0-11 0,-5 0-2 0,0 0-1 16,0-4 1-16,0 4 2 0,0 0-1 15,0 0 2-15,0 4-4 16,0-4 1-16,0 0-1 16,0 0 3-16,-5 0-3 15,5 5 1-15,-5 0-5 16,0-1 0-16,0 1-1 15,0 4-2 1,-5 4 1-16,0 9-1 16,-5 5-3-16,-10 18 0 15,-16 9-3-15,-9 26 1 16,-25 28-6-16,-16 30-1 16,1 10 5-16,4-19 1 15,11 1 4-15,0-14 1 16,9-13 1-16,11-13 0 0,10-14 6 15,10-18 6-15,5-9 3 16,5-9 0-16,4-8-5 0,6-10-2 16,5-4-6-16,5-5-2 15,0-8-24-15,0-5-10 16,10 0-22-16,0-4-10 16,1-5-39-1,-1-5-18-15,5 1-8 16</inkml:trace>
          <inkml:trace contextRef="#ctx0" brushRef="#br0" timeOffset="45364.0732">4832 1242 248 0,'10'-5'93'0,"-15"1"-50"0,0-1-19 0,5 5 29 16,0-4-5-16,-5-1 1 15,5-4-7-15,0 0-2 16,0-4-22-16,0 0 3 0,0-1 2 15,-5-4-3-15,5 5 0 16,0-5-11-16,5 0-5 0,-5 0-1 16,5 0 0-16,-10 1-1 15,5 3-2-15,0 1 1 16,0 4-1-16,0 0 0 16,0 4 0-16,0 1-5 0,0 4 1 15,0 9-3-15,5 18 2 16,0 13 1-1,0 14-1-15,0 21-10 16,0 1-2-16,0-4-1 16,0-5 1-16,0-13 7 0,0-10 6 15,0-8 3-15,-5-5 3 16,0-8-1-16,0-5-1 16,0-5 3-16,0-4 0 15,0 0 1-15,0-9 0 16,-5 0-2-16,5 0-2 15,-5 0 1-15,5-5-1 16,0-4 0-16,0 0 0 16,0-4-3-16,5 0 2 0,5-1-1 15,0 1 0-15,5-5 2 16,0 5 0-16,1 4-3 0,-1-5 2 16,5 5 5-16,-5 0 2 15,0 0-2-15,0 5-3 16,-10-1-3-16,5 10 1 15,-5 8 1-15,-5 1 2 16,-5 4-1-16,-5 4 2 16,-5 0-2-1,-5 1 2-15,0-5-4 16,5-1 0-16,0-3 1 16,-1-1 2-16,1-4 1 15,5-4 3-15,0-1-3 16,5-4-2-16,0-4-25 15,5-5-11-15,5-9-53 16,5-9-21-16,0-9-40 16</inkml:trace>
          <inkml:trace contextRef="#ctx0" brushRef="#br0" timeOffset="46181.6503">5134 1407 304 0,'-10'0'115'0,"10"4"-62"0,0 1-51 0,0-5 25 16,0 0-12-16,0 0 2 15,5 0 3-15,0-5 2 16,0 1-5-16,0-5 0 0,0-4-1 16,0-1-1-16,0 1-7 15,0-1-3 1,0 1-1-16,0 0 2 16,0-1-3-16,0 1 0 15,0 4-1-15,-5 0-2 16,5 0 3-16,-5 5 2 15,0-1-2-15,0 1-2 16,0-1 0-16,0 5 1 16,0 0-3-16,0 0 0 15,0 0 1-15,5 5 0 0,0 4-3 16,0 8 0-16,5 15 2 16,0 8 0-16,-5 0 1 15,0 9 0-15,0 0-3 0,-5-8 2 16,0-6 1-16,0-3 2 15,0-6-1-15,0-3-1 16,0-5 1-16,0-5 1 16,0-4 1-16,0-5 3 15,0 1-14-15,-5-5-5 16,5-9-50 0,0-4-22-16,5-10-68 15,5-4-42 1,0 1 93-16</inkml:trace>
          <inkml:trace contextRef="#ctx0" brushRef="#br0" timeOffset="45680.543">5234 987 312 0,'-25'-13'118'0,"20"8"-64"0,0 1-26 0,5 4 35 16,0 0-20-16,0 0-5 16,0 0-13-16,5 0-4 15,0 0-12-15,5 0 1 0,0-5 1 0,0 1 0 16,0-1 3-16,0 5-9 15,-5 0-6-15,5 0 1 16,0 0-1-16,-5 0 1 16,1 0 0-16,4 0 0 15,0 5 0-15,-5-1-22 16,0 1-8-16,0-1-49 0,0 5-19 16,0 4-75-1</inkml:trace>
          <inkml:trace contextRef="#ctx0" brushRef="#br0" timeOffset="47015.7025">5470 1206 316 0,'-5'9'118'0,"0"0"-64"0,0-5-41 16,5 1 30-16,0-1-13 16,0 1-2-16,0-1-5 15,0 1 0-15,0-1-13 0,0 1 1 0,0-1 0 16,0-4 2-16,0 0 5 15,0 0-4-15,-5 4 2 16,5-4-3-16,0 0 0 0,-5 0-5 16,5 5 0-16,0-5-3 15,0 0 0-15,0 0-3 16,0 0 1-16,0 0-4 16,0 0 0-16,5 4 3 15,0 1 3-15,5-1-2 16,6-4-2-1,4 0 2-15,15-4 0 16,10-14-6-16,10-9-2 16,1-9-45-16,-1 1-18 15,5 3-140 1</inkml:trace>
          <inkml:trace contextRef="#ctx0" brushRef="#br0" timeOffset="46652.9528">5596 978 332 0,'-15'-18'123'16,"5"23"-66"-16,0-14-33 0,10 9 33 0,0-5-22 15,0 1-7-15,0-1-15 16,0 1-4-16,0-1-5 0,0 1 2 0,5-1 0 16,-5-4 2-16,5 1 0 15,0-1-2-15,0 0 1 16,0-5-4-16,0 1 0 16,5 4-1-16,-10 4-2 15,5 1 1-15,-5-1-1 16,0 5-3-1,0 0 2-15,0 0-1 16,0 9 0-16,-5 5 0 16,0 8 0-16,0 18 0 15,-5 27 0-15,0 18-7 16,0 14-2-16,5-10 4 16,5-4 3-16,10-14 1 0,0-13-1 15,5-4 3-15,0-5 0 16,5-9 1-16,-5-4 2 0,5-9 1 15,-4-9 1-15,-1-5-18 16,0-8-7-16,0-5-34 16,-5-5-13-16,0-4-37 15,-5-9-14-15,-10-4 4 32</inkml:trace>
        </inkml:traceGroup>
      </inkml:traceGroup>
      <inkml:traceGroup>
        <inkml:annotationXML>
          <emma:emma xmlns:emma="http://www.w3.org/2003/04/emma" version="1.0">
            <emma:interpretation id="{852A36A0-7D16-4F86-B066-0F3B268DC08D}" emma:medium="tactile" emma:mode="ink">
              <msink:context xmlns:msink="http://schemas.microsoft.com/ink/2010/main" type="line" rotatedBoundingBox="17271,6362 21808,6567 21746,7938 17209,7733"/>
            </emma:interpretation>
          </emma:emma>
        </inkml:annotationXML>
        <inkml:traceGroup>
          <inkml:annotationXML>
            <emma:emma xmlns:emma="http://www.w3.org/2003/04/emma" version="1.0">
              <emma:interpretation id="{96560B38-207B-4975-8523-7DADE13ACEFA}" emma:medium="tactile" emma:mode="ink">
                <msink:context xmlns:msink="http://schemas.microsoft.com/ink/2010/main" type="inkWord" rotatedBoundingBox="17257,6676 18755,6744 18712,7699 17214,763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50762.8635">-125 2457 244 0,'-10'-9'90'0,"10"5"-48"16,0-1-31-16,0 5 23 0,0 0-9 15,0-4-2 1,0-1-5-16,0 1 1 16,0-1-10-16,0 1 6 0,0-1 2 15,0 1-1-15,0-1 3 16,0 1-4-16,0 4 1 15,0-4-5-15,0-1 1 16,0 5-3-16,0-9 2 16,0 5-4-16,0-5-4 15,0 4-2-15,0 1-3 16,0-1 1-16,0 1 3 16,0-1 1-16,0 1-1 0,0-1-2 15,0 1 1-15,0-1 1 16,0 1-1-16,0 4-1 31,0-4-2-31,0 4 1 0,0 0-1 16,0 0-2-16,10 4 0 15,0 14 3-15,0 4-2 16,0 10 1-16,1 26-16 16,-6 13-8-16,0 10 3 15,-5-1 0-15,0 0 14 16,-5-13 7-16,0-4 2 0,-1-9 3 15,-4-14-13 1,0-4-3-16,0-5-7 16,0-9-1-16,5-4-21 0,0-18-107 31</inkml:trace>
          <inkml:trace contextRef="#ctx0" brushRef="#br0" timeOffset="51445.9243">-175 2511 244 0,'-15'-27'90'0,"10"18"-48"0,0-4-29 0,5 8 24 16,0 1-1-16,0-1 0 0,0 1-19 16,0-5-8-16,5 0-6 15,5-9-3-15,5 0 1 0,5-4-1 16,5-1 0-16,5 1 4 15,1 0 5-15,-1-1-1 16,5 5 1-16,-10 5-5 16,0 9-3-1,-5 4 4-15,0 4 1 16,1 5 2-16,-6 9 0 0,-5 0-2 16,0 4 1-16,-5-4-4 15,0 0 0-15,-5 0-1 16,0 0-2-16,-5-1 1 15,-5 1-1-15,0 0 0 16,-5 0 0-16,-6-5-3 0,-4 1 2 16,0-5 1-16,0 0 2 15,0-5-1-15,-5 1 2 16,10-5-2 0,0 0 2-16,4-5 4 15,1 1 6-15,5-1-1 16,0 1 1-16,5-1-3 0,0 5-1 0,0-4-1 15,0 4 2-15,0 0-1 16,5 0 0-16,0 0-5 16,0 0-3-16,0 0-3 15,0 0-1-15,5 9-3 16,5 9 1-16,10 9 3 0,11 17 1 31,4 5 1-31,10 9 0 0,-5 9-3 16,0-8 0-16,1-1 4 15,-6-9 1-15,0-9-3 16,-10-4 1-16,-5-9 0 16,0-10 2-16,-5 1 3 15,-5-9 2-15,-4 0-10 16,-6-9-5-16,0-4-45 0,-6-5-17 16,1-5-49-16,5-3-17 15,0-6 10 1</inkml:trace>
          <inkml:trace contextRef="#ctx0" brushRef="#br0" timeOffset="51833.3298">529 2479 276 0,'-20'0'104'0,"15"0"-56"0,0 5-32 0,0-5 27 16,0 0-10-16,0 0 0 0,0 0-9 31,5 0-3-31,0 0-12 0,0 0-1 0,0 0 2 0,0 0-4 16,0 0 2-16,0 0-3 0,0 0 0 31,0 0 1-31,0 0 3 0,0 0-2 0,0 0 1 16,0 0-5-1,10 4 0 1,0-4 1-16,5 0 0 0,0 0-5 16,0 0 1-16,5 0 0 15,0 0 2-15,-5 5-3 16,0-1 0-16,0-4-19 16,0 5-9-16,-4-1-27 15,-1 1-12-15,0-5-90 16,0 4-42-16</inkml:trace>
          <inkml:trace contextRef="#ctx0" brushRef="#br0" timeOffset="52249.8986">484 2663 260 0,'-10'18'99'0,"10"-14"-54"0,0 0-37 0,0-4 21 16,0 0-11-16,0 0-3 16,0 5 0-16,0-5 3 15,0 0-10-15,0 0 9 0,0 0 3 0,0 0 5 16,0 0 2-16,0 0-8 16,0 0-4-16,0 0 5 15,0 0 1-15,0 0-4 16,0 0-2-16,0 0-9 15,0 0-2-15,0 0-2 16,0 0-2-16,0 0-4 0,5 0-2 16,5-5 7-16,5 1 4 15,5-5-5-15,5 0 1 16,5 5-1-16,0-1 2 16,0 1-3-16,1 4 0 15,-6 0 1-15,0 0 2 16,-5 0-12-1,-5-5-3-15,0 1-43 16,0-10-15-16,-5-4-98 16,30 1-50-1,-4-15 107-15</inkml:trace>
          <inkml:trace contextRef="#ctx0" brushRef="#br0" timeOffset="53137.4484">1207 2372 220 0,'-30'18'85'0,"30"-27"-46"0,-10 5-26 0,5 4 22 16,0 0-1-16,0-5 5 15,0 1-9-15,0-1-1 16,0 1-16-16,0-10 10 0,0 5 6 15,0-4-4-15,0 4 0 16,5-4-3 0,-5-1-2-16,0 1-2 15,0 4-1-15,-5-4 2 16,5-1-9 0,0 5-3-16,0 0-7 15,0 5 0-15,5-5-2 16,-5 4 0-16,0 1 4 15,5-1 1-15,0 5-6 0,0 0-2 16,0 9-1-16,0 18 4 16,0 9-1-16,0 9 1 15,0 26-7-15,0 14-2 16,0 4-1-16,0-4 0 0,0-4 4 16,0-19 5-16,0-8 4 15,0-9 2-15,5-10-1 0,-5-12-2 16,0-5 1-16,0-18 3 15,0-5 0 1,0-8-4-16,0-5 0 16,0-5 0-16,0-3 2 15,0-1-1-15,5-9 2 16,0 0-4 0,5-4-2-16,5-5-1 15,5 5 3-15,0 4 0 16,5 10 1-16,-5 3-5 15,0 5 1-15,1 5 0 16,-1 4 2-16,-5 9 1 16,0 14 3-16,-5 3 1 15,-5 10 1-15,-5 4-2 0,-5 1-2 16,0-1 1-16,-5 9 1 16,-5-4 1-16,-5 0 1 0,0-5 0 15,-6-9 0-15,1-4-5 16,5-9 1-1,5-9-7-15,5-9-3 0,5-9-32 16,10-13-12 0,10-9-33-16,10-9-12 15,15 4-38 1</inkml:trace>
        </inkml:traceGroup>
        <inkml:traceGroup>
          <inkml:annotationXML>
            <emma:emma xmlns:emma="http://www.w3.org/2003/04/emma" version="1.0">
              <emma:interpretation id="{94452F94-D07D-4439-9A19-C81B52786BA0}" emma:medium="tactile" emma:mode="ink">
                <msink:context xmlns:msink="http://schemas.microsoft.com/ink/2010/main" type="inkWord" rotatedBoundingBox="18963,6439 21808,6567 21746,7938 18901,7810"/>
              </emma:interpretation>
              <emma:one-of disjunction-type="recognition" id="oneOf7">
                <emma:interpretation id="interp7" emma:lang="" emma:confidence="0">
                  <emma:literal>ec</emma:literal>
                </emma:interpretation>
                <emma:interpretation id="interp8" emma:lang="" emma:confidence="0">
                  <emma:literal>e c</emma:literal>
                </emma:interpretation>
                <emma:interpretation id="interp9" emma:lang="" emma:confidence="0">
                  <emma:literal>c c</emma:literal>
                </emma:interpretation>
                <emma:interpretation id="interp10" emma:lang="" emma:confidence="0">
                  <emma:literal>e</emma:literal>
                </emma:interpretation>
                <emma:interpretation id="interp11" emma:lang="" emma:confidence="0">
                  <emma:literal>a c</emma:literal>
                </emma:interpretation>
              </emma:one-of>
            </emma:emma>
          </inkml:annotationXML>
          <inkml:trace contextRef="#ctx0" brushRef="#br0" timeOffset="53838.9901">1499 2470 280 0,'-5'-4'107'0,"5"4"-58"0,5 0-35 16,-5 0 26-16,0 0-11 16,0 0 0-16,5 0-12 15,-5 0-3-15,5 0-8 16,0 0 3-16,-5 0 1 0,0-4 1 0,0 4 3 15,0 0-3 1,0-5 1 0,0 1-5-16,0-1 1 0,5 1-3 15,0-1 2-15,-5 1-4 16,5-1-2-16,-5 1 0 16,0-1-1-16,0 1 0 15,0 4 0-15,0 0 0 16,0 0 2-16,0 0-6 15,0 0 1-15,5 9-1 0,0 13 2 16,0 18-1-16,5 14 1 16,0 4-5-16,0 5 0 15,1 4 3-15,-6-14 2 16,0-8 2-16,-5-5 0 16,0-9-29-16,0-8-10 15,-5-5-3 1,0-9 0-16,-6-5-31 15,1-4-15-15,5-4-27 16</inkml:trace>
          <inkml:trace contextRef="#ctx0" brushRef="#br0" timeOffset="53407.1009">1524 2260 336 0,'-15'5'126'0,"10"-10"-68"0,5 1-35 16,0 0 37-16,5 4-20 16,0-5-3-16,5 1-17 15,5-5-5 1,0 0-9-16,5 4-2 0,1 1 2 0,-1-1-3 15,-5 5-2 1,0 0-3-16,-5 0 1 0,0 0 1 16,0 0 2-1,-10 0-17-15,5 0-4 16,-5 0-46-16,10 0-18 0,5 0-80 16</inkml:trace>
          <inkml:trace contextRef="#ctx0" brushRef="#br0" timeOffset="54227.8602">1735 2426 296 0,'-10'-9'112'0,"-5"9"-60"0,5 0-36 15,10 0 29-15,-5 4-17 16,0 1-4-16,0-1-12 16,0-4-3-16,0 5-5 15,5-1-1-15,-5 1 3 0,5-5 1 0,0 4 3 32,-5-4-1-32,5 0 2 15,0 0-4-15,0 0 1 16,0 5-1-16,5 4 3 15,-5-9-1-15,10 4 0 16,5 0-3-16,10 1-1 0,5-1-3 16,6 1-2-16,-1-5 1 0,5 0-1 15,-5 0 0-15,0-5 0 16,1 1-7-16,-6-1 0 16,0 1-24-16,-5 4-9 15,-5 0-21-15,-5 0-10 16,-5 0-60-1,0 9-48-15,-20-18 72 0</inkml:trace>
          <inkml:trace contextRef="#ctx0" brushRef="#br0" timeOffset="54627.8139">1826 2408 264 0,'-15'-18'101'0,"15"5"-54"0,-5 8-24 15,5-4 29 1,0 0-14-16,0-4-4 15,0-5-7-15,5-4 0 16,0-1-15-16,5 1 0 0,0 4-1 16,-5 0-4-16,0 5 1 0,-5 4-3 15,5 0 0-15,-5 0-6 16,5 5 1-16,-5 4-2 16,0 0-2-16,0 0 3 0,0 4 0 31,0-4 1-31,0 13 0 0,0 5 0 0,0 9 2 15,0 4-3-15,0 1 0 16,-5 12-1-16,5 19-2 16,0 13 3-16,-5 4 2 0,5-8-2 31,0 4 0-31,0-14 1 16,5-13 0-16,0-4 0 0,5-14 0 15,0-8 2-15,0-5 1 16,0-9-4-16,0-9-1 15,0-5-30-15,0 1-14 16,0-10-58-16,11-8-25 16,-1-18-2-1</inkml:trace>
          <inkml:trace contextRef="#ctx0" brushRef="#br0" timeOffset="55387.9288">2268 2453 316 0,'-15'-14'121'0,"5"14"-66"0,-5-4-31 0,10 4 33 16,0 0-20-16,0 0-4 31,0 0-17-31,5 0-7 0,0 0-6 0,0 0-5 0,0 0-1 16,0 0 6-16,10 4 3 15,0 1 1 1,0-1 1-16,0-4 4 15,0 0 3-15,5 0 0 16,0 0 1-16,0 0-8 16,0 0-3-16,-4 0-3 15,-1 0-2-15,0 0 3 16,-5 0 2-16,0 0 0 16,-5 0 0-16,5 0-3 0,-5 0 1 0,0-4-2 15,0-1-1-15,-5 1 1 16,-5-1 1-16,-5 1-3 15,-1 4 0-15,-4 0-10 16,-5 0-3-16,0 0-6 16,-5 4-3-16,0 5 4 15,5 0 1 1,-1 5 4-16,6 3 1 16,0 1 8-16,5 5 2 15,0-5 0-15,5 4 2 16,0-4-1-16,5 0 0 15,0-5 0-15,0 0-2 16,5 1 3-16,0-1 2 16,5-4 0-16,0 0 2 0,0 0 0 0,-5-9 1 15,5 5-5-15,5-1 1 16,0-4 2-16,5 0 3 31,0-4 2-31,5-5 1 16,1-5-2-16,4 1-1 15,5-1-6-15,0 1 1 16,-5 0 2-16,0-1 3 0,-5 5-7 16,-5 5 0-16,1 4-2 15,-1 4 2-15,-5 10 1 16,-5 8 1-16,0 5 0 16,-5 4 2-16,-5 0-3 15,-5 1 0-15,-5 3 3 16,-6 1 1-16,1-5 1 0,-5-4 0 15,0-4 0-15,0-6 0 16,0-8-11-16,5-4-3 0,5-10-52 16,5-13-22-16,10-17-85 15</inkml:trace>
          <inkml:trace contextRef="#ctx0" brushRef="#br0" timeOffset="55635.2058">2972 2234 248 0,'0'-5'93'0,"0"5"-50"0,0-4-15 0,0 4 32 16,0-5-11-16,0-4-2 0</inkml:trace>
          <inkml:trace contextRef="#ctx0" brushRef="#br0" timeOffset="56021.4433">2977 2193 615 0,'5'-17'23'0,"5"-6"-8"0,0 5-10 16,0 0-4-16,0 1 6 15,0-1 3-15,0 0-1 16,0 4 2-16,0 1 0 0,-4 0 1 16,-1 4-2-16,0 0 1 15,0 0-2-15,0 0 2 16,-5 4-6-16,0 1-3 16,0-1-1-16,0 1-1 15,0 4-3-15,0 0 2 16,0 4-1-16,-5 1 0 0,0 4 0 15,-5 4-2-15,-11 5 3 16,-4 18 2-16,-5 9-7 16,-5 17-3-16,-5 14-6 15,-21 36-2-15,-9 26-1 0,-5 1-2 16,-1-10 9-16,-4-12 4 16,9-10 2-1,6-13 4-15,15-18 2 16,10-18 4-16,9-14 0 15,6-12 2-15,10-14 5 16,5-14 2-16,10-8-25 16,5-5-9-16,0-5-42 15,0 1-15-15,0-5-86 16</inkml:trace>
          <inkml:trace contextRef="#ctx0" brushRef="#br0" timeOffset="57193.323">3193 2515 368 0,'-10'0'137'0,"15"0"-74"0,0 0-38 0,-5 0 36 0,0 0-20 16,0 0-6-16,0 0-18 15,5-4-8-15,0-1-6 16,5 1-5-16,0-1 1 0,0 1-1 15,0-1 0-15,6 1 2 16,-1 4 2-16,0 0-1 16,0 0-1-1,-5 0 1-15,0 0-1 16,0 0 0-16,-5 0 0 16,-5 0 6-16,0 0 4 15,0 0-3-15,0 0-2 16,5 0 0-16,-5 0-1 15,-5-5-2-15,0 5 1 16,0-4-4-16,-5 4 0 0,-5 0-1 0,0 4 0 16,0 1-5-16,-5 4 0 15,-6 4-4 1,1 1 2-16,-5 4 0 0,0 4 3 16,0 5-1-16,0-1 0 15,4-3 4-15,6-1 3 16,0-4-1-1,5 0-2-15,5 4 2 0,0-8 2 16,5-1-2-16,0-4-2 16,5 0 2-16,0 0 2 15,0-5-2-15,5 1 0 16,0-1 1-16,0 1 2 16,5-1-1-16,0-4-1 15,0 0 1-15,0 0-1 16,5 0 0-16,0 0 0 15,1 0 0-15,-1 0 2 16,0-4-3-16,0-1 0 0,0 1 1 16,0 4 0-1,-5 0 0-15,0 0 0 0,0 0 0 16,0 4 0-16,0 1-5 0,-5 4 1 16,0 4 2-16,0 9 3 15,-5 1 0-15,0-1 2 16,0 0-4-16,-5 1-2 15,0-1 4-15,-5 0 3 16,-5 1-3-16,-5-5-1 16,0 0 0-1,0-1 2-15,0-3-10 16,0-5-4-16,4-5-21 16,6-4-8-16,10-9-41 15,10-13-15-15,6 0-50 16</inkml:trace>
          <inkml:trace contextRef="#ctx0" brushRef="#br0" timeOffset="57826.1137">3404 2779 252 0,'-15'36'93'0,"10"-28"-50"0,0 1-33 0,5 0 23 16,0 0-14-16,0-4-1 16,0 4-4-16,0 0 1 15,0 0-8-15,0 0 11 0,0-9 5 16,5 4 2-16,0 0 0 16,-5-4-8-16,10 5-2 15,-5-1-3-15,10-8 2 16,0-1-5-16,6-12-1 15,-1-1-2 1,0 0-1-16,-5 0-3 16,0 0-2-16,-5 0 1 0,0 5 1 15,0-5-1-15,-5 5-1 32,0-5 3-32,0 4 0 15,-5-4-1-15,0 5 1 0,0 0-2 16,0-1 2-16,0 1-2 15,0 4-1-15,-5 0 1 16,0 0-1-16,0 4 2 16,-5 1 3-16,0 4-4 15,0 4-3-15,-5 1 3 0,0 4 1 16,0 4 0-16,0 1 1 16,0-1-2-1,5 1-1-15,-1-1-2 16,1 9 1-16,5-4-1 15,5 4-2-15,5 5 3 16,5 5 0-16,1-6-2 0,4 6 2 0,0-1 3 16,0-9 1-16,0 1-4 15,0-10-1-15,5-4 1 16,5-14 2-16,5-3-24 16,6-15-10-16,4-13-47 15,0-4-19-15,0 4-56 31</inkml:trace>
          <inkml:trace contextRef="#ctx0" brushRef="#br0" timeOffset="58348.7136">3972 2663 316 0,'-15'4'121'0,"15"1"-66"0,0-1-38 0,0-4 33 16,0 0-21-16,0 0-6 15,0 0-10-15,0 0-3 16,5 5-6-16,-5-5-1 0,10 0 3 16,-5 0-1-16,0 0 0 15,0 0-6-15,0-5 1 16,-5 1 2-16,6-1 3 16,-1 1-2-16,-5-1 0 15,0 1-1-15,0-5 1 16,0 4 0-16,0-4 3 15,0 0-3-15,0 5 0 0,0-1 3 16,-5 1 1-16,-1 0-3 16,1 4-3-16,-5 0 0 15,0 4-1-15,-10 0 0 16,5 5 0-16,-5 5-3 16,0-1 2-16,0 1 1 15,5 4 2-15,0-1 1 16,0 6 1-16,0-5-2 15,4-1-2-15,1 6 1 16,5 4 1 0,0-1-1-16,10 6 2 0,5-1 2 15,11-4 4-15,9 0 0 16,5-10 0-16,10 1-1 16,15-13 2-16,1-10-5 15,-1-8-3-15,0-14-28 16,1-13-12-16,-6-5-96 15,-10 1-42-15,-55 3 18 16</inkml:trace>
        </inkml:traceGroup>
      </inkml:traceGroup>
    </inkml:traceGroup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48:08.463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273A773-FA4C-440D-8646-4470F7ABF09F}" emma:medium="tactile" emma:mode="ink">
          <msink:context xmlns:msink="http://schemas.microsoft.com/ink/2010/main" type="writingRegion" rotatedBoundingBox="25131,7817 25154,2505 25942,2508 25919,7821"/>
        </emma:interpretation>
      </emma:emma>
    </inkml:annotationXML>
    <inkml:traceGroup>
      <inkml:annotationXML>
        <emma:emma xmlns:emma="http://www.w3.org/2003/04/emma" version="1.0">
          <emma:interpretation id="{38D8F53E-4247-40DD-8029-D5182C92CE8B}" emma:medium="tactile" emma:mode="ink">
            <msink:context xmlns:msink="http://schemas.microsoft.com/ink/2010/main" type="paragraph" rotatedBoundingBox="25131,7817 25154,2505 25942,2508 25919,78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E2325A-68A3-4E1A-86A9-25FC91B8ED7C}" emma:medium="tactile" emma:mode="ink">
              <msink:context xmlns:msink="http://schemas.microsoft.com/ink/2010/main" type="line" rotatedBoundingBox="25131,7817 25154,2505 25942,2508 25919,7821"/>
            </emma:interpretation>
          </emma:emma>
        </inkml:annotationXML>
        <inkml:traceGroup>
          <inkml:annotationXML>
            <emma:emma xmlns:emma="http://www.w3.org/2003/04/emma" version="1.0">
              <emma:interpretation id="{3B678B4C-AD76-4671-942B-AA1B0E04244B}" emma:medium="tactile" emma:mode="ink">
                <msink:context xmlns:msink="http://schemas.microsoft.com/ink/2010/main" type="inkWord" rotatedBoundingBox="25140,5741 25142,5266 25871,5269 25869,574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8281 818 364 0,'-31'-40'137'0,"26"35"-74"0,-5 1-65 0,10 4 25 0,0-5-14 32,-5 1-3-32,5 0-17 15,0-1-7-15,10 1 9 0,0-5-67 16,11 0-27-16</inkml:trace>
        </inkml:traceGroup>
      </inkml:traceGroup>
    </inkml:traceGroup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0:32.028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973E91C-DEAF-4E74-A6EC-88BF8D8B5EE4}" emma:medium="tactile" emma:mode="ink">
          <msink:context xmlns:msink="http://schemas.microsoft.com/ink/2010/main" type="writingRegion" rotatedBoundingBox="28959,2675 26937,5581 23553,3226 25575,320"/>
        </emma:interpretation>
      </emma:emma>
    </inkml:annotationXML>
    <inkml:traceGroup>
      <inkml:annotationXML>
        <emma:emma xmlns:emma="http://www.w3.org/2003/04/emma" version="1.0">
          <emma:interpretation id="{F0043EC7-B773-4873-89FE-9DC12A1A382A}" emma:medium="tactile" emma:mode="ink">
            <msink:context xmlns:msink="http://schemas.microsoft.com/ink/2010/main" type="paragraph" rotatedBoundingBox="26980,4275 26354,5175 25947,4892 26573,39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8B1CE21-BE0A-49CF-9637-BC298365D094}" emma:medium="tactile" emma:mode="ink">
              <msink:context xmlns:msink="http://schemas.microsoft.com/ink/2010/main" type="line" rotatedBoundingBox="26980,4275 26354,5175 25947,4892 26573,3992"/>
            </emma:interpretation>
          </emma:emma>
        </inkml:annotationXML>
        <inkml:traceGroup>
          <inkml:annotationXML>
            <emma:emma xmlns:emma="http://www.w3.org/2003/04/emma" version="1.0">
              <emma:interpretation id="{6E9A2A0F-0FFF-4FDF-9524-9C0A2512C5ED}" emma:medium="tactile" emma:mode="ink">
                <msink:context xmlns:msink="http://schemas.microsoft.com/ink/2010/main" type="inkWord" rotatedBoundingBox="26980,4275 26354,5175 25947,4892 26573,3992"/>
              </emma:interpretation>
            </emma:emma>
          </inkml:annotationXML>
          <inkml:trace contextRef="#ctx0" brushRef="#br0">494 36 244 0,'0'-5'93'0,"0"5"-50"0,-10-4-24 0,5-1 46 16,5 10-37-16,-5-5 14 15,0 0-26-15,-5 0 2 16,5 0-10-16,-10 0 8 16,10 0-9-16,-10 0 12 15,9 0-11-15,-4 0 12 16,5 0-12-16,-5 0 16 16,10 0-14-16,-10 0 16 0,10 0-16 0,-10 0 7 15,10 0-10-15,-5 0 2 16,5 0-5-16,-5 0 0 15,10 0-2-15,0 0 3 16,0 4-3-16,0-4 4 16,0 5-4-16,5-1 1 31,5 5-1-31,-4-4-2 16,4 3 1-16,0 1-1 15,5 0 0-15,-5 0 2 0,5 0-1 16,-5-4 2-16,0 4-2 0,-5-5 2 15,0 1-2-15,-5-5-14 16,5 0 7-16,-10 0-35 16,0 0 23-16,0 0-29 15,0 0 26-15,0 0-4 16,5 0 14-16,0-5 5 0,0 1 3 16,0-5 1-16,5 0 0 0,1-5 0 15,-1 5 0-15,0-8 2 16,0 8 0-16,0-5 2 31,0 10-1-31,0-10 13 16,0 10-8-16,-5-5 11 15,5 4-10-15,-5-3 5 16,5 3-7-16,-5-8 4 16,0 8-5-16,0-4-2 15,0 5-1-15,-5-1-6 16,0 5 3-16,0-4 1 15,0 8 1-15,0-4 0 16,0 0 0-16,-5 0 0 16,0 9 0-16,-10 9 0 0,5 9 0 0,-25 22 2 15,5 9-1-15,-26 32-3 16,6 3 1-16,-20-3 1 16,19-10 0-16,1-8 0 15,15-14 0-15,0-14 2 16,15-3-1-16,0-15 4 15,4 1-3-15,1-13-14 16,5-1 6-16,5-13-79 16,5 5 47-16,0-14-156 15,5 0 109-15</inkml:trace>
          <inkml:trace contextRef="#ctx0" brushRef="#br0" timeOffset="-883.4746">162 54 136 0,'-20'-9'52'0,"20"9"-28"0,0 0-6 0,0 0 33 15,0 0-28-15,0 0 13 0,0 0-21 0,0 0 11 32,0 0-15-32,0 0 8 15,0 0-11-15,0 0 9 16,0 0-10-16,0 0 10 15,0 0-10-15,0 0 5 16,0 0-7-16,0 0 13 16,0 0-10-16,0 0 14 15,0 0-13-15,0-5 5 16,5 5-9-16,0-4 9 0,0-1-8 0,-5-4 3 16,5 9-5-16,-5-4 0 15,0 4-2-15,0-5 1 16,0 10-2-16,-5-5-3 15,0 4 1-15,-5-4 1 16,5 5 0-16,-10-1 0 16,5 5 0-16,-5 0-3 15,10 4 2-15,-10 1-1 16,10-1 0-16,-10 5 2 16,10 4 0-16,-11 5 0 15,11 5 0-15,-10-6 0 16,10 10 0-16,-5-9 0 15,10 0 0-15,0-5 2 16,5-4-1-16,0-9 2 16,10 0-2-16,0-14 4 15,6 1-3-15,-1-14 1 16,0 5-1-16,-5-14 1 16,0 4-2-16,-5-8 2 0,5 4-2 0,-10 1-1 15,5 3 1-15,-5 1-1 16,0 4 0-16,-5 0-3 31,0 5 2-31,0-5 1 16,0 9 0-16,0-4 0 15,5 8 0-15,-5-8 0 16,5 8 0-16,0-4-3 16,0 9 2-16,0-9 1 15,0 9 0-15,-5-9-5 16,0 9 3-16,0-4 1 0,0 8 1 0,0-4 2 15,0 0-1-15,-5 0-1 16,5 5 1-16,-5-1-6 16,0 10 3-16,-5 4 1 15,10 4 1-15,-10 18 0 16,10 5 0-16,-10 22 0 16,10 4 0-16,-5 10 0 15,5-1 0-15,-5-8 2 16,5-10-1-16,-10-8 2 0,5-9-2 15,-10-5 15-15,10-9-9 16,-10-9 19-16,5-4-14 0,-10-13 7 16,10-1-11-16,-10-8 9 31,9-1-10-31,-4-8 5 16,10 4-7-16,0-9 0 15,5 9-3-15,5-13-4 16,5 4 1-16,5-13-1 15,6 4 0-15,4-18-38 16,0 9 22-16,5-13-105 16,5 5 68-16,5-10-138 0,1 9 109 0</inkml:trace>
        </inkml:traceGroup>
      </inkml:traceGroup>
    </inkml:traceGroup>
    <inkml:traceGroup>
      <inkml:annotationXML>
        <emma:emma xmlns:emma="http://www.w3.org/2003/04/emma" version="1.0">
          <emma:interpretation id="{A9CD98FD-5713-4E14-9D55-F72125E750D0}" emma:medium="tactile" emma:mode="ink">
            <msink:context xmlns:msink="http://schemas.microsoft.com/ink/2010/main" type="paragraph" rotatedBoundingBox="28567,3583 24519,3645 24500,2381 28548,23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4FB021-D567-4443-A398-1488FDA73CAA}" emma:medium="tactile" emma:mode="ink">
              <msink:context xmlns:msink="http://schemas.microsoft.com/ink/2010/main" type="line" rotatedBoundingBox="28567,3583 24519,3645 24500,2381 28548,2320">
                <msink:destinationLink direction="with" ref="{09313758-6083-4542-B700-AB94294023E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6664176-2070-4F55-A87A-D02B8AE3F0C1}" emma:medium="tactile" emma:mode="ink">
                <msink:context xmlns:msink="http://schemas.microsoft.com/ink/2010/main" type="inkWord" rotatedBoundingBox="28567,3583 26389,3616 26370,2353 28548,232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3797.7942">177-1421 268 0,'-10'-13'101'0,"5"8"-54"0,5 1-37 0,-5-1 34 16,10 5-26-16,-5-4 4 16,0-1-7-16,0 1-1 15,0-1-4-15,0 5-1 16,0-4-1-1,0-1 4 1,5 1-6-16,0-1 1 0,5 1-4 16,0-5 0-1,0 4-1-15,5-3-2 16,6 8 1-16,4-9-4 0,0 9 2 0,0-5 3 16,5 5-1-16,-5 0-1 15,0 5 1-15,-5-1-4 16,-4 5 2-16,-11 0 3 31,0 0-1-31,-15 9 2 16,0 4-2-16,-21 9-3 15,6 5 1-15,-15 4-1 16,10 5 0-16,-5-9-33 16,10 0 18-16,-1-19-93 0,16 1 60 0,5-18-105 15,10 0 88-15,15-18-29 16</inkml:trace>
          <inkml:trace contextRef="#ctx0" brushRef="#br0" timeOffset="13361.6934">187-1385 240 0,'-5'-14'90'0,"5"14"-48"0,-5-4-29 16,0-1 40 0,10 10-31-16,-5-5 8 0,0-5-10 15,0 1 11 1,0 4-17-16,0-5 6 15,0 1-3-15,0-1-1 16,0-3-4-16,0-1 4 16,0 4-9-16,0-4 5 15,0 5-7-15,0-5 2 16,0 4-4-16,0-4-2 16,0 9 0-16,0-9 1 15,0 9-1-15,0-4-1 16,0 4 1-16,0-5-4 15,0 10 2-15,0-5-1 16,0 9 0-16,0 9-3 0,0 4 3 0,0 23 1 16,0 8 1-16,0 19 0 15,0-5 0-15,0 0 0 32,5-4 0-32,-5-10-3 15,5-4 2-15,-5-8 5 16,0-6-2-16,0-8-1 15,0-5 0-15,0-4-28 16,0-4 15-16,0-5-65 16,0 0 42-16,0-9-138 15,0 0 97-15</inkml:trace>
          <inkml:trace contextRef="#ctx0" brushRef="#br0" timeOffset="14331.5427">700-1345 216 0,'0'-9'82'0,"0"9"-44"0,0-9-20 0,0 5 36 32,0 4-30-32,0-5 10 15,0 1-20-15,0-5 9 16,0 9-13-16,-5-5 6 15,5 5-9-15,-5-4 2 16,5 8-5-16,-10-4 0 0,5 5-2 16,-10-1 1-16,5 10-2 0,-10-1 2 15,10 5-2-15,-16 9 2 16,6-1-2-16,-10 6 2 16,5 3-2-16,-10 10 2 15,10-5-4-15,5-8 7 16,10 3-4-16,5-12 13 15,10-1-8-15,10-13 3 16,5-5-6-16,15-17-2 16,-5 4-1-16,5-22 1 15,0 4-1-15,1-13 8 16,-1 4-5-16,-10-9 12 16,-5 10-9-16,-10-6-1 15,0 6-4-15,-15 3-6 16,5 10 2-16,-10 0-47 15,0 13 26-15,-10 9-170 16,0 9 106-16</inkml:trace>
          <inkml:trace contextRef="#ctx0" brushRef="#br0" timeOffset="15064.2808">946-1350 252 0,'-10'-9'93'0,"10"5"-50"0,-5-5-26 16,5 9 27-1,0-4-5-15,0-1 1 16,0 1-5-16,0-1-1 16,0 1-19-16,0 4 0 0,0 0-1 15,0 0-1-15,0 0 0 16,0 0-7-16,0 0-2 16,-5 4-9-1,5 5 3-15,-5 9 0 16,0 4 2-16,-5 19 0 0,5-6 0 15,-5 6 0-15,10-1 0 16,-5-5 2-16,5 1-1 0,0-13-5 16,10-1 2-16,0-9-1 15,0-17-1-15,0-5 0 32,5 0 3-32,0-4 0 0,0-5 1 15,1-5-3 1,-1 5 2-16,0-13-1 15,0 9 0-15,-5-5 4 0,0 5-3 16,-5-1 0 0,0 10 1-16,-5 0 0 15,0 8 0-15,0 5-3 0,5 14-2 0,-5-1-17 16,5 9 11-16,0 10-10 16,5 8 6-16,0-9 1 15,0 0 8-15,5-8 5 16,0-5 2-16,6-14 13 15,4-4-8-15,0-18 24 16,0 0-17-16,0-18 25 0,0 5-22 16,-5-13 17-16,0 3-19 15,-10-3 3-15,6 3-9 0,-11 1-3 16,5 13-3-16,-10 1-19 16,0 8 9-16,-5 0-78 15,5 9 47-15,-5 4-170 31,0 10 117-31</inkml:trace>
          <inkml:trace contextRef="#ctx0" brushRef="#br0" timeOffset="15548.3279">1449-1283 240 0,'-15'9'90'0,"15"-9"-48"0,0 23-49 0,0-14 25 16,0 0-13-16,0 4 22 15,10 5-15-15,0-5 19 32,0 1-18-32,0-1 22 15,0 0-20-15,0-4 17 0,5 0-18 0,-5-9 1 16,6 0-9-16,-1-9-1 15,0 5-3-15,0-14 3 16,5 5-3-16,-5-14 1 16,0 5-1-16,-5-10 1 15,5 5-2-15,-15-8-3 16,5 12 1-16,-10-3 1 16,0 12 0-16,-10 1-3 15,5 8 2-15,-15 5-1 16,5 5 0-16,-10 8 0 15,4 9 0-15,1 5 0 16,5 5 0-16,0-1 2 16,5 0 0-16,5 0 0 15,10 1 0-15,10-1 0 16,5 0 0-16,10-4-9 16,5-5 5-16,6-8-49 15,-1-1 29-15,5-13-144 16,5-4 94-16</inkml:trace>
          <inkml:trace contextRef="#ctx0" brushRef="#br0" timeOffset="16010.9067">1861-1408 256 0,'-20'-9'96'0,"15"5"-52"0,-10-1-16 0,5 1 54 16,10 4-45-16,-5-4 9 0,5-1-18 15,0-4 0 1,5 5-16-16,5-5 0 16,0 4-8-16,-5-4 0 15,5 5-2-15,0-5-4 16,0 9 1-16,-5-5-4 16,0 5 3-16,-5-4-1 15,5 8 1-15,-5 1 2 16,5 8 0-16,-5 10 2 15,5 3-1-15,-5 10-1 16,0 0 1-16,0 9-1 16,0-10 0-16,-5 6 2 15,5-6-1-15,-5 1-3 16,0 0 1-16,-5-9 1 0,10-5 0 16,-10-4 2-16,10-5-1 0,-10-8 2 15,5 4-2-15,-5-18 2 16,10 0-2-16,0-18 10 15,5 5-5-15,5-28 3 32,10 1-5-32,5-13-13 15,6 13 5-15,4-9-61 16,0 13 36-16,0 0-173 16,0 9 113-16</inkml:trace>
          <inkml:trace contextRef="#ctx0" brushRef="#br0" timeOffset="28796.5737">2093-1855 192 0,'-16'-49'74'0,"16"49"-40"0,-5-4-20 0,0-1 40 16,10 10-31-16,-5-10 30 15,0 5-32-15,-5-4 23 16,5 4-25-16,-5-5 14 15,0 1-19-15,-5-5 8 16,10 5-13-16,-5-5 2 16,10 9-7-16,-5-9 0 15,0 4-2-15,0-4 3 16,5 9-3-16,0-9 8 16,0 9-6-16,0-4 8 0,0 4-8 0,0-5-3 15,0 10-2-15,1-5 3 16,-1 4-1-16,5 1 2 15,0-1-2-15,-5 1-1 16,5 4 1-16,0 0-6 16,5 0 3-16,-5 0 1 31,5 4 1-31,-5-4 2 16,5 4-1-16,-5 5-1 0,0 0 1 0,0 0 1 15,0 4-1-15,0 1-1 16,0-1 1-16,1 0 1 31,-1 5-1-31,-5-5-1 0,5 5 1 0,-5-4-1 16,5-1 0-16,-5-4 0 15,0 0 0-15,0-5 2 16,0 5-1-16,-5-5 2 16,0 5-2-16,0 0-1 15,0 0 1-15,0 0-1 16,0 4 0-16,0 1 0 15,0-1 0-15,0 0 0 16,0 5 0-16,0-5 0 16,0 10 0-16,-5-10 0 15,5 5 0-15,-5-5 13 16,5 0-7-16,-5 1 15 16,5-1-12-16,-5 0-4 15,0 1-3-15,-5-1-7 16,10 5 3-16,-10-5 5 15,10 1-1-15,-10-5 4 16,5-1-4-16,-6 1-1 0,6 0 0 16,-5-4-4-16,5-1 2 15,-10 0 1-15,10 5 0 0,-5-4 2 16,5-1-1-16,-10-4-5 16,10 4 2-16,-5-4 3 15,5 5 0-15,-5-5 2 16,5 4-2-16,-5-4-3 15,5 0 1-15,-10 0 3 16,10 0-1-16,-10-5 2 16,5 5-2-16,-6-4-1 15,6-1 1-15,-5 1-1 16,10-1 0-16,-10 1-36 16,10-1 20-16,-5 1-28 15,0-1-147-15</inkml:trace>
        </inkml:traceGroup>
        <inkml:traceGroup>
          <inkml:annotationXML>
            <emma:emma xmlns:emma="http://www.w3.org/2003/04/emma" version="1.0">
              <emma:interpretation id="{275ABB58-40DD-4C46-A6EA-DEA6DE759437}" emma:medium="tactile" emma:mode="ink">
                <msink:context xmlns:msink="http://schemas.microsoft.com/ink/2010/main" type="inkWord" rotatedBoundingBox="26134,3503 24517,3528 24502,2535 26119,251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2203.2098">-270-1175 228 0,'-5'9'88'0,"5"-9"-48"0,0 9-23 15,0-9 38 1,0 0-31-16,0 0 1 31,5 8-15-31,0-3-4 0,0 4-4 0,0-5-2 16,5 5 1-16,-5 0 7 16,5 0-4-16,-5-4 10 15,5 4-8-15,0-9 5 16,5 0-6-16,0-9 2 15,0 4-4-15,0-8 0 16,1 4-1-16,-6-9 1 16,0 9-2-16,-5-9 4 15,0 5-3-15,-10-5-1 16,5 4 0-16,-10 1-1 16,5 4 0-16,-10 0-3 15,-1 5 2-15,-9-1 1 16,5 10 0-16,-10-1-3 0,5 10 2 0,-10-1-1 15,5 5-2-15,4-5 0 16,11 10 3-16,0 3 0 16,10 6 1-16,5-5 8 15,5 4-4-15,5-4 12 16,10-1-9-16,6-3 3 31,-1-1-6-31,5-8-15 0,0-6 5 0,0-12-85 31,0 4 50-31,1-9-135 16,-1 0 99-16,-10-9-42 0</inkml:trace>
          <inkml:trace contextRef="#ctx0" brushRef="#br0" timeOffset="11713.3108">-446-1367 316 0,'-5'-9'118'0,"5"9"-64"0,0 0-39 0,0 0 31 0,0 0-16 15,-5 0-7 1,10 0-14-16,0 0-5 0,5 0-3 16,0 0 1-1,5-5-3-15,0 1-2 16,0 4 2-16,0-5 2 15,5 1 0-15,-5-5 2 16,6 9-2-16,-6-9-1 16,0 9 1-16,-5-9 1 15,0 9-1-15,-5-9 2 16,0 9-2-16,-5-4-1 0,0 4 1 0,-5-5-8 16,0 5 4-16,-10-4-19 15,0 8 13-15,-10 1-5 16,-6 3-1-16,1 6 2 15,0-1 5-15,0 5 4 16,5 4 3-16,0 1-2 0,5 4 0 16,-1-5 2-1,6-4 0-15,0 0 1 16,5 0 0-16,0-5-3 16,5 0 2-16,0-4-1 31,5 0 0-31,0 0 4 0,0-4-3 15,0-5 2 1,0 4 0-16,0-4 2 0,0 0 2 0,5 0 7 16,5 0-7-16,0-4 0 15,5-1-3-15,0-4-2 16,6 5 1-16,-1-1-1 16,0 1 0-16,-5-1 0 15,0 5 0-15,0 0-3 16,0 9 2-16,-5-4 1 15,5 4 0-15,-10 0 0 0,5 4 0 16,-15 5-3-16,5 4 2 0,-10 1 3 16,0 3-1-16,-10-3 2 15,10 4-2-15,-10-5 2 32,5 5-2-32,-10-9-1 15,10 0 1-15,-1-5 1 0,6-4-19 16,0-5-47-1,10 1 33-15,5-14-123 16,5 4 87-16</inkml:trace>
          <inkml:trace contextRef="#ctx0" brushRef="#br0" timeOffset="10396.5057">-703-1676 260 0,'0'5'96'0,"6"-5"-52"0,-6 0-23 0,0 0 41 16,0 0-35-16,0 0 2 0,0 0-16 31,0 0-3-31,0 0-6 0,10 4-3 16,0-4 0-16,0 5 5 0,0-1 4 15,0 1 3 1,0-1-6-16,0 0 0 15,0 5-4-15,-5-4-2 16,0-1 0-16,0-4-1 16,0 5 0-16,0-1-3 0,0-4-31 15,5 0-14-15,0 5-53 16,0 4-23-16,0 0 7 16</inkml:trace>
          <inkml:trace contextRef="#ctx0" brushRef="#br0" timeOffset="10915.6294">-697-1363 260 0,'-11'0'96'0,"11"0"-52"0,-5 0-38 0,5 0 20 15,0 0-10-15,0 0 1 16,0 0-10-16,0 0 0 0,0 0-4 0,10-4 0 15,-4 4-1-15,-1-5-2 16,-5 1 1-16,0-1 5 0,0 1 4 16,0-5 1-16,5 0 1 15,0 0 0-15,0 0 0 16,0 4-2-16,-5 1-1 16,0 0-3 15,0-1-4-31,0 1-1 0,0-1 0 15,0 1-1-15,0-1-3 16,0 1 2-16,0 8 1 16,-5-8-3-16,10 8 2 15,0 10-1-15,-5 8-2 0,0 9 3 16,0 14-11-16,-5 17-2 0,5 1 7 16,0-5 3-1,0 0 4-15,-5 0 0 16,5-9 0-16,-5-4 0 15,5-9 0-15,-5-9 0 16,10-5 0-16,-10-4 4 16,5 0-2-16,-5-9 4 0,0 4-4 0,-6-8-3 15,11-1 0-15,-10-8-39 16,10 4 22-16,-10-5-140 16,10 1 87-16</inkml:trace>
          <inkml:trace contextRef="#ctx0" brushRef="#br0" timeOffset="9815.9238">-1004-1372 200 0,'5'-9'74'0,"-5"9"-40"0,10-9-24 0,-5 5 24 16,0 4-20-16,0-5 0 15,5 1-9-15,-5-5 4 16,0 9-6-16,0-9 8 16,0 9-7-16,0-5 16 15,0 5-11-15,-5 0 7 0,5 0-1 0,-5-4 8 16,5 4-13-16,-5-4 6 15,0-1-9-15,0-4 9 16,0 9-9-16,-5-4 3 16,5 8-6-16,-10-4-4 15,5 9-1-15,-15 0 3 16,5 4-1-16,-15 10 2 0,-5-1-4 16,-1 0-4-1,6 5 2-15,-5 5 0 16,10-1 1-16,0-4 4 15,5 4-3-15,5-4 0 16,5 4 1-16,5 0 2 16,10-4-1-16,5-9 6 15,5 4-4-15,10-13 6 16,5 0-6-16,10-18 1 16,0 0-2-16,1-4 1 0,-1-5-2 15,-5-4 2 1,0-1-2-16,-5-8 10 15,1 4-5-15,-11-9 8 0,5 1-4 16,-15-1 4-16,0 5-8 16,-15-1-1-1,5 10-3-15,-15 0-17 16,0 8 8-16,-25 5-39 16,9 14 26-16,-24 8-20 0,0 10-6 15,-1-1-1-15,16-4-13 16,5-5-4-16,15 1-40 15,15-14-16-15</inkml:trace>
          <inkml:trace contextRef="#ctx0" brushRef="#br0" timeOffset="8980.0702">-1713-1412 220 0,'0'-9'82'0,"0"9"-44"0,5-5-25 0,-5 5 22 16,0-4-5-16,0 0 4 15,5-1-19-15,0 1-2 0,0-1-6 16,-5 1 7-1,5-1 6-15,5 1-11 16,-5-5 13-16,0 9-13 0,0-9 16 16,0 9-15-16,-5-5 9 31,5 5-11-31,0-4 2 16,0 4-6-16,-5-5 0 15,5 10-2-15,-5-5-4 16,5 0 1-16,-5 0-1 15,0 0 0-15,0 0 2 16,11 9 0-16,-1 0 0 16,0 4 0-16,0 5-3 0,0 9 2 0,-10 4-1 15,5 5 0-15,-5 4 4 16,0-4-1-16,0-5-1 16,5 0 1-16,-5 1 1 15,0-6-1-15,0 1 2 16,0-4-2-16,0-5 2 15,0-1-2-15,-5-3-3 16,5-1 1-16,-5-4 3 16,5 0-1-16,-5-9 4 0,0 5-3 15,-5-14-1-15,10 4 0 16,-10-8-1-16,10-1 0 0,-5-8 2 16,5 4-1-16,-5-13-3 31,10 4 1-31,-5 0 1 0,0-9 0 15,0 10 0-15,0-6 0 16,0 10 0-16,0-5 0 16,0 5 0-16,0 0 0 15,5 4 0-15,-5 0 0 32,5 4 0-32,0 1 2 0,0 4-1 0,0-4 2 15,0 8-2-15,0-4-3 16,5 9 1-16,-5 0-1 15,5 5 0-15,0-1 2 16,0 5 0-16,0 0 2 16,5 13-1-16,0 1-1 31,0 4 1-31,0-5-4 16,5 5 2-16,-4-5 3 15,-1-4-1-15,0-9 2 0,0 4-2 16,0-8 2-16,0-1-2 15,0-13 2 1,0 5-2-16,-5-14 10 0,0 5-5 0,-10-19 8 16,5 14-8-16,-10-8 1 15,5 8-4-15,-5-14 0 16,0 6-1-16,0-15-2 0,0-3-2 16,0-5 1-16,0-1 1 15,-5 6-3 1,10 3 2-16,-5 6-45 15,10 12 24-15,-5 10-133 0,10 17 86 0,5 14-69 16,0 9 29-16,5 0 8 16</inkml:trace>
        </inkml:traceGroup>
      </inkml:traceGroup>
    </inkml:traceGroup>
    <inkml:traceGroup>
      <inkml:annotationXML>
        <emma:emma xmlns:emma="http://www.w3.org/2003/04/emma" version="1.0">
          <emma:interpretation id="{3BCC1C17-7407-4AB2-B6D4-A4B513FB5BEB}" emma:medium="tactile" emma:mode="ink">
            <msink:context xmlns:msink="http://schemas.microsoft.com/ink/2010/main" type="paragraph" rotatedBoundingBox="26204,656 24669,3661 23773,3203 25309,1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F9DCC4-93D2-4E06-B6E1-07E33FF8F8A1}" emma:medium="tactile" emma:mode="ink">
              <msink:context xmlns:msink="http://schemas.microsoft.com/ink/2010/main" type="line" rotatedBoundingBox="26204,656 24669,3660 23773,3203 25309,198"/>
            </emma:interpretation>
          </emma:emma>
        </inkml:annotationXML>
        <inkml:traceGroup>
          <inkml:annotationXML>
            <emma:emma xmlns:emma="http://www.w3.org/2003/04/emma" version="1.0">
              <emma:interpretation id="{60DA1305-7914-4FD6-BF53-F973C471CA17}" emma:medium="tactile" emma:mode="ink">
                <msink:context xmlns:msink="http://schemas.microsoft.com/ink/2010/main" type="inkWord" rotatedBoundingBox="25996,549 25622,1281 25275,1103 25649,37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056.6295">-547-3633 212 0,'-5'-13'79'0,"5"13"-42"0,-5-9-21 0,0 4 41 15,10 5-32-15,-5-9 24 16,0 5-29-16,0-10 16 16,0 10-21-16,0-5 16 15,0 5-17-15,-5-5 8 31,5 4-13-31,-5-4 4 0,10 9-8 16,-5-9 0-16,0 9-3 0,0-9-2 16,0 5 1-16,0-5 7 15,0 9-4-15,0-9 10 16,0 9-8-16,0-9 3 16,0 5-5-16,-5-10 7 15,5 10-7-15,-5-10 1 16,5 10-3-16,-5-5 3 15,10 4-3-15,-5-4 1 16,0 5-1-16,0-9-2 16,0 8 1-16,0-8-1 15,0 8 0-15,0-8 0 16,0 8 0-16,0-4-3 16,0 5 2-16,0-5 1 15,0 9 0-15,0-9 0 16,0 9 0-16,0-9 2 15,0 9-1-15,0-4-1 16,0 8 1-16,0-4-6 16,0 0 3-16,0 0-1 15,0 0 1-15,0 0 2 0,0 5 0 16,-5-1 0-16,5 9 0 16,-5 1-3-16,5-1 2 0,-5 5 1 15,5 5 0-15,-10 8 0 16,10 0 0-16,-5 14 0 15,10-1 0-15,-5 19 2 32,0-9-1-32,0 8-1 15,0 1 1-15,0-1 5 16,0-8-3-16,0 0 8 0,0-5-7 16,0-9 1-16,0-4-3 0,0-10-2 15,0 1 1-15,0-9 7 16,0-4-4-16,0-5 10 15,0-1-8-15,0 1 1 16,0 0-4-16,0-9 0 16,0 5-1-16,0-5-2 15,0 0 1-15,-5 0 1 16,5 0-1-16,-5-5-5 16,10 5 2-16,-5-9-80 15,0 5 44-15,0-9-197 0,0-1 130 0</inkml:trace>
        </inkml:traceGroup>
        <inkml:traceGroup>
          <inkml:annotationXML>
            <emma:emma xmlns:emma="http://www.w3.org/2003/04/emma" version="1.0">
              <emma:interpretation id="{1177079D-4121-4522-B32C-854E8EF52E05}" emma:medium="tactile" emma:mode="ink">
                <msink:context xmlns:msink="http://schemas.microsoft.com/ink/2010/main" type="inkWord" rotatedBoundingBox="25421,2188 24669,3661 23773,3203 24525,1731"/>
              </emma:interpretation>
              <emma:one-of disjunction-type="recognition" id="oneOf3">
                <emma:interpretation id="interp3" emma:lang="" emma:confidence="0">
                  <emma:literal>u</emma:literal>
                </emma:interpretation>
                <emma:interpretation id="interp4" emma:lang="" emma:confidence="0">
                  <emma:literal>U</emma:literal>
                </emma:interpretation>
                <emma:interpretation id="interp5" emma:lang="" emma:confidence="0">
                  <emma:literal>J</emma:literal>
                </emma:interpretation>
                <emma:interpretation id="interp6" emma:lang="" emma:confidence="0">
                  <emma:literal>w</emma:literal>
                </emma:interpretation>
                <emma:interpretation id="interp7" emma:lang="" emma:confidence="0">
                  <emma:literal>~</emma:literal>
                </emma:interpretation>
              </emma:one-of>
            </emma:emma>
          </inkml:annotationXML>
          <inkml:trace contextRef="#ctx0" brushRef="#br0" timeOffset="27478.8599">-1592-1881 216 0,'-5'-18'82'0,"5"18"-44"0,-5 0-29 0,0 0 33 16,10 0-25-16,-10 0 12 15,5 0-18-15,-5 0 1 0,0-5 0 16,-6 1-1-16,6 4-1 16,0-5 1-16,0 5-6 0,0 0 4 15,-5 0-1 1,5 5-7-16,-5-5 2 15,5 4-2-15,-5 1 2 0,0 4 0 16,0 0 3 0,5 0-3-16,-5 4 0 31,5 0-1-31,-5 1 1 16,5-1-2-16,-10 1-1 15,10 3 1-15,-10 1 5 16,10 0-3-16,-10 0 8 15,5 0-7-15,-6 0 5 0,6 0-5 16,-5-5-2-16,10 5-1 0,-10-5 1 16,10 1-1-16,-5-1-1 15,5 1 1-15,-5-1-1 16,10 0 0-16,-10-4 0 16,10 5 0-16,-10-5 0 15,5 4 0-15,-5 1-3 16,5-1 2-16,-5 5 3 15,5 0-1-15,-5 0-1 0,10 4 1 0,-10-4 10 16,10 0-6-16,-10-5 9 16,10 5-8-16,-5-5-1 15,10 1-3-15,-5-5 1 32,0 9-2-32,0-9-1 15,0-1 1-15,0 1-4 16,0 5 2-16,0-5 1 15,0 4 0-15,0 1-3 16,0 3 2-16,0-3 1 16,5 4 0-16,0-5 2 15,0 5-1-15,0 0-1 0,0 0 1 16,0 0-1-16,0-1 0 0,0-3 2 16,5 4-1-16,-5-5-1 15,5 5 1-15,-5 0-1 16,5 0 0-16,-5-5 13 15,5 5-7-15,0-5 11 16,0 1-10-16,-5-1-1 16,5 1-4-16,-5-1-2 15,5 0 1-15,-5 1-1 16,5-1 0-16,0-4 0 16,6 5 0-16,-6-5 2 15,5 0-1-15,-5-5 13 16,5 5-8-16,-5-5 13 15,5 1-11-15,-5-1 1 16,5 5-6-16,-5-4-2 16,5 4 0-16,0 0-1 0,0 0 0 15,0-1 2-15,1 1-1 16,-6-4 2 0,5 4-2-16,-5-5 2 0,0 1-2 15,0-5 2-15,0 4-2 16,-10-4-1-16,0 0 1 0,0 0-1 15,0 0-82-15,0 0-34 0,0 14-74 16,-5 4-31-16</inkml:trace>
          <inkml:trace contextRef="#ctx0" brushRef="#br0" timeOffset="17566.2964">-1889-2203 208 0,'5'-9'77'0,"-5"9"-42"0,0 0-26 0,0 0 19 16,5 0-5-16,0 0 0 15,-5 0 1-15,0 0 0 16,0-4-13-16,0 4 4 0,0 0 5 16,0 0-2-16,0 0 1 15,0 0-8-15,0 0-4 16,0 0-11 0,0 0 2-16,0 0 2 15,0 0 1-15,0 0-1 16,10 4 1-16,0 0-1 15,0-4 0-15,0 5 0 16,0-5 4-16,0 0 2 16,1 0 2-16,-6 0 2 15,0 0-5-15,0 0-1 16,5 0-2-16,-5 0-2 16,5 4 1-16,0-4 1 0,0 0-1 15,0 0-1-15,0 0 1 16,0-4-1-16,5-1 0 15,-5 1 0 1,5 8 0-16,0-4 0 16,0 0 0-16,0 5 0 15,-4-1 0-15,4 1 0 16,0-1 0-16,-5 1 0 0,5-5 2 16,0 0 5-16,0 0 6 15,0 0-5-15,0-5-2 16,0 1-1-16,0 4-1 15,0 0-2-15,-5 0 1 0,1 0-2 16,-1 0 2-16,-10 0-4 0,10 0-2 16,-5 4 2-16,0-4 2 15,-5 0 0-15,5 0-1 16,5 0 1-16,-5 0 1 16,5 0-1-16,0 0-1 15,0 0 1-15,0-4-1 0,0-1-3 16,-5 5 0-16,0 0 2 15,0 0 2-15,0 0 0 16,0 0-1-16,5 0 1 16,0 0 1-16,-10 0-1 15,15 0 2-15,0 0-4 16,6 0 0 0,-6 0 3-1,5 0-1-15,-5 0-3 16,5 0 1-16,-5 0 1 15,0 0 0-15,-5 0 8 16,0 0-4-16,0 0 10 16,0 0-8-16,0-4-1 15,5 4-3-15,-4-5-2 0,4 10 1 16,-5-5-1-16,5 0 0 0,-5 0 0 16,0 0 0-16,0 0 0 15,0 0 0-15,-5 0 0 16,5 0 0-16,-5 0 0 15,0 0 0-15,-5 0 2 32,5 0-1-32,-5 0-1 15,0 0 1-15,0 0 1 16,0 0-1-16,0 0 2 16,0 0-2-16,0 0-3 15,0 0 1-15,0 0-96 16,0 0 53-16,0 4-174 15,0 5 122-15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6:26.22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D5C1D12-6285-4170-8615-BF896C1BEFC1}" emma:medium="tactile" emma:mode="ink">
          <msink:context xmlns:msink="http://schemas.microsoft.com/ink/2010/main" type="inkDrawing" rotatedBoundingBox="9105,7127 12342,7176 12341,7237 9104,7187" shapeName="Other"/>
        </emma:interpretation>
      </emma:emma>
    </inkml:annotationXML>
    <inkml:trace contextRef="#ctx0" brushRef="#br0">79 26 132 0,'-5'-4'49'0,"5"4"-26"0,0 0-5 16,0 0 18-16,0 0-5 15,0 0 2-15,0 0-10 16,-5 0-4-16,0 0-11 16,0 0 1-16,0 0 4 0,5 0-1 15,-5-5 1-15,5 1-5 0,-5-1-3 16,0 1 4-16,0-1 2 15,0 5-6-15,0 0-3 16,0 0-1-16,0 0-1 0,0 0 2 16,0 0 3-16,5 0 2 15,0 0 3-15,-5 0-3 16,5 0-2 0,0 0 0-16,0 0 1 15,0 0-3-15,0 0-2 16,0 0 0-16,0 0-1 15,0 0 0-15,0 0 0 0,0 0 0 16,0 0 0-16,0 0 0 16,0 0 0-16,0 0 0 15,5 5 2-15,0-5-1 16,5 0-1-16,-5 0 9 16,0 0 4-16,-5 0-6 15,5 0-2-15,-5 0-5 0,5 0-1 16,5 0 3-16,-10 0 3 15,10 0-4-15,-5 4-3 16,0-4 1-16,5 0 0 16,1 0 1-16,-1 0 2 15,0 0 3-15,-5 0 4 0,5 0-4 16,0 5-1-16,-5-5-2 16,5 4-2-16,0-4-2 15,0 0 1-15,0 0 1 31,0 0 0-31,0 0 0 0,0 0 0 16,0 0-3-16,0 0 0 16,5 0 4-16,-5 0 1 15,0 0 0-15,6 0-2 16,-11 0 3-16,5 0 0 16,0 0-6-16,0 0 0 15,0 0 1-15,0 0 3 0,10 0 0 16,-5 0-1-16,0 0-2 15,0 0 1-15,0 0 3 16,-5 0 1-16,0 0-4 16,5 0 1-16,1 0 0 15,-1-4 2-15,0-1-1 0,0 5 2 32,5-4-4-32,-5 4 0 15,0 0-1-15,0 0 0 16,0 0-5-16,0 0 0 15,0 0 7-15,-5 0 7 0,6 0-3 16,-1 0-2-16,0 4-1 16,5-4 1-16,0 0-1 15,0 0-1-15,-5 0 1 0,0 0-1 16,5 0 0-16,0 0 0 16,1 0 8-16,-6 0 5 15,0 0-6-15,0 0-2 16,-5 0-5-16,0 0-1 15,0 0 1-15,0 5 2 16,0-1-3-16,0-4 0 0,0 0 1 16,0 0 0-16,0 0 0 15,5 0 0-15,0 0 0 16,0 0 0-16,1 0 0 16,-1 0 0-16,-5 0 0 15,5 0 0-15,-5 0 0 16,0 0 0-1,0 0 0-15,-5 0 2 16,-5 0-1-16,5 0-1 16,0 0-2-16,0 0 1 15,0 0 1-15,5 0 2 0,0 0-1 16,0 0-1-16,0 0-2 16,-5 0 1-16,5 0 1 15,0 0 0-15,0 0 0 0,1 0 2 16,-1 0-3-16,0 0 0 15,0 0 1-15,5 0 0 16,0 5 0-16,0-5 0 16,5 0 0-16,0 4 0 15,0-4 0-15,0 0 2 16,1 0-1 0,-1 5-1-16,0-5-2 15,-5 4-1-15,5-4 2 16,0 0 2-16,-5 0 0 15,0 0-1-15,5 0 1 16,-5 0 1-16,5 0-1 16,-4 5 2-16,4-5-2 0,0 0-1 15,0 0-2-15,0 0 1 16,10 0 1-16,-10 0 0 16,5 0 0-16,-4 0 2 0,-1 0-1 15,0 0-1-15,0 0 1 16,0-5-1-16,-5 1 0 15,0 4 0-15,0 0-3 16,0 0 0-16,0-5 4 0,0 5 1 16,1-4 0-16,-1 4-2 15,0-5 1-15,5 5-1 16,0 0 0-16,-5 0 0 16,5-4 0-16,0 4 0 15,-5-5 0-15,5 5 2 16,0-4-1-1,-4 4-1-15,-1-5-2 16,0 5-1-16,0 0 4 16,0 0 3-16,0 0-3 15,0 0-3-15,0 0-2 0,-5 0 3 16,0 0 2-16,0 0 2 16,5 5-4-16,0-5 1 15,1 4 0-15,-6 1 0 16,0-5 0-16,5 0 0 0,0 0 0 15,0 4 2-15,-5-4-1 16,5 5 2-16,-5-1-4 16,5 1-2-16,-5-5 2 15,5 4 0-15,0 1 1 32,0-1 0-32,-4 1-3 0,9-5 2 15,0 0 3-15,0 0-1 16,0 0 2-16,-5 0-2 15,0 0-1-15,0 0 1 16,-5 0-1-16,0 0-3 16,0 4 2-16,0 1 3 15,0-5 1-15,1 0-4 0,-1 0 1 16,5 0 2-16,0 0 1 16,0 0 7-16,5 0 6 15,0 0-10-15,0 0-4 16,0 0 1-16,0 0 0 15,0 0-4-15,1 0 1 16,-1 0-2 0,-5 0 0-16,0 0 2 15,0 0 2-15,0 4-3 0,0-4 0 16,0 0 3-16,0 0 1 16,-5 0-1-16,0 0-2 15,0 0-2-15,0 0 1 16,1 0 1-16,-1 0 2 15,-5 0-1 1,5 0 2-16,-5 0-4 16,0 0 0-16,0 0 1 15,5 0 2-15,-10 0 5 16,5 0 4-16,5 0-6 16,-10 0-1-16,10 0-2 0,-5 0-2 15,-5 0 1-15,10 0-1 16,-10 0 0-16,10 0 2 0,-5 0-1 15,5 0-1-15,-10 0 1 16,5 0-1-16,5 0 0 16,-5 0 2-16,-5 0-3 15,10 0 0-15,-10 0 1 0,0 0 2 32,5 0-3-32,5 0 0 15,-5 0 3-15,-5 0 1 16,5 0 7-16,-5 0 6 15,0 0-8-15,0 0-4 16,0 0-3-16,5 0 1 16,-5 0 1-16,0 0 1 0,0 0-5 15,0 0-1-15,0 0 3 16,0 0 1-16,0 0-5 0,0 0 0 16,0 0-15-16,5 0-5 15,-5-4-74-15,-10-1-34 16,0-4-38-1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0:56.53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78135E0-2A71-4E9B-8A69-952265827ACB}" emma:medium="tactile" emma:mode="ink">
          <msink:context xmlns:msink="http://schemas.microsoft.com/ink/2010/main" type="writingRegion" rotatedBoundingBox="23312,457 23699,457 23699,1891 23312,1891"/>
        </emma:interpretation>
      </emma:emma>
    </inkml:annotationXML>
    <inkml:traceGroup>
      <inkml:annotationXML>
        <emma:emma xmlns:emma="http://www.w3.org/2003/04/emma" version="1.0">
          <emma:interpretation id="{4662A6E1-112C-4AF8-B31B-00264BEE9A2E}" emma:medium="tactile" emma:mode="ink">
            <msink:context xmlns:msink="http://schemas.microsoft.com/ink/2010/main" type="paragraph" rotatedBoundingBox="23312,457 23699,457 23699,1891 23312,18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BB3576-C6DE-4679-81A8-B0A03DFC6A70}" emma:medium="tactile" emma:mode="ink">
              <msink:context xmlns:msink="http://schemas.microsoft.com/ink/2010/main" type="line" rotatedBoundingBox="23312,457 23699,457 23699,1891 23312,1891"/>
            </emma:interpretation>
          </emma:emma>
        </inkml:annotationXML>
        <inkml:traceGroup>
          <inkml:annotationXML>
            <emma:emma xmlns:emma="http://www.w3.org/2003/04/emma" version="1.0">
              <emma:interpretation id="{8E3C7F9E-8006-42B9-96C7-C3AD618B2AD7}" emma:medium="tactile" emma:mode="ink">
                <msink:context xmlns:msink="http://schemas.microsoft.com/ink/2010/main" type="inkWord" rotatedBoundingBox="23312,457 23699,457 23699,1891 23312,1891"/>
              </emma:interpretation>
              <emma:one-of disjunction-type="recognition" id="oneOf0">
                <emma:interpretation id="interp0" emma:lang="" emma:confidence="1">
                  <emma:literal>{</emma:literal>
                </emma:interpretation>
                <emma:interpretation id="interp1" emma:lang="" emma:confidence="0">
                  <emma:literal>(</emma:literal>
                </emma:interpretation>
                <emma:interpretation id="interp2" emma:lang="" emma:confidence="0">
                  <emma:literal>[</emma:literal>
                </emma:interpretation>
                <emma:interpretation id="interp3" emma:lang="" emma:confidence="0">
                  <emma:literal>C</emma:literal>
                </emma:interpretation>
                <emma:interpretation id="interp4" emma:lang="" emma:confidence="0">
                  <emma:literal>c</emma:literal>
                </emma:interpretation>
              </emma:one-of>
            </emma:emma>
          </inkml:annotationXML>
          <inkml:trace contextRef="#ctx0" brushRef="#br0">312 68 156 0,'0'-4'57'0,"5"-14"-30"0,-5 27-16 0,0-14 18 16,0 5-8-16,0-4-2 15,0-1-9-15,0 1-2 16,0-1-4-16,0 1-1 0,5-1 1 0,0 1 0 16,-5-1 0-16,0 1 2 15,5 0 1-15,-5-1 1 16,0 1 0-16,0 4-2 16,0 0-1-16,0 0-3 15,0 0-2-15,0 0 1 0,0 0 1 16,0 0 8-16,0 0 3 15,-5 0-2-15,0 0-1 16,0 0-6-16,0 0-1 16,0 0-1-16,0 0 1 15,0 0-2-15,0 0-1 16,0 0 1 0,0 4-1-16,0 1-3 15,-5-1 2-15,0 0 1 16,0 1 2-16,0 4-3 0,5 0 0 0,-5 0 1 15,5 0 2-15,0-5-1 16,-5 1-1-16,5-1 9 16,-5 1 4-16,0-1-4 15,0 0-3-15,-1 1-3 16,1 4-3-16,5-5 1 16,-5 5 1-16,5 0-3 15,-5 0 0 1,5 0 1-16,0-4 2 15,0 4-3-15,0-1 0 16,0 1 1-16,0 0 0 16,0 0 0-16,0 5 0 15,0 4 0-15,0-1 2 16,-5 1-1 0,5 0-1-16,-5 0 1 15,10 4-1-15,-10-4 2 16,10 5-1-16,-10-6-1 15,10 1 1-15,-10-4-4 16,10 4 2-16,-5-1-1 16,10 1 0-16,-5 0 2 0,0 5 0 0,0-6 15 15,0 6-8-15,0-5 8 16,0 0-8-16,-5-1-2 16,5 1-3-16,-5 0-2 15,10 0 1-15,-5 0-4 16,0 0 2-16,0-5 3 15,0 5-1-15,-5 0-1 16,5 4 1-16,-5-4-4 31,10 0 2-31,-5-5 1 16,0 1 0-16,0-1 2 16,0 1-1-16,0-5-3 0,0 4 1 0,0-4 1 15,0 4 0-15,0-4 2 16,0 5-1-16,0-5-1 15,0 4 1-15,0-4-1 16,0 4 0-16,0 1 0 0,0-1 0 16,0 5 0-1,5 0 0-15,-5 0 15 16,5 0-8-16,0 4 10 0,0 0-7 16,0 1-3-16,0-5-7 0,-5-5 2 15,5 5-1 1,0-5 2-16,0 1-2 0,0-1-1 15,5 5 1-15,0 0 14 32,0 0-8-32,0 0 13 15,5 4-12-15,-5-4-4 16,5 4-2-16,0-8 0 16,6 3-1-16,-1-8 2 15,0 5-2-15,0-5 2 16,0 0-2-16,-5-5-1 0,0 1 1 15,-5-1 3-15,5 1-2 0,-10-5 1 16,5 4-1-16,-10-4-13 16,0 0 7-16,0 0-107 15,5 0 61-15,5-4-158 16,11-1 117-16,9-8-41 16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0:57.95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3CFBBB0-BF63-4D8E-9ACB-702EF58FA40A}" emma:medium="tactile" emma:mode="ink">
          <msink:context xmlns:msink="http://schemas.microsoft.com/ink/2010/main" type="writingRegion" rotatedBoundingBox="27042,434 27293,434 27293,1614 27042,1614"/>
        </emma:interpretation>
      </emma:emma>
    </inkml:annotationXML>
    <inkml:traceGroup>
      <inkml:annotationXML>
        <emma:emma xmlns:emma="http://www.w3.org/2003/04/emma" version="1.0">
          <emma:interpretation id="{B3729753-3B60-4E9D-A6AE-5BB8A78B8121}" emma:medium="tactile" emma:mode="ink">
            <msink:context xmlns:msink="http://schemas.microsoft.com/ink/2010/main" type="paragraph" rotatedBoundingBox="27042,434 27293,434 27293,1614 27042,16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CEC7F7-D925-4254-8495-724D5BEC9FB7}" emma:medium="tactile" emma:mode="ink">
              <msink:context xmlns:msink="http://schemas.microsoft.com/ink/2010/main" type="line" rotatedBoundingBox="27042,434 27293,434 27293,1614 27042,1614"/>
            </emma:interpretation>
          </emma:emma>
        </inkml:annotationXML>
        <inkml:traceGroup>
          <inkml:annotationXML>
            <emma:emma xmlns:emma="http://www.w3.org/2003/04/emma" version="1.0">
              <emma:interpretation id="{486A30C0-6CCC-40FB-A83E-00CF6A1AF689}" emma:medium="tactile" emma:mode="ink">
                <msink:context xmlns:msink="http://schemas.microsoft.com/ink/2010/main" type="inkWord" rotatedBoundingBox="27042,434 27293,434 27293,1614 27042,1614"/>
              </emma:interpretation>
              <emma:one-of disjunction-type="recognition" id="oneOf0">
                <emma:interpretation id="interp0" emma:lang="" emma:confidence="1">
                  <emma:literal>)</emma:literal>
                </emma:interpretation>
                <emma:interpretation id="interp1" emma:lang="" emma:confidence="0">
                  <emma:literal>}</emma:literal>
                </emma:interpretation>
                <emma:interpretation id="interp2" emma:lang="" emma:confidence="0">
                  <emma:literal>]</emma:literal>
                </emma:interpretation>
                <emma:interpretation id="interp3" emma:lang="" emma:confidence="0">
                  <emma:literal>,</emma:literal>
                </emma:interpretation>
                <emma:interpretation id="interp4" emma:lang="" emma:confidence="0">
                  <emma:literal>'</emma:literal>
                </emma:interpretation>
              </emma:one-of>
            </emma:emma>
          </inkml:annotationXML>
          <inkml:trace contextRef="#ctx0" brushRef="#br0">20 53 280 0,'-5'-13'107'0,"5"13"-58"0,-5-5-42 0,0 1 34 15,10 4-24-15,-5-4 2 32,0-1-11-32,0-4-1 15,0 9-4-15,0-9 0 16,0 9-1-16,0-4-4 16,0 4 1-16,0-5 1 15,0 10 0-15,5-5 13 16,0 4-7-16,0-4 11 0,0 5-10 15,5-1 10-15,0 1-10 16,0-5 12-16,0 0-11 0,0 0-6 16,0 0-2-16,-5 0 0 15,0 4 0-15,5 1 2 0,0-1-1 16,-5 5-1-16,0 0 1 16,0 0-1-16,0 0 0 15,0 0 0-15,0 0 2 0,0-5 1 16,1 5 1-16,-1-5-2 31,0 5-2-31,0-4-2 16,0 4-1-16,0 0 2 0,0 0 0 15,0 0 1-15,0 0 2 16,0 0-1-16,0-1 2 16,0 1-2-16,0 5 2 15,0-1-2-15,0 1-1 16,0-1-2-16,-5 5 1 0,0 0 1 15,5 0 0-15,-5-1 0 16,0 6 0-16,0-5 0 16,0 4 0-16,0-4 2 15,5 0-1-15,-5-5-3 16,5 1 1-16,-5-1 1 16,5 0 0-16,-5 5 0 31,0 0 0-31,0 5 0 15,0-1 0-15,-5-4 0 16,5 4 0-16,-5 0 0 16,5 1 0-16,-10-5 0 15,10 4 0-15,-5-4 2 16,5 0-1-16,-5 0-1 0,5-1 1 16,-5-3-4-16,5 4 2 0,-5-5 1 15,5 1 0-15,-5-5 2 16,0 4-1-16,-5-4-1 15,10 0 1-15,-10 0-1 16,10 0 0-16,-10 0-3 16,10 0 2-16,-10-1 1 15,10 1 0-15,-5 5 2 0,-1-1-1 0,1-4-1 16,0 5 1-16,-5-1-1 16,10 0 0-16,-10 1 2 15,10 4-1-15,-10 0 2 31,10-1-2-31,-10-3 10 16,10 4-5-16,-10-5 8 16,10 0-8-16,-10 1-1 15,5-1-3-15,-5 1-2 16,5-1 1-16,-10-4-1 16,10 0 0-16,-5-5-38 15,10 1 21-15,-10-10-187 0,10 5 113 0,5-8-118 16</inkml:trace>
        </inkml:traceGroup>
      </inkml:traceGroup>
    </inkml:traceGroup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1:03.104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9313758-6083-4542-B700-AB94294023E2}" emma:medium="tactile" emma:mode="ink">
          <msink:context xmlns:msink="http://schemas.microsoft.com/ink/2010/main" type="inkDrawing" rotatedBoundingBox="25175,2023 28739,1934 28741,2009 25177,2097" semanticType="underline" shapeName="Other">
            <msink:sourceLink direction="with" ref="{704FB021-D567-4443-A398-1488FDA73CAA}"/>
          </msink:context>
        </emma:interpretation>
      </emma:emma>
    </inkml:annotationXML>
    <inkml:trace contextRef="#ctx0" brushRef="#br0">241 140 132 0,'-10'-4'49'16,"0"4"-26"-16,5 0-27 0,0 0 10 0,0 0-5 16,-5 0-1-16,5 0 18 15,0 0 8-15,0 0-13 16,-5 0 11-16,5-5 5 0,-6 1-4 15,6-1-2-15,0 1-2 16,0-1 1-16,0 1-6 16,0-1 1-16,0 5-8 0,0 0-1 15,0 0-2-15,0 0-1 16,0 0-3-16,0 0 1 16,0 0 4-16,0 0 4 15,0 0 0-15,0 0 1 16,0 0 0-16,5 0 0 0,-5 0 0 31,0 0 2-31,0 0-5 0,0 0-3 16,0 0-1-16,0 0-1 15,0 0-2 1,0 0-2-16,0 0-2 0,0 0 1 16,0 0 1-16,0 5 2 15,0-5-3-15,0 4-2 16,0-4 2-16,5 0 2 0,0 0 0 15,0 0-1-15,0 0-2 16,0 0 1-16,0 0 1 16,0 0 2-16,0 0-3 15,0 0-2-15,0 0 13 16,5 5 7-16,5-1-4 16,0-4-2-1,0 0-9-15,0 0-1 16,0 0-1-16,0 0 0 15,0 5 0-15,0-5 0 16,0 0 0-16,5-5 0 16,0 1 2-16,5-1 3 0,-4 1-4 15,4 4-1-15,5 0 0 16,-5 0 0-16,0 0 0 0,0 0 0 16,-5 0 0-16,5 0 2 15,-5 0-3-15,5 0 0 16,1 0 1-1,-6 4 2-15,0-4-3 16,0 0-2-16,0 0 2 16,0 0 0-16,0 0 1 15,0 0 0-15,0 0 2 16,0 0 3-16,0 0-4 16,0 0-3-16,6 0 1 15,-1-4 2-15,0-1 0 16,0 5-1-16,5-4-2 15,0 4 1-15,0-5 1 16,5 10 0-16,-4-5 0 16,4 0 0-16,-10-5 0 15,5 5 0-15,-5-4 0 16,5 4 0-16,0 0 2 0,-5 0-1 16,6 0-1-16,-1 0 1 15,0 0-1-15,5 0 0 16,-5 0 0-16,5 0 0 15,-5 0 0-15,1 4 0 0,-6-4 0 16,0 0 0 0,-5 0 0-16,0 0 0 0,0 0 0 15,0 0 0-15,0 0 0 16,0 0 2-16,-5 0-1 16,16 0-1-16,4 0 1 15,0 0-1-15,0 0 15 16,0 0-8-16,0-4 10 15,6 4-9-15,-6-5-5 16,-5 10-1-16,0-5-2 16,0 0 0-16,-10 0 2 15,5 0-1-15,-5-5-1 16,5 5 1-16,1-4-1 16,4 4 0-16,0-5 0 15,0 10 0-15,5-5 2 0,0 0-1 31,0 0 2-31,-4 0-4 0,-1 0 0 16,0 0 1-16,-5 0 0 0,0 0 0 0,5-5 0 0,0 5 0 31,0 0-3-31,1 0 2 16,-1 0 3-16,0 0 1 0,0 0-6 31,0 0 2-31,5 0 0 16,1 0 1-16,-1 0 4 15,5 0-2-15,-5-4-1 16,-5 4 0-16,-5-4-1 0,5 4 0 0,-4-5 0 16,4 5 0-16,-5-4 4 15,0 8-2-15,-5-4 1 16,5 0-1-16,-5 0-2 16,5 0 1-16,0-4-1 15,0 4 0-15,1-5 0 31,4 5 0-31,-5-4 13 16,0 4-7-16,-5-5 13 16,0 1-11-16,0-1-2 15,0 5-3-15,-5-4-3 16,5 8 1-16,-5-8-1 0,6 4 0 16,-1-5-3-16,0 5 2 15,5-4 1-15,0 4 0 0,5-5 2 16,5 1-1-16,-10-5-1 15,5 9 1-15,-4-4-1 16,4 4 0-16,-5-5 0 16,5 10 0-16,-5-5 0 15,0 4 0-15,0 0 0 16,0 1 0-16,-5-1 0 0,6 5 0 0,-6-4 0 16,5-1 0-1,-5-4 0-15,5 5 0 0,-5-5 0 16,5 0 0-16,-5 0 0 31,5 4 0-31,-5-4 0 16,0 5 0-16,1-5 0 15,4 4 0-15,-5-4 0 16,0 5 0-16,0-5 0 16,0 0 0-16,0 0 0 15,0 0 0-15,-5-5 2 16,0 5-1-16,0-4-3 0,0 4 1 0,-5-5 1 15,0 10 0-15,-5-10 2 16,5 5-1-16,0-4 2 16,0 8-2-16,1-8 8 15,-1 4-5-15,-5-5 5 16,0 5-5-16,0-4 0 16,0 8-2-16,0-4-28 15,0 0 14-15,0 0-21 0,0 0-72 16,10 0-31-1,10-4-41-15,5-5-15 16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5:13.83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23A2213-CE58-4059-9445-F55764406C7F}" emma:medium="tactile" emma:mode="ink">
          <msink:context xmlns:msink="http://schemas.microsoft.com/ink/2010/main" type="writingRegion" rotatedBoundingBox="4445,2363 4973,2363 4973,3516 4445,3516"/>
        </emma:interpretation>
      </emma:emma>
    </inkml:annotationXML>
    <inkml:traceGroup>
      <inkml:annotationXML>
        <emma:emma xmlns:emma="http://www.w3.org/2003/04/emma" version="1.0">
          <emma:interpretation id="{5DE55F16-8F30-4047-BFE2-52EC28FDCFDB}" emma:medium="tactile" emma:mode="ink">
            <msink:context xmlns:msink="http://schemas.microsoft.com/ink/2010/main" type="paragraph" rotatedBoundingBox="4445,2363 4973,2363 4973,3516 4445,35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F18DB6-458B-40BD-B0E3-4EEBA69AD2E6}" emma:medium="tactile" emma:mode="ink">
              <msink:context xmlns:msink="http://schemas.microsoft.com/ink/2010/main" type="line" rotatedBoundingBox="4445,2363 4973,2363 4973,3516 4445,3516"/>
            </emma:interpretation>
          </emma:emma>
        </inkml:annotationXML>
        <inkml:traceGroup>
          <inkml:annotationXML>
            <emma:emma xmlns:emma="http://www.w3.org/2003/04/emma" version="1.0">
              <emma:interpretation id="{2E29E50E-1D2B-4899-BDFB-63DCF3A77123}" emma:medium="tactile" emma:mode="ink">
                <msink:context xmlns:msink="http://schemas.microsoft.com/ink/2010/main" type="inkWord" rotatedBoundingBox="4445,2363 4973,2363 4973,3516 4445,351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55 428 256 0,'-10'-13'96'0,"10"13"-52"0,-10-5-40 16,5 1 25 0,10 8-18-16,-10-4 10 0,5 0-12 15,-10-4 19-15,10 4-15 0,-5-5 18 16,5 1-18-16,-10-5 13 16,10 0-15-16,-5-13 6 15,10 4-10-15,-5-13-7 16,10 4 0-16,0-5-2 15,5 1 0-15,0 0 2 16,5 13 0-16,6-9 0 16,4 9 0-16,5-8 0 15,0 8 0-15,0-5 0 16,0 5 0-16,-4 1 0 16,-6 8 0-16,-5 0 0 15,5 4 0-15,-5 5-3 16,0 9 2-16,-10 0-1 15,5 9 0-15,-15 4 4 0,5 1-1 16,-10 8-1-16,0 0 1 0,-10 5 1 16,5 4-1-16,-15 0 2 15,5-4-2-15,-15-9 2 16,5 0-2-16,-6-9-1 16,6-5 1-16,0-8-1 15,10-1 0-15,-5-8 0 16,10 4 0-16,-5-9 0 15,10 4 0-15,0-4-3 16,5 9 2-16,-6-9-1 16,11 9 0-16,-5-4-3 15,10 4 3-15,-5 4 1 16,0 5 1-16,0 9-5 16,11 4 3-16,4 14 1 15,5 4 1-15,5 10 2 16,10 3-1-16,5 1-1 0,-5-5 1 15,1-9-1-15,-1-9 0 16,-5-4 0-16,0-4 0 16,-5-6 0-16,-5 1 2 0,-5-4 1 0,1-5 1 15,-6 0 0-15,0 0 2 16,0-5-16-16,-5 0-8 31,0 5-90-31,-5 5-41 0,-15-1 16 16</inkml:trace>
          <inkml:trace contextRef="#ctx0" brushRef="#br0" timeOffset="-748.9058">0 200 248 0,'-5'-22'93'0,"5"22"-50"0,-5-13-30 0,0 8 38 15,10 5-30-15,-5-4 17 16,0-1-23-16,0-4 14 15,0 9-16-15,0-9 12 32,0 9-14-32,0-9 8 0,0 5-11 15,0-5 4-15,0 4-7 16,0-3 0-16,0 8-3 0,0-9-4 16,5 9 1-16,0-5-1 15,0 5 0-15,0 5 2 16,5 4 0-16,0 22-3 15,0 5 2-15,0 48 1 16,0 1 0-16,0 23 2 16,0-10-1-16,-5 9-1 15,1-9 1-15,-6-4-1 16,5-18 0-16,-5-13 0 16,0-5 0-16,-5-18-3 15,5-9 2-15,-6-13-48 16,1 0 27-16,-5-13-165 15,5-1 104-15</inkml:trace>
        </inkml:traceGroup>
      </inkml:traceGroup>
    </inkml:traceGroup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5:14.934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57E98EE-D2A1-4947-8055-954D1C05B48A}" emma:medium="tactile" emma:mode="ink">
          <msink:context xmlns:msink="http://schemas.microsoft.com/ink/2010/main" type="writingRegion" rotatedBoundingBox="2901,2851 16427,2013 16577,4436 3051,5273"/>
        </emma:interpretation>
      </emma:emma>
    </inkml:annotationXML>
    <inkml:traceGroup>
      <inkml:annotationXML>
        <emma:emma xmlns:emma="http://www.w3.org/2003/04/emma" version="1.0">
          <emma:interpretation id="{E87F744C-2694-4943-8CA4-1B886A119A09}" emma:medium="tactile" emma:mode="ink">
            <msink:context xmlns:msink="http://schemas.microsoft.com/ink/2010/main" type="paragraph" rotatedBoundingBox="2901,2851 16427,2013 16577,4436 3051,52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89F930-3FCA-43CB-8370-8F75FF65972C}" emma:medium="tactile" emma:mode="ink">
              <msink:context xmlns:msink="http://schemas.microsoft.com/ink/2010/main" type="line" rotatedBoundingBox="2901,2851 16427,2013 16577,4436 3051,5273"/>
            </emma:interpretation>
          </emma:emma>
        </inkml:annotationXML>
        <inkml:traceGroup>
          <inkml:annotationXML>
            <emma:emma xmlns:emma="http://www.w3.org/2003/04/emma" version="1.0">
              <emma:interpretation id="{81FB00EA-6C84-4E76-B4E5-BBD64280F188}" emma:medium="tactile" emma:mode="ink">
                <msink:context xmlns:msink="http://schemas.microsoft.com/ink/2010/main" type="inkWord" rotatedBoundingBox="2941,3489 5862,3308 5958,4856 3037,5037"/>
              </emma:interpretation>
            </emma:emma>
          </inkml:annotationXML>
          <inkml:trace contextRef="#ctx0" brushRef="#br0">-85 1648 276 0,'-10'-13'104'0,"10"8"-56"0,0 1-32 0,0 4 29 16,5-5-11-16,0 1 0 16,0-1-6-16,-5 1-3 15,5-1-13-15,0 1-1 0,0-1 0 16,-5 1-9-16,5 0-2 15,0-1-1-15,0 5 0 16,-5 0 1-16,0 0 0 0,0 0-3 31,5 0 2-31,0 0 1 32,5 0 0-32,0 0 0 0,0 5-3 15,0 3 0-15,-5 6 4 16,0 17 1-16,0 27-3 0,-5 9 1 31,0 14 0-31,0 21 2 0,-5-12-1 0,0-23-3 16,0 0 1-16,-5-9-4 15,10-9 3 1,-10-9-23-16,5-4 13 0,-10-9-51 16,10-5 34-16,-10-4-136 15,5-4 92-15</inkml:trace>
          <inkml:trace contextRef="#ctx0" brushRef="#br0" timeOffset="775.0909">0 1688 252 0,'5'-18'93'0,"0"14"-50"0,0 0-35 16,0 4 24-16,0-5-20 15,0 1-4-15,5-1-5 0,-5 1 11 16,5 4-8-16,0-9 13 16,5 4-11-16,1-4 1 15,-6 5 9-15,5-1 8 16,0 1-11-16,0-1-6 16,0 1-5-16,0-1 1 0,0 1 4 0,0 0-5 15,5 4-2-15,0 0-4 16,-5 0 1-16,1 0 1 15,-1 4 2-15,-5 0-1 16,5 5-1-16,-5 5 1 16,-5-1-1-16,-10 10 0 15,-5 3 0-15,-5 6 2 32,0 3-1-32,-16 10-1 15,6 0 1-15,-15 4-4 16,10 0 2-16,-5 0 1 15,5-4 0-15,-1-9 2 16,11-5-1-16,0-9-1 16,10 1 1-16,-5-10-4 15,10-4 2-15,-5-5 3 16,10 1-1-16,-5-10-1 16,10 5 1-16,-5-4-1 15,10 0 0-15,0-10-3 16,0 5 2-16,5-9 1 15,5 5 0-15,5-14 0 16,1 9 0-16,4-4 0 0,0 4 0 16,0-4-3-16,0 8 2 0,0-4-1 15,-4 9 0 1,-6 0 0-16,0 5 0 0,-5 0 2 16,0 8 0-16,-5 9 0 15,5 10 0-15,-10 13 2 16,5 8-1-16,-10 5-1 15,0-4 1-15,-15 9-1 16,0-5 0-16,-15 9 0 16,0 0 0-16,-11 0 4 15,6-9-2-15,-10-9 4 0,5 1-4 0,-5-28-21 16,9-4 11-16,1-22-94 16,10-10 56-1,5-21-126-15,15-6 97 16,20-30-35-16</inkml:trace>
          <inkml:trace contextRef="#ctx0" brushRef="#br0" timeOffset="-550.2302">-1488 1250 296 0,'-15'-4'112'0,"10"-14"-60"0,0 9-34 0,5 5 31 15,0-1-14-15,0 1 0 16,0-1-14-16,0 1-5 15,0 8-9-15,0-4-7 16,0 0-1-16,0 0 1 0,0 0 0 16,0 0 0-16,5 5 0 15,5-1 0-15,0 1 0 16,5-1 0-16,15-4 0 0,15-4 0 16,11-5 2-16,-16 4 1 0,51-8 1 15,19-1-5-15,11 6-1 16,9-1 1-16,-9 4 0 15,5 1 1 1,10 4 0-16,34 0-3 16,-14-5 5-16,-35 1 2 15,50-10-3-15,-30 1-1 16,-1-1 0-16,11-3 2 16,-20-1-1-1,-21 0 2 1,-4 0-2-16,0-9-3 15,-16 14 1-15,-9-5-12 16,-11 9 6-16,-20 0-58 16,-10 5 36-16,-19 4-155 15,-6 4 102-15,-25 14-78 0</inkml:trace>
        </inkml:traceGroup>
        <inkml:traceGroup>
          <inkml:annotationXML>
            <emma:emma xmlns:emma="http://www.w3.org/2003/04/emma" version="1.0">
              <emma:interpretation id="{96F32E9F-037E-4888-9F1D-C924E2040180}" emma:medium="tactile" emma:mode="ink">
                <msink:context xmlns:msink="http://schemas.microsoft.com/ink/2010/main" type="inkWord" rotatedBoundingBox="6534,3337 7132,3300 7160,3752 6562,378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438.9583">2162 996 296 0,'-5'-18'112'0,"5"13"-60"0,-5 1-43 0,5 4 25 0,0 0-19 15,0 0-6-15,-5 0-8 16,0 0-1-16,0 4 0 16,0 5 0-16,-6 0 0 0,1 0 13 31,10 9-7-31,-10-5 6 15,10 1-7-15,-5-1-2 16,5 1-2-16,5-1 1 0,5 0 1 16,5-4 3-16,11 0-3 0,9-4 0 15,0 4-1-15,5-9 1 16,5 4-2-16,6-4 4 16,-11 0-3-16,0 0 1 15,0 0-1-15,-4-4-2 16,-1 4 1-16,-5-5-50 15,-5 1 27-15,-5-5-156 16,0 4 99-16</inkml:trace>
          <inkml:trace contextRef="#ctx0" brushRef="#br0" timeOffset="1856.7854">2147 1384 284 0,'-15'0'107'0,"15"0"-58"0,-11 5-37 0,6-5 40 15,10 0-31-15,-10 0 21 16,5 0-25-16,-5 0 16 31,5 4-19-31,-5-4 10 16,5 0-14-16,-5 0 10 15,5 0-11-15,0 0 2 0,0 0-9 16,0 0-1-16,0 0-1 16,0 0 2-1,0 0-1-15,10 0 2 16,5 0-2-16,16 0 2 0,4 0-2 0,5 0 2 15,0 5-2 1,6-5 2-16,9 4-2 0,0-4-16 16,-5 0 8-16,6-4-118 15,-1-1 69-15,0-4-81 16,1 1 0-16</inkml:trace>
        </inkml:traceGroup>
        <inkml:traceGroup>
          <inkml:annotationXML>
            <emma:emma xmlns:emma="http://www.w3.org/2003/04/emma" version="1.0">
              <emma:interpretation id="{727C37C4-D83E-4750-8E0B-B2CA3BDC88F0}" emma:medium="tactile" emma:mode="ink">
                <msink:context xmlns:msink="http://schemas.microsoft.com/ink/2010/main" type="inkWord" rotatedBoundingBox="7786,2549 10472,2382 10622,4804 7936,497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185.9872">3479 1653 296 0,'-20'0'112'0,"20"0"-60"0,-10 13-43 0,5-4 25 16,5 0-21-16,-5 0-3 16,0 4-6-16,-6 1-1 15,11-1-1-15,0-4 7 16,11 0-5-16,-1-14 12 16,5 1-9-16,15-18 3 15,5 4-6-15,20-22 0 16,1 4-2-16,14-31 1 15,-10 9-2-15,6-41 2 16,-6 10-2-16,0-23 4 16,-4 14-3-16,-6-45 4 0,-10 9-2 15,-10 4 1-15,-5 19 3 16,-4 17 5-16,-6 18-7 0,-5 13 1 0,0 14 3 16,-5 4-6-16,0 10 0 15,0 12-4-15,0 5-1 16,0 5-1-16,-5 0 0 15,0-1 0-15,0 5-2 16,0 5 3-16,0 4 2 16,0 4 0-16,-5 14-1 15,-5 9-6 1,0 13 3-16,-20 45 3 16,-11 13-1-16,1-4 0 15,5 5 1-15,-10 17 0 16,9-5 0-16,-4 10 0 15,15-9 0-15,5-14 0 16,10-17 0-16,10-14 2 16,5-9-1-16,15-18 6 15,5-4-4-15,15-14 3 16,6-4-3-16,4-14-2 16,-5-4 0-16,5-13-1 15,1 4 0-15,-1-9 0 0,0 9 0 16,-9-4 2-16,-6 4-1 15,-5 0-3-15,-5 4 1 16,-10 1 1 0,0 4 0-16,-10 0 2 15,0 9-1-15,-10 4-3 16,5 5 1-16,-5 4-1 16,10 1 0-16,-5-5 4 15,10 4-1-15,5-9 2 16,5 1-2-16,6-10 2 15,-1 1-2-15,0-14 4 0,5 4-3 0,-5-12 12 32,-5 3-7-32,-10-13 7 15,0 9-7-15,-10-13-2 16,0 4-3-16,-20-4-4 16,5 9 1-16,-20 4-4 15,5 13 3-15,-10 10-45 16,9 8 25-16,6 5-85 15,10 4 60-15,20 1-106 16,10-1 86-16,21-8-73 16,9-1 80-16</inkml:trace>
          <inkml:trace contextRef="#ctx0" brushRef="#br0" timeOffset="6003.0277">5319 880 276 0,'-15'-27'104'0,"15"27"-56"0,-21-14-25 0,11 10 53 16,5 4-42-16,-5-9 23 16,5 4-34-16,-10-8 17 15,10 9-24-15,-10-10 5 16,10 10-12-16,-15-1-6 16,10 5-1-16,-15 5-5 15,10 4 2-15,-15 0-1 16,4 4 0-16,-9 14 2 15,5 4 0-15,-15 18 0 16,15 0 0-16,-6 18 2 16,16-4-1-16,0-5-1 15,10-4 1-15,5-10-1 16,5-3 0-16,5-15 0 16,5 1 0-16,5-18 2 0,5-4-1 15,1-19-1-15,-1 5 1 0,0-18 1 16,5 5-1-1,-10-9 2-15,0 8-2 0,0-12 2 16,0 8-2-16,-5-9 4 16,0 0-5-16,0 1 0 15,0-1 6-15,1 0 13 16,-1 14-11-16,0-5 4 16,0 9-8-16,0-4 0 15,0 8-2-15,-5 1-2 0,0 0 1 16,0-1-1-16,0 10 0 0,-5-5-3 15,0 9 2 1,0-9-1-16,0 9 0 0,0-5 0 31,0 10 0-31,-5-5 0 16,5 9 0-16,-5 22 2 16,0 5 0-16,-5 40 0 15,10 9 0-15,-10 26 0 16,10-3 0-16,-5 30-5 15,10-8 3-15,-5 13-6 16,10-14 5-16,-5-17-3 16,0-14 3-16,-10-4 0 0,-10-9-3 15,-10-13 1 1,4-1 3-16,-24-13 3 16,5-9 0-16,-20-22 6 15,14-5-4-15,-4-26-3 0,10-9-1 16,5-23-1-16,10 0 0 0,10-31 2 15,15 0 0-15,15-36 0 16,10 5 0-16,15-18-3 16,5 22 2-16,5-13-41 15,6 22 23-15,4-9-98 16,-10 22 65-16,-4-4-142 16,-6 18 110-16</inkml:trace>
          <inkml:trace contextRef="#ctx0" brushRef="#br0" timeOffset="6768.325">5585 1496 288 0,'-15'0'110'0,"15"0"-60"0,-5 5-25 15,0-5 48 1,10 0-41-16,-5 0 11 16,0 0-26-16,0-5 12 15,10 5-16-15,-5-4 4 16,0-1-10-16,0-4-2 15,5 9-3-15,-5-4-2 16,5 4 1-16,0-5-4 16,5 10 2-16,0-5 1 0,1 9 0 0,-6 0 0 15,5 0 0 1,-10 0 0-16,5 4 0 0,-10-4-5 16,0 4 3-16,-10 1-10 31,0-1 7-31,-10 1-3 15,4-1 5-15,-9-4 4 16,5 0 0-16,-5-5-1 16,5 5 1-16,0-4-4 15,5-1 2-15,0-4 1 16,5 5 0-16,0-5-3 16,10 0 2-16,-5 0 1 15,5 0 0-15,5 0 2 16,5 0-1-16,5-5 10 15,10 5-5-15,10-4 8 16,0 4-8-16,5-5-3 16,1 1-2-16,4-5-1 15,5 9 0-15,6-5 2 16,-6 5-1-16,0-4-34 16,0 8 19-16,-14-4-130 0,-1 5 80 0,-10-1-137 15,-5 10 114-15</inkml:trace>
        </inkml:traceGroup>
        <inkml:traceGroup>
          <inkml:annotationXML>
            <emma:emma xmlns:emma="http://www.w3.org/2003/04/emma" version="1.0">
              <emma:interpretation id="{431A2B67-1E94-45DC-A914-ECFFDD57DD3F}" emma:medium="tactile" emma:mode="ink">
                <msink:context xmlns:msink="http://schemas.microsoft.com/ink/2010/main" type="inkWord" rotatedBoundingBox="10954,2693 13350,2545 13443,4055 11048,420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535.2038">7063 339 252 0,'5'-9'93'0,"-5"9"-50"0,0-9-22 0,0 4 39 16,0 5-34-16,0-4-2 15,0 0-15-15,0-5-4 16,0 9-3-16,0-5-4 16,0 10 1-16,0-5 1 15,0 0 0-15,-5 0 6 16,5 0-3-16,-10 0 3 16,5 0-3-16,-10 0 0 15,0 9-1-15,-15 4-2 16,5 9 1-16,-26 19-6 15,6 3 3-15,-15 23-1 16,9 0 1-16,-4 36 2 16,15 0 0-16,0 31 0 0,10-5 0 15,9 1 8-15,11-18-4 0,10-1 10 16,10-8 5-16,6-22 5 16,9-1-12-16,10-17 0 15,5-14-8-15,0-13-50 16,-5-10 24-16,-9-21-169 15,-1-10 105-15,-20-8-88 16</inkml:trace>
          <inkml:trace contextRef="#ctx0" brushRef="#br0" timeOffset="9720.3643">7596 893 288 0,'-10'-18'107'0,"10"18"-58"0,-10-4-24 15,5-1 42 1,5 10-38-16,-10-5 10 16,5 0-24-16,-5-5 13 15,5 5-15-15,-5-4 12 16,10 4-14-16,-5-5 8 16,5 5-11-16,0-4 0 0,5-1-5 15,0 1 0-15,0 4-1 16,0-5-2-16,5 10 1 0,-5-5-4 15,5 0 2-15,0 0-1 16,5 9 0-16,0 13 2 16,0 5 0-16,-10 35 0 15,10 10 0-15,-25 17 0 16,10-4 0-16,-10 0 0 16,5-13 0-16,-10-5 0 15,10-9 0-15,-10-9 2 16,10-4-1-16,-5-10 6 15,5-8-4-15,-10-9-1 16,10 0-1-16,-10-9-56 16,10 0 30-16,0-14-193 15,5 5 121-15</inkml:trace>
          <inkml:trace contextRef="#ctx0" brushRef="#br0" timeOffset="10205.0695">8199 1134 272 0,'-25'9'101'0,"25"-9"-54"0,-20 9-35 0,15-4 37 15,5-1-28-15,-5 1 14 16,0-1-21-16,-5 0 10 16,10 1-14-16,-5-1 10 15,5 1-11-15,-5-5 4 16,10 0-8-16,-5 0-2 15,0 0-2-15,5 0 3 16,0 4-2-16,10-4 6 0,5 5-5 0,25-10 1 16,6 5-2-16,19-4-2 15,5-1 1-15,6 1-1 16,-11 4 0-16,1-5 0 16,-11 10 0-16,-5-5 2 15,-5 0-1-15,-9-5 4 16,-6 5-3-16,-10-4-12 31,-5 0 6-31,-5-5-85 16,-5 0 49-16,-10-9-155 0,5 4 109 15</inkml:trace>
          <inkml:trace contextRef="#ctx0" brushRef="#br0" timeOffset="10699.4646">8466 942 376 0,'0'-18'140'0,"0"18"-76"0,5-13-50 16,-5 8 46 0,5 5-35-16,-5-9 10 15,5 5-21-15,0-5 0 16,0 9-8-16,-5-9-1 15,5 9-3-15,-5-9-2 16,5 9 1-16,-5-9-4 16,0 9 2-16,0-4-1 0,5 4 0 0,-5-5 0 15,5 10 0-15,-5-5 2 16,5 0 0-16,-5-5 0 16,5 5 0-16,0 0-3 15,5 9 2-15,0 18-15 16,0 4 9-16,-5 41-15 15,5 13 13-15,-5 9 0 16,0-10 5-16,0 1 1 16,0-9 1-16,0-4 2 15,0-14 0-15,-5-9 2 16,5-4-1-16,-5-14 6 16,0-9-4-16,0-8 3 15,0-1-3-15,0-13-33 16,0 0 17-16,0-9-185 15,0 5 109-15</inkml:trace>
        </inkml:traceGroup>
        <inkml:traceGroup>
          <inkml:annotationXML>
            <emma:emma xmlns:emma="http://www.w3.org/2003/04/emma" version="1.0">
              <emma:interpretation id="{92266151-F537-4A87-85F7-3292E144524F}" emma:medium="tactile" emma:mode="ink">
                <msink:context xmlns:msink="http://schemas.microsoft.com/ink/2010/main" type="inkWord" rotatedBoundingBox="13935,2643 16456,2487 16543,3887 14022,4043"/>
              </emma:interpretation>
              <emma:one-of disjunction-type="recognition" id="oneOf3">
                <emma:interpretation id="interp3" emma:lang="" emma:confidence="0">
                  <emma:literal>R)</emma:literal>
                </emma:interpretation>
                <emma:interpretation id="interp4" emma:lang="" emma:confidence="1">
                  <emma:literal>R )</emma:literal>
                </emma:interpretation>
                <emma:interpretation id="interp5" emma:lang="" emma:confidence="0">
                  <emma:literal>k)</emma:literal>
                </emma:interpretation>
                <emma:interpretation id="interp6" emma:lang="" emma:confidence="0">
                  <emma:literal>R</emma:literal>
                </emma:interpretation>
                <emma:interpretation id="interp7" emma:lang="" emma:confidence="0">
                  <emma:literal>K)</emma:literal>
                </emma:interpretation>
              </emma:one-of>
            </emma:emma>
          </inkml:annotationXML>
          <inkml:trace contextRef="#ctx0" brushRef="#br0" timeOffset="11655.4185">9873 844 352 0,'0'-14'132'0,"0"14"-72"0,5-4-46 0,0-1 35 16,0 10-29-16,5-5-3 15,0 0-12-15,0 0-1 16,6 0-2-16,-1 0-4 16,5 0 1-16,-5 0 1 15,0 0 0-15,0 0 17 16,0 0-9-16,0 0 10 15,0 0-10-15,-5 0-2 0,0 0-4 0,-5 0 3 16,0 0-3-16,-5-5 1 16,0 5-1-16,-5-4-4 15,0 8 1-15,-20-4-6 16,5 5 4-16,-25-1-10 16,10 5 8-16,-16 5-1 31,6-1 4-31,0 5 2 15,10 0 0-15,0 0 0 0,-1 0-3 16,6-1 0-16,0 1 4 16,5 0 1-16,5 5 0 15,0-6-4-15,5 1-1 0,-1 0-3 16,11 0 3-16,-5 0 2 16,10 4 1-16,-5-4 0 15,5 0 0-15,0-5 0 16,10 1 0-16,-5-10 2 15,6 5-1-15,-1-9-1 16,5 5 1-16,-5-10-1 16,5 5 0-16,0-9 2 15,5 5-1-15,0-5-1 16,0 4 1-16,0-3-4 16,0 8 2-16,1-5 1 15,-1 5 0-15,-5 0 0 16,5 9 0-16,-5 4 0 15,0 5 0-15,-10 9 0 16,0 0 0-16,-10 4 2 16,0 0-1-16,-15 1 2 15,0-1-2-15,-10 0-1 16,9 1 1-16,-14-6-1 0,10-3 0 0,-5-10-9 16,10 1 5-16,-5-10-73 15,10 0 42-15,5-12-162 16,5-1 111-16</inkml:trace>
          <inkml:trace contextRef="#ctx0" brushRef="#br0" timeOffset="12728.4217">10280 1134 272 0,'0'-4'104'0,"0"4"-56"0,0-5-27 15,0 1 61 1,0 4-46-16,-5-5 29 16,5 5-38-16,-10-9 7 15,10 5-19-15,-5-5-7 16,10 5-5-16,-5-10-3 16,0 10 1-16,0-5 10 0,0 4-6 0,0-8 17 15,5 4-12-15,0-4 5 16,0 4-10-16,-5-9-2 15,0 9-2-15,0-5 1 16,0 10-1-16,0-1-5 16,0 5 2-16,0 9-1 15,10 9 1-15,1 18 2 16,-1 0 0-16,0 22 0 16,0 0 0-16,-5 9 2 15,0-5-1-15,-5-8-9 16,5-9 4-16,-5-9-16 15,0-10 11-15,-5-3-18 16,5-5 16-16,-5-9-15 0,5-1 15 16,-5-16-3-16,0 3 8 15,-5-22 1-15,10 5 3 16,-10-18 2-16,10 4 0 0,-16-13-3 16,16 9 2-16,-5-5 1 15,5 14 0-15,-5-5 11 16,10 9-6-16,-5-4 9 15,5 13-8-15,6-4 1 16,-1 8-4-16,0 1-2 16,5 4 0-16,-5 9-1 15,5 9 0-15,-5 13 2 32,5 9-1-32,-5 14-1 0,5 0 1 15,0 4 1-15,0 0-1 0,5-4 2 16,0-5-2-16,6-9 2 15,-1-4-2-15,0-14 6 16,5 1-4-16,-10-14 1 16,5 0-2-16,-5-18 9 15,1 5-5-15,-6-23 5 16,0 5-6-16,-10-32-2 0,0 9-2 0,-10-22-4 16,0 9 2-16,-10-13 1 15,5 4 0-15,-11-13 0 16,11 17 0-1,0 1-5-15,5 17 3 0,0 5-3 16,0 13-33-16,0 14-78 16,5 8 61-16,-5 19-140 15,10 8 111-15</inkml:trace>
          <inkml:trace contextRef="#ctx0" brushRef="#br0" timeOffset="13887.0591">11024 991 272 0,'0'-53'101'0,"0"53"-54"0,16-45-37 0,-6 32 34 15,0 4-26-15,5-14 11 16,0 10-18-16,0-10 15 15,5 6-16-15,-5-6 11 16,5 10-12-16,-5-1-3 16,5 6-3-16,-5-1-3 15,6 4 1-15,-6 5-1 16,0 9 0-16,0 0 0 16,0 9 0-16,-10-5 2 15,5 1-1-15,-15-1 2 16,5 5-2-16,-15 0 2 15,5 0-2-15,-15 0 2 16,10-1-2-16,-11-8 2 16,6 5-2-16,-5-14 15 15,5 4-9-15,-5-8 17 16,10 4-14-16,-5-9 9 16,10 4-11-16,-5-8 9 15,10 9-10-15,-5-5 12 16,5 9-11-16,-6-9 3 0,11 9-7 15,-10-9 2-15,10 9-3 16,-5-5-4-16,5 10 0 0,-5-5-1 16,5 4 0-16,0-4 2 15,5 9 0-15,-5 0-3 16,10 9 2-16,0 4-1 16,11 1 0-16,-1 8 4 15,0 9-1-15,5 0-1 16,5 5 1-16,10 0-1 15,6-1 0-15,4 1 0 16,-5 0 0-16,0-5 2 16,-4-4-1-16,-6-5-1 15,-5-4 1-15,-10-5 1 16,0-4-1-16,-10-5-1 16,5-4 1-16,-15-9-67 15,0 5 36-15,-10-14-202 16,0 4 129-16</inkml:trace>
          <inkml:trace contextRef="#ctx0" brushRef="#br0" timeOffset="13263.5541">11075 897 304 0,'-5'-17'115'0,"5"17"-62"0,-10-14-31 0,5 10 53 15,5 4-42-15,-5-9 17 16,0 4-30-16,-6-4 11 16,11 5-18-16,-5-10 6 15,5 5-11-15,0-13 2 16,11 9-6-16,-6-10 0 16,5 10-2-16,0-5-2 15,0 9 1-15,-5 0-4 0,5 9 2 0,-5 5-4 16,5 4 3-16,0 9 3 31,0 8 0-31,-5 23-1 16,0 5 1-16,-5 31-19 15,5 9 10-15,-10 4-23 16,0-8 17-16,-5-10-35 16,0-9 28-16,-5-8-70 15,5-14 51-15,-5-13-129 16,5-5 95-16</inkml:trace>
          <inkml:trace contextRef="#ctx0" brushRef="#br0" timeOffset="14309.0775">11668 281 308 0,'-5'-23'115'0,"5"23"-62"0,0-22-31 0,0 9 58 16,0 8-46-16,0-8 24 16,0 8-35-16,0-8 6 15,5 8-18-15,0-8 1 16,0 9-8-16,-5-5-2 15,0 9-1-15,0-9-1 16,10 9 0-16,0-5 0 16,10 5 0-16,5 0 0 15,0 5 0-15,6 4 0 16,-1 8 0-16,10 19 0 16,5 13 0-16,-5 32 2 15,1 4-1-15,-21 35-9 16,-5 1 4-16,-25 35-58 15,-5-13 34-15,-31 18-122 16,6-22 83-16,-55 13-119 16,4-23 106-16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1:00:31.25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383BFB9-8D69-4C8B-A361-35B7F5FC30A1}" emma:medium="tactile" emma:mode="ink">
          <msink:context xmlns:msink="http://schemas.microsoft.com/ink/2010/main" type="writingRegion" rotatedBoundingBox="22534,3024 24099,2694 24245,3388 22680,3717"/>
        </emma:interpretation>
      </emma:emma>
    </inkml:annotationXML>
    <inkml:traceGroup>
      <inkml:annotationXML>
        <emma:emma xmlns:emma="http://www.w3.org/2003/04/emma" version="1.0">
          <emma:interpretation id="{46D34C3C-E9C8-4230-A0AE-9B604AE0521D}" emma:medium="tactile" emma:mode="ink">
            <msink:context xmlns:msink="http://schemas.microsoft.com/ink/2010/main" type="paragraph" rotatedBoundingBox="22534,3024 24099,2694 24245,3388 22680,37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297414-01A8-44AD-94C0-4D03CE571B10}" emma:medium="tactile" emma:mode="ink">
              <msink:context xmlns:msink="http://schemas.microsoft.com/ink/2010/main" type="line" rotatedBoundingBox="22534,3024 24099,2694 24245,3388 22680,3717"/>
            </emma:interpretation>
          </emma:emma>
        </inkml:annotationXML>
        <inkml:traceGroup>
          <inkml:annotationXML>
            <emma:emma xmlns:emma="http://www.w3.org/2003/04/emma" version="1.0">
              <emma:interpretation id="{7B84F67B-59C6-4F4F-9D1F-9547951E229E}" emma:medium="tactile" emma:mode="ink">
                <msink:context xmlns:msink="http://schemas.microsoft.com/ink/2010/main" type="inkWord" rotatedBoundingBox="22534,3024 24099,2694 24245,3388 22680,371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18635 687 252 0,'-5'-4'96'0,"5"4"-52"0,5 0-49 15,-5 0 17-15,0 0-9 16,0-5 5-16,10 5-5 0,1-4 14 16,4 4-9-16,-5-4 20 15,0-1-15-15,0-4 15 16,0 5-15-16,0-10 8 15,0 5-12-15,0-4 4 16,0 4-8-16,-5-9 4 16,0 5-5-16,-5-5 0 15,5 9-2-15,-10 0-2 16,0 9 1-16,-15 0-4 16,0 9 2-16,-20 9 1 15,-6 4 2-15,-4 0-1 16,5 5-1-16,-15 0 1 15,4 4-4 1,6-8 0 0,10 3 2-16,0-3 0 0,-1-5 1 15,16-5 0-15,5 0 0 16,5 1 0-16,5-5 0 16,5 0-3-16,5 0 0 0,10-5 4 0,5-4 1 15,5 0 4 1,10 0-3-16,11 0-4 15,-1 0 0-15,0-4 3 16,-5 4-1-16,0-5-1 16,-4 1 1-16,-6-1-6 15,-5 5 3-15,-10 5 3 0,-5 8 0 16,-20 10 2-16,0 3-2 16,-26 15-1-16,6-1 1 0,-15 9-1 15,5-4 0 1,0-5-18-16,9-4 10 0,6-14-65 15,10 0 40-15,10-26-128 16,15-1 90-16</inkml:trace>
          <inkml:trace contextRef="#ctx0" brushRef="#br0" timeOffset="1621.8714">19319 683 260 0,'15'-31'99'0,"-15"31"-54"0,35-41-37 0,-15 19 28 16,1 9-22-16,4-19 9 15,5 6-14-15,0-6 6 16,0 5-8-16,-5 1 0 15,0 12-4-15,1 1 3 16,-11 4-4-16,-10 9 1 16,5 9-1-16,-15 9 1 15,5 9-2-15,-5 4 2 16,0 0-2-16,-10 5 2 16,-5-5-2-16,-1-4 2 15,6-5-2-15,-5-4-1 16,10-4 1-16,-10-10 12 15,10 1-7-15,0-10 11 16,5 1-10-16,0-5 1 16,5 9-5-16,5 0-2 15,5 4 0-15,5 5-1 16,5 9 0-16,5 4 0 16,0 5 0-16,11 0 4 15,-6 0-2-15,0 4 1 16,5 5-1-16,-10-1-8 0,0 1 3 0,-10-5-63 15,1-4 37-15,-21 0-151 16,5-9 100-16</inkml:trace>
          <inkml:trace contextRef="#ctx0" brushRef="#br0" timeOffset="756.277">18801 862 216 0,'-5'-5'82'0,"5"5"-44"0,5-9-20 16,-5 5 45 0,0 4-35-16,0-5 28 15,0 5-33-15,0-4 26 16,0-1-28-16,0 1 13 15,0 4-19-15,0-5 0 16,0 5-9-16,0-9 1 16,0 9-4-16,0 0-2 0,0 0-3 0,0 0-3 15,0 0 2-15,0 0 2 16,0 0 1-16,0 5-3 16,0 8 2-16,0 19 1 15,0 3 0-15,0 1 2 16,5 0-1-16,-5-5 2 15,5 0-2-15,-5-8 2 16,0-5-2-16,0-9 2 16,0-5-2-16,0-13-1 15,0 0 1-15,0-13-1 16,0-5 0-16,0-4 0 16,-5 4 0-16,5 0 0 15,-5 5 0-15,5-5 2 0,0 5 1 0,0-5-4 16,0 9-1-16,5 0-2 31,0 5 0-31,5 4 3 16,0 0 0-16,6 9-6 15,4 9 4-15,0 4 1 16,0 1 2-16,0 3 0 16,5 1-3-16,0 5 2 15,0-5 5 1,1 4-2-16,-1-9 1 15,0 5-1-15,-5-13 3 16,5 4-3-16,-5-18-1 16,0 4 0-16,-5-8-1 15,0-1 0-15,-5-8 2 16,1 4-1-16,-11-13-1 16,0 4 1-16,-11-22-1 15,6 4 0-15,-10-13 0 16,0 13 0-16,-5-4 0 15,10 14 0-15,-5 3-38 16,10 10 21-16,-5 8-30 0,0 6-40 16,5 3-19-16,0 14-27 15</inkml:trace>
          <inkml:trace contextRef="#ctx0" brushRef="#br0" timeOffset="1177.9708">19440 598 240 0,'-10'-4'90'0,"10"4"-48"0,-5-5-18 0,0 1 49 15,10 4-40-15,-5-9 19 16,0 4-31-16,0-8 13 15,0 8-20-15,0-8 10 16,0 4-14-16,0-4 4 16,5 4-9-16,0-5 7 15,0 10-8-15,0-10 3 16,0 10-4-16,-5-5-4 16,5 9 0-16,0-5-1 15,0 10 0-15,0 8 0 16,0 5 0-16,0 22 2 15,0 10 0-15,-10 12-7 16,5-4 4-16,-5 9-19 16,5-4 13-16,-5-1-34 15,0-4 24-15,-5-13-50 16,10 0 38-16,-10-23-108 16,5-4 77-16,-5-13-81 15,5-5 82-15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1:00:34.211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1B8FFD0-E924-4A0B-848C-BDC1D1B64516}" emma:medium="tactile" emma:mode="ink">
          <msink:context xmlns:msink="http://schemas.microsoft.com/ink/2010/main" type="inkDrawing" rotatedBoundingBox="20940,3651 25667,3260 25676,3378 20950,3769" semanticType="strikethrough" shapeName="Other"/>
        </emma:interpretation>
      </emma:emma>
    </inkml:annotationXML>
    <inkml:trace contextRef="#ctx0" brushRef="#br0">150 432 184 0,'-20'-9'71'0,"20"9"-38"0,-26-5-14 0,16 1 21 15,0 4-7-15,0-5 14 16,5 5-27-16,-10-9 3 0,5 0-5 16,0 1 2 15,10 3-10-31,-10 1-1 16,10 4-6-16,-10-5-4 0,10 5 0 0,-5 0 1 15,10 5 0-15,-10-1 2 16,5 5-1-16,-5 0 6 15,5 0-4-15,-5-5 3 16,10 1-3-16,-5-5 5 16,0 4-5-16,0 1 12 15,5-1-8-15,0 1 3 16,5-1-6-16,-5 5-4 16,0-4-1-16,0-1 3 15,5 1-1-15,0 3-1 16,5-3 1-16,5-5-1 0,5 0 2 15,6-5-1 1,4 1-1-16,5-5 1 16,5 5-1-16,1-5 0 15,-6 4 0-15,5 1 2 0,0-5-1 16,0 0-1 0,-4 9 1-16,4 0-1 0,-5 0 0 0,-10-5-3 15,6 10 2 1,-6-1-1-16,0-4 3 0,-5-9 1 15,5 5 0-15,10-14 1 0,6 5-2 16,-1-5-3 0,5 9 1-16,0-5 1 15,-4 10 0-15,-1-5 0 16,0 9 0-16,0-4 0 16,-4 8 0-16,-1-4 0 15,0 4 0-15,0 1 0 31,0-1 0-31,1 1-3 0,-1-10 5 16,0 1 2-16,10-5-3 0,1 0 1 16,-1 5-1-16,5-10-1 15,6 10 1-15,-11-5-6 16,0 9 3-16,-5-9 3 16,1 9 0-16,-1-5 2 15,0 10-2-15,0-5-3 16,-4 0 1-16,-1 0 1 15,0 0 0-15,-5 0 2 0,5 0-1 0,11 0-1 16,4-5 1-16,-5 1-1 16,5-1 0-16,1-3-3 15,-6 3 2-15,5-8 3 16,-4 8-1-16,9-4-1 31,-5 9 1-31,-4-4-4 16,-1 4 2-16,0 0 1 15,-5 4 0-15,16-4 0 16,-11 5 0-16,10-10 0 16,1 5 0-16,4-9 11 15,0 0-6-15,11-9 13 16,-6 10-10-16,10-10-2 16,-9 4-3-16,14-4-5 15,-4 5 1-15,4 0 3 16,-4 8-1-16,-6-8 2 15,-10 13-2-15,1-5-1 16,-6 10 1-16,-5-10-1 16,-4 1 0-16,-1-5 2 15,-10 4-1-15,-10-4-1 16,0 5 1-16,-4-9-4 16,-1 8 2-16,-5-4-19 0,0 5 11 15,-5-5-78-15,5 9 48 16,-5-5-146-16,0 10 104 0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1:00:51.572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475E176-6261-4C5C-8613-7641CB8877F3}" emma:medium="tactile" emma:mode="ink">
          <msink:context xmlns:msink="http://schemas.microsoft.com/ink/2010/main" type="inkDrawing" rotatedBoundingBox="25367,3266 27981,3168 27983,3215 25369,3313" shapeName="Other"/>
        </emma:interpretation>
      </emma:emma>
    </inkml:annotationXML>
    <inkml:trace contextRef="#ctx0" brushRef="#br0">-3 96 200 0,'0'-9'74'0,"0"9"-40"0,0-5-31 15,0 1 24 16,0 8-17-31,0-4 11 16,0 0-12-16,0 0 11 16,0 0-12-16,0 0 14 15,5 0-13-15,5 0 16 16,-5 5-15-16,0-5 13 16,0 4-13-16,5 1 4 0,0-1-9 0,0 1 0 15,5-1-3-15,0 1-4 16,5-1 1-16,0-4 3 15,0 0-1-15,6 0 2 16,-1 0-2-16,10-4-1 16,5-1 1-16,10-4-1 15,6 5 0-15,-1-5-3 16,0 4 2-16,1-4 1 16,-1 5 0-16,-5-1 4 15,0 5-2-15,1-4 1 16,-6 8-1-16,0-4-4 0,-5 0 1 15,1-4 1-15,-1 4 0 16,5-4 0-16,0-1 0 0,6-4 17 31,-6 9-9-31,5-4 15 16,-5 4-14-16,1-5-4 16,-6 5-3-16,5-4-5 15,-10 4 2-15,5-5 1 16,-4 10 0-16,-1-5 2 15,-5 0-1-15,0 0-3 16,0 0 1-16,-5 0-4 16,6 0 3-16,-1 0 1 0,0 0 1 15,0 0 2-15,5 0-1 0,1 0 2 16,4 0-2-16,0 0 2 16,0 0-2-16,0 0-3 15,-4 0 1-15,4 0-1 16,-5 0 0-16,0-5 4 15,0 5-1-15,1-4-1 16,-1 4 1-16,5-5-4 16,-5 5 2-16,0-4 3 15,1 8-1-15,-6-4-1 16,0 0 1-16,0 0-10 16,0 0 5-16,-5-4-84 15,5 4 48-15,-4-9-140 16,-1 4 101-16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6:06.07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4237AA8-EFE5-453E-9217-7A4411C10379}" emma:medium="tactile" emma:mode="ink">
          <msink:context xmlns:msink="http://schemas.microsoft.com/ink/2010/main" type="inkDrawing" rotatedBoundingBox="7717,6342 10270,6314 10272,6498 7719,6527" semanticType="strikethrough" shapeName="Other">
            <msink:sourceLink direction="with" ref="{4CF8BC2B-6605-4B0A-A973-5B3882F8D821}"/>
          </msink:context>
        </emma:interpretation>
      </emma:emma>
    </inkml:annotationXML>
    <inkml:trace contextRef="#ctx0" brushRef="#br0">3534 3999 228 0,'-20'-9'88'0,"20"9"-48"0,-15-5-27 0,10 1 33 16,5 4-26-16,-5-5 1 16,0 10-13-16,-5-5 6 15,5 0-8-15,-10 0 14 16,10 0-11-16,-5 0 11 16,5 4-11-16,-11-4 13 15,11 5-13-15,-5-1 7 16,-5 1-5-16,0-1 3 15,5 5-8-15,-5-5 3 16,5 5-5-16,-10-4 2 16,10 4-3-16,-5-5-2 15,5 1 0-15,0-1-1 16,10 1 0-16,-10-1 0 16,10 1 0-16,-5-5 2 15,10 0-1-15,-5 0 2 16,10 4-2-16,-5 1-1 15,5-1 1-15,0 0 1 16,0 1-1-16,0-1-1 16,0 1 1-16,0-1-4 15,0 5 2-15,0-4 3 0,0-1-1 0,0 1-1 16,5-1 1-16,-5-4 1 16,0 0-1-16,0 0-1 15,1 5 1-15,-1-5-4 16,0 4 2-16,-5-4 3 15,5 0-1-15,-5 0-3 16,0 5 1-16,5-5 1 16,0 4 0-16,5-4 0 15,0 0 0-15,5-4 2 32,0 4-1-32,5-5 4 15,1 5-3-15,-1-4-1 16,5-1 0-16,-10 1-4 15,5 4 2-15,-5-5-1 16,0 10 0-16,-5-5 2 0,5 4 0 0,-4 1 0 16,4 4 0-16,-5-5-3 15,5 0 2-15,-5-4 3 16,5 5-1-16,0-5-1 16,5 0 1-16,0 0-1 15,1 0 0-15,4-5 0 16,0 5 0-16,0-4 2 15,5 4-1-15,5-4-3 16,1 4 1-16,14-5-1 0,5 5 0 16,11-4 2-16,-1-1 0 15,10-4-3-15,-4 5 2 0,9-14 3 32,-9 13-1-32,14-8-1 0,-9 4 1 0,9-4-4 31,-9 8 2-31,-1-4 1 15,-10 5 0-15,1-1 2 16,-6 5-1-16,0-4-1 16,-4 8 1-16,-11-4-1 15,-5 0 0-15,-4 0 0 16,-6 0 0-16,-5 0-5 16,-5 0 3-16,-5-4-50 15,-5 4 29-15,-5-9-165 16,0 4 105-16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1:01:39.521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B1542C9-5F36-40DD-9C98-B0615EDD221A}" emma:medium="tactile" emma:mode="ink">
          <msink:context xmlns:msink="http://schemas.microsoft.com/ink/2010/main" type="inkDrawing" rotatedBoundingBox="17127,11086 17440,8138 18273,8226 17960,11175" semanticType="callout" shapeName="Other">
            <msink:sourceLink direction="with" ref="{599A9977-0249-44CD-93A8-877B1D6DA75D}"/>
            <msink:sourceLink direction="with" ref="{3BA27953-E655-41B2-A337-BE4ACB07CE67}"/>
          </msink:context>
        </emma:interpretation>
      </emma:emma>
    </inkml:annotationXML>
    <inkml:trace contextRef="#ctx0" brushRef="#br0">781 17 204 0,'-10'5'77'0,"5"-1"-42"0,-5-4-30 0,5 0 17 15,0 0-10-15,0-4 1 16,0 4 3-16,0-5 4 15,0 1-10-15,0-1-3 0,0 1-1 16,0 0 1-16,0 4 3 16,0-5-1-1,-1 5 2-15,1 0-6 0,0 0-1 16,0 5-2-16,0-1 1 16,-5 0-4-16,0 5 0 15,0 0 1-15,0 0 0 16,0 0 0-16,0 0 0 15,5 0 0-15,0-4 2 0,0-1 8 16,0 0 5-16,-5-4-1 16,5 0 0-16,0 0-6 0,-5 0 0 15,5 0-3-15,0 0 0 32,-5 0-3-32,0 0-2 0,0 0 3 0,0 5 0 15,-1-1-4-15,1 1-1 31,0-5 1-31,0 4 0 16,0 1 3-16,0-1 3 16,5-4-4-16,-5 0-1 15,0 5 0-15,0-5 0 0,0 4 0 16,-5 1 2-16,0-1 8 16,0 1 5-16,0-1-7 15,-5 1-4-15,-1-1-3 0,1 1-1 16,0-1-3-16,5 0 2 15,0 1-1-15,0-1 0 16,5 5 4-16,0 0 1 0,0 0-4 16,0 0 1-16,-5 0 0 15,0 0 2-15,-1-5-3 16,1 1-2-16,0-1 4 16,0 1 1-16,0-1-5 15,5 1 0-15,0-1 3 16,0 1 2-16,0-1-3 15,5 1 1-15,0-1 0 16,0 5 0-16,-5 0-3 16,5 0 0-16,0 4 2 15,5 1 0 1,0 4 1-16,0 0 2 0,0-1-3 16,5 10 0-16,0 0 1 31,5 4-3-31,-5-4 2 15,0 4 1-15,0 5 0 0,-5 4 0 16,0-4 0 0,0 0 0-16,0 0 0 15,0-5 0-15,-5 5 2 0,5-5-3 0,0-4 0 16,0 0 1-16,0-5 2 16,0 0-1-16,0 1-1 15,5-6-2-15,0 1 1 0,0 0 1 16,0-4 2 15,5 8-1-31,0 5-1 0,-5 4 1 16,0 0-1-16,0 10 0 15,-5-1 0-15,5 0 0 16,-5-4 0-16,0-1 0 0,0 6-3 16,0-1 2-16,-5 0 1 15,5-4 0-15,-5 0 0 16,5-1 0-16,-5-3 2 15,0-1-1-15,-5-4-1 16,10 0 1-16,-5-5-6 16,10 5 3-16,-5-5 1 15,0 5 1-15,0 0 0 0,0 4 0 16,0 0 2-16,0 5-1 16,0 0-1-16,0-1 1 0,0 1-1 31,0 0 0-31,0 0 0 15,5-5 0-15,0 0 0 16,0 1 0-16,0 3 0 16,0 1 0-16,0-5 2 15,0 5-1-15,0 0-1 0,-5 0-2 16,0-5 1-16,0-4 3 16,0-1 1-16,0 1-1 15,0 0-4-15,-5 0-1 0,0 0 2 0,0-5 2 16,0 0 2-16,0 1 3 15,5-5 10-15,-5-1 5 16,5-3-11-16,-5-1-6 16,5-4-2-16,-5 5 0 15,0 3-3-15,5 1 0 16,-5 5-1-16,0-1 0 16,5 0 4-16,0 1 1 15,0-5-1 1,-5-1-2-16,5-3 1 15,0-1-1-15,0-4 0 16,0 0 0-16,0 0 0 0,15-4 0 16,0 4 0-16,5-9 0 15,5 4 2-15,6 0 1 16,4 1-4-16,-5-5 1 16,5 4 0-16,-5-4 2 15,0 0-3-15,1 5 0 0,-6-5 1 16,5 0 2-16,-5 0-1 15,0-5-1-15,0-4 3 16,0 1 0-16,1-6-41 16,-1 5-19-16,0 14-117 15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6:56.8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90BDD2-16E8-4060-8825-5859C851898F}" emma:medium="tactile" emma:mode="ink">
          <msink:context xmlns:msink="http://schemas.microsoft.com/ink/2010/main" type="inkDrawing" rotatedBoundingBox="10307,9596 10312,9596 10312,9611 10307,9611" shapeName="Other"/>
        </emma:interpretation>
      </emma:emma>
    </inkml:annotationXML>
    <inkml:trace contextRef="#ctx0" brushRef="#br0">5 0 156 0,'-5'0'60'0,"5"0"-32"0,0 0-20 0,0 0 16 15,0 0-1-15,0 0 1 16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5:56.32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CDBB08B-0B3C-482D-A711-A45D77CCBB4B}" emma:medium="tactile" emma:mode="ink">
          <msink:context xmlns:msink="http://schemas.microsoft.com/ink/2010/main" type="writingRegion" rotatedBoundingBox="3717,6178 9513,5245 9715,6500 3919,7433"/>
        </emma:interpretation>
      </emma:emma>
    </inkml:annotationXML>
    <inkml:traceGroup>
      <inkml:annotationXML>
        <emma:emma xmlns:emma="http://www.w3.org/2003/04/emma" version="1.0">
          <emma:interpretation id="{EE1CDA65-2F14-45B2-A229-3D7479507382}" emma:medium="tactile" emma:mode="ink">
            <msink:context xmlns:msink="http://schemas.microsoft.com/ink/2010/main" type="paragraph" rotatedBoundingBox="3717,6178 9513,5245 9715,6500 3919,74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B8C6F3-DD94-4D80-95AB-785D13C0A37C}" emma:medium="tactile" emma:mode="ink">
              <msink:context xmlns:msink="http://schemas.microsoft.com/ink/2010/main" type="line" rotatedBoundingBox="3717,6178 9513,5245 9715,6500 3919,7433"/>
            </emma:interpretation>
          </emma:emma>
        </inkml:annotationXML>
        <inkml:traceGroup>
          <inkml:annotationXML>
            <emma:emma xmlns:emma="http://www.w3.org/2003/04/emma" version="1.0">
              <emma:interpretation id="{3A1A22E8-E9D1-4716-BCD1-B96E118C04BE}" emma:medium="tactile" emma:mode="ink">
                <msink:context xmlns:msink="http://schemas.microsoft.com/ink/2010/main" type="inkWord" rotatedBoundingBox="3729,6251 5539,5959 5730,7142 3919,743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-276 3820 344 0,'-21'0'129'16,"21"0"-70"-16,-10 0-60 0,5 0 21 15,10 0-15-15,-5 0-2 16,5 4-2-16,0-4 1 16,5 5-1-16,1-5-1 15,4 4 1-15,0-4 1 16,5 0-1-16,-5 0 2 16,0 0-2-16,-5 0 8 15,5 5-5-15,-5-5 8 16,0 0-8-16,-5 0 1 15,0 0-3-15,-5 0 3 0,0 0-3 16,0 0 1-16,0 0-1 16,-10 0-2-16,5 0 1 0,-15 0-4 31,0 4 2-31,-15 1 1 16,10-1 0-16,-16 5-3 15,6 0 2-15,-10 4 1 16,5 5 0-16,-10 9-3 15,14 0 2-15,-4 4-4 16,10 5 3-16,0-5 1 16,10 0 1-16,0 1 0 0,4-10 0 15,6-4 0-15,5 0 0 16,0-5 0-16,5 1 0 0,0-5 2 16,10 0-1-16,0-5-1 15,6 5 1-15,-1-9-1 16,0 4 0-16,5-4 2 15,0 0-1-15,5 0-5 16,0 5 2-16,-5-5 1 16,5 4 1-16,-4 1 2 15,4-1-1-15,-5 1-3 16,5 8 1-16,-5 1-1 16,0 3 0-16,-10 6 6 31,5-1-2-31,-25 14 4 15,10 0-4-15,-15 4-3 0,0-4 0 16,-15-1 3-16,0 1-1 16,-10-5 8-16,9 1-5 15,-4-15 3-15,10 1-4 0,0-13-24 16,10-1 12-16,5-8-85 0,10-1 52 0,10-4-136 31,5 0 100-31</inkml:trace>
          <inkml:trace contextRef="#ctx0" brushRef="#br0" timeOffset="1004.2269">156 4155 288 0,'-15'-5'110'0,"15"5"-60"0,-10-4-41 0,5 0 36 0,5 4-27 0,-10-5 11 16,10 5-18 0,-5-4 12-16,10-1-13 0,-10-4 13 31,5 5-14-31,-10-14 16 16,10 9-15-16,-5-4 13 15,5 4-13-15,-5-9 4 16,10 4-9-16,-5-4-2 15,0 9-2-15,0-4-1 16,0 4 0-16,0 0-5 16,0 5 3-16,0 4-3 15,0 4 2-15,0 19 2 16,0 3 1-16,0 28 0 0,0 9 0 0,0 8 0 16,0 1 0-16,0-10 2 15,5-8-1-15,0-14-1 16,0-9 1-16,0-4 1 15,0-5-1-15,-5-4-1 16,5-4 1-16,-5-10-26 16,0 5 14-16,-5-9-39 15,5 5 28-15,-5-10-21 16,0 5 25-16,-5-13-2 16,10 4 13-16,-10-14 4 15,4 1 2-15,-4-14 12 16,10 5-6-16,-10-14 22 15,10 10-15-15,-5-6 19 16,5 10-18-16,0-5 11 16,5 10-14-16,-5-6 4 15,5 14-9-15,0-4 2 16,0 13-4-16,0 0-4 16,6 9 0-16,-1 5-1 15,0 8 0-15,5 9 2 16,0 5 0-16,5 9 0 0,0 0 0 15,5 4 0-15,0 0 0 0,0 0 0 16,1-4 0-16,-6-9 2 16,5 0-1-16,-5-9 4 15,5-5-3-15,-5-4 4 16,5 4-4-16,-5-17 4 31,1-1-4-31,-1-17 10 16,0 4-6-16,-10-22 5 15,5 4-6-15,-15-31 0 16,5 9-3-16,-10-13 1 16,0 8-2-16,-5-4 2 15,0 22-2-15,-5 1-1 0,10 17 1 16,-10 0-26 0,10 14 14-16,-6-1-70 15,6 5 45-15,0 0-163 0,5 9 111 0</inkml:trace>
          <inkml:trace contextRef="#ctx0" brushRef="#br0" timeOffset="1435.204">860 3945 260 0,'-31'-9'96'0,"31"9"-52"0,-5-4-25 0,0-1 57 15,10 5-43-15,-5-9 36 16,0 5-41-16,0-10 23 0,5 5-29 0,-5-4 10 16,6 4-18-16,-1-9-2 15,0 5-7-15,0-1-5 16,0 5-1-16,0-4-4 15,0 8 3-15,-5 1 1 16,0 4 1-16,0 0 0 16,5 9 0-16,-5 0-5 15,5 4 3-15,-5 36-1 16,0 10 1-16,0 34-16 16,0 10 10-16,0-5-12 15,10-13 11-15,0-4-8 16,0-14 9-16,-5-5-33 15,5-12 23-15,-10-15-54 16,5-3 41-16,-10-15-135 16,5-3 92-16</inkml:trace>
          <inkml:trace contextRef="#ctx0" brushRef="#br0" timeOffset="2056.3476">809 4061 312 0,'10'-40'118'0,"-10"40"-64"0,10-49-48 0,-4 31 30 15,4 4-23-15,0-8-4 16,10 9-6-16,0-10-3 16,5 5 1-16,-5-4-1 15,5 9 0-15,-5-5-3 16,5 4 2-16,-4 6-1 15,-1 3 0-15,-5 5 0 16,0 5 0-16,-5 3 4 16,5 6-1-16,-10 4 2 15,5 4-2-15,-10 9-1 16,5 1 1-16,-10 3-1 16,0 6 0-16,-10-6 2 15,5-3-1-15,-10-6 4 0,10 1-3 16,-10-13 10-16,5-1-6 15,-6-8 19-15,1-1-14 0,-5-8 12 16,10-1-13-16,-5-8 8 16,10 4-10-16,-5-9 2 15,10 9-6-15,-10-4 0 16,10 8-2-16,-5-4-2 16,10 5 1-16,-10-1-4 15,10 5 2-15,-5 0-1 16,5 9 0-16,0 0 0 15,5 4 0-15,0 23 2 16,5 0 0-16,5 18-3 16,10-1 2-16,5 10 1 15,0-5 0-15,5 0 2 16,1-9-1-16,-6 5-1 16,0-5 1-16,-5-9-1 15,0 0 0-15,-5-8 6 0,0-1-3 0,-9-13-14 16,4 0 5-16,-10-9-96 15,0-5 56-15,0-8-155 16,5-1 113-16</inkml:trace>
        </inkml:traceGroup>
        <inkml:traceGroup>
          <inkml:annotationXML>
            <emma:emma xmlns:emma="http://www.w3.org/2003/04/emma" version="1.0">
              <emma:interpretation id="{29CFB688-CB94-4BB0-8EB8-76E96A06C25E}" emma:medium="tactile" emma:mode="ink">
                <msink:context xmlns:msink="http://schemas.microsoft.com/ink/2010/main" type="inkWord" rotatedBoundingBox="6477,6305 7015,6218 7060,6496 6522,658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151.0633">2091 4173 272 0,'-15'4'101'0,"15"-4"-54"0,-5 5-35 0,0-5 33 16,10 0-27-16,-5 0 7 15,0 0-15-15,0 0 1 16,0 0-7-16,0 0 11 15,0 0-8-15,0 0 14 16,0 0-12-16,0 0 16 16,0 0-15-16,-5 0 11 15,5 0-12-15,-5 0 6 16,5 0-8-16,-5 0 2 16,10 0-5-16,-5 0-4 15,0 0-1-15,5-5-1 0,5 5 0 0,10-4 2 16,5-1 0-16,6 1-3 15,-1 4 2-15,-5 0 3 32,5 4-1-32,-5-4 2 15,0 0-2-15,-5 0-3 16,11 5 1-16,-11-10 3 16,5 5-1-16,-5-4-1 15,5-1 1-15,-5-8-61 16,5 4 33-16,-5-9-178 15,6 9 113-15</inkml:trace>
          <inkml:trace contextRef="#ctx0" brushRef="#br0" timeOffset="2634.3395">2101 3958 236 0,'-10'-4'88'0,"10"4"-48"0,-10-5-20 0,5 1 49 32,5 8-39-32,-5-8 26 15,5 4-34-15,-5-5 15 16,0 5-21-16,-5-4 11 16,10 8-16-16,-5-4-1 15,10 0-6-15,-5 0-7 0,0 0 1 0,0 0 1 16,0 0 1-16,5 0 2 31,10 5-1-31,10-5-1 0,5 4 1 0,11-8 1 16,-1 4-1-16,5-9-1 15,0 5 1-15,6-5-1 16,-6 4 0-16,-5-4-18 16,0 9 10-16,-9-4-69 15,-6 4 42-15,-5-5-150 16,-5 10 104-16</inkml:trace>
        </inkml:traceGroup>
        <inkml:traceGroup>
          <inkml:annotationXML>
            <emma:emma xmlns:emma="http://www.w3.org/2003/04/emma" version="1.0">
              <emma:interpretation id="{4CF8BC2B-6605-4B0A-A973-5B3882F8D821}" emma:medium="tactile" emma:mode="ink">
                <msink:context xmlns:msink="http://schemas.microsoft.com/ink/2010/main" type="inkWord" rotatedBoundingBox="8510,5406 9513,5245 9673,6237 8669,6399">
                  <msink:destinationLink direction="with" ref="{E4237AA8-EFE5-453E-9217-7A4411C10379}"/>
                </msink:context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822.993">4283 3024 340 0,'-20'-4'126'0,"20"4"-68"0,-10-5-50 15,5 1 29 1,10 8-23-16,-5-4-5 0,0 0-6 0,0 0-7 16,0 0 2-16,5 0 1 15,10 0 1-15,15 0 2 16,5 0-1-16,16 0 2 16,-1 0-2-16,0 0-1 15,0 0 1-15,-4 0 3 16,-6 0-2-16,0 0 1 15,-5 0-1-15,-4-4 3 16,-6 4-3-16,-5-4-38 16,-5 4 19-16,-10-5-162 15,0 5 98-15</inkml:trace>
          <inkml:trace contextRef="#ctx0" brushRef="#br0" timeOffset="7724.418">4258 3413 240 0,'-25'5'90'0,"25"-5"-48"0,-20 9-36 15,10-5 31 1,10 1-22-16,-10-1 17 15,0 0-19-15,-6 1 18 16,6-1-18-16,-5-4 20 16,10 5-19-16,-5-5 17 0,5 0-17 15,0 0 10-15,5 0-14 0,0 0 4 16,5 0-9-16,5-5 0 16,5 5-3-16,5-9-2 15,1 5 1-15,9-5-1 16,5 5 0-16,10-10 0 31,5 10 0-31,6-10 0 16,-1 5 0-16,-10-4-7 15,1 8 4-15,-11-8-56 16,-5 4 32-16,-5-4-164 16,0-1 106-16</inkml:trace>
          <inkml:trace contextRef="#ctx0" brushRef="#br0" timeOffset="7357.8677">4238 3024 320 0,'-20'0'121'0,"20"0"-66"0,-20 0-47 0,15 0 36 15,5 0-28-15,-5 0 9 16,5 0-16-16,-5 0 6 16,10 0-8-16,-10 0-4 15,5 0-2-15,-5 0-8 16,5 0 4-16,0 5 1 15,5 4 2-15,0 9 0 16,5 9 0-16,-5 17-3 16,5 10 2-16,-5 17 1 15,0 10 0-15,0-5 2 16,0-5-1-16,-5-8-1 16,5-14 1-16,-5-4 1 15,0-10-1-15,0-8 6 16,0-5-4-16,0-8 12 15,0-1-8-15,0-8 5 16,0-1-7-16,0-4 0 16,0 0-3-16,0 0-4 15,0 0 1-15,5 0-4 16,0 0 3-16,5-4 5 16,10 4-1-16,20-9-1 15,11 4 0-15,4-8-1 16,0 4 0-16,-5-4-3 15,-4 8 2-15,-6-4 1 16,0 9 0-16,-10-9 0 16,-5 9 0-16,-4-4 0 15,-6 4 0-15,-5-5-47 16,0 5 26-16,-10-4-172 16,5 4 107-16</inkml:trace>
          <inkml:trace contextRef="#ctx0" brushRef="#br0" timeOffset="8446.5218">4896 3114 292 0,'-15'-9'110'0,"15"9"-60"0,-5-5-25 0,0 1 48 15,10 8-41-15,-5-8 7 16,0 4-24-16,0-5-1 15,0 5-8-15,0-8 1 16,0 8-4-16,0-5 3 16,0 5-4-16,0-9 8 15,0 5-6-15,0-5 5 16,0 9-5-16,0-9-2 16,0 9-1-16,0-9-1 15,0 9 0-15,-5 0-3 16,5 4 2-16,-5-4-4 15,10 9 3-15,-5 14-1 16,5 8 1-16,-5 31 2 16,5 5 0-16,0 32 2 15,5-5-1-15,-5-5-1 16,5-9 1-16,-4-13-1 0,-1-9 0 16,0-8 2-16,0-6-1 0,-5-12 4 15,5-6-3-15,-5-8 4 16,0 0-4-16,0-13 1 15,0-1-1-15,0-8-2 16,0 4 1-16,0-9-1 31,0 4 0-31,0-8-5 0,5 4 3 0,-5-9-1 32,10 5 1-32,0-14 0 15,5 9 0-15,5-13 0 16,0 8 0-16,-5-4 2 15,5 5 0-15,0-9 0 16,0 9 0-16,-4-1-3 16,-1 14 2-16,0 0-4 0,0 9 3 0,-5 5 1 15,0 8 1-15,-10 5 0 16,0 9 0-16,-10 9 0 16,0-5 0-16,-5-4 2 15,0 0-1-15,-5-1-1 16,-1 1 1-16,1-5 1 0,0-4 3 15,0-4 0-15,-5-5 0 0,-5-9-3 16,10-5-2-16,0-4-30 16,4-9-15-16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1-29T21:01:49.748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15BBB76-C81B-4E99-8C10-40079A5F7772}" emma:medium="tactile" emma:mode="ink">
          <msink:context xmlns:msink="http://schemas.microsoft.com/ink/2010/main" type="writingRegion" rotatedBoundingBox="11704,17967 11719,17967 11719,17982 11704,17982"/>
        </emma:interpretation>
      </emma:emma>
    </inkml:annotationXML>
    <inkml:traceGroup>
      <inkml:annotationXML>
        <emma:emma xmlns:emma="http://www.w3.org/2003/04/emma" version="1.0">
          <emma:interpretation id="{5CCB6728-467D-46F0-A650-DE5DE4BA2CF5}" emma:medium="tactile" emma:mode="ink">
            <msink:context xmlns:msink="http://schemas.microsoft.com/ink/2010/main" type="paragraph" rotatedBoundingBox="11704,17967 11719,17967 11719,17982 11704,179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08FD71-EC21-46FD-B9DB-AF65193D33E7}" emma:medium="tactile" emma:mode="ink">
              <msink:context xmlns:msink="http://schemas.microsoft.com/ink/2010/main" type="line" rotatedBoundingBox="11704,17967 11719,17967 11719,17982 11704,17982"/>
            </emma:interpretation>
          </emma:emma>
        </inkml:annotationXML>
        <inkml:traceGroup>
          <inkml:annotationXML>
            <emma:emma xmlns:emma="http://www.w3.org/2003/04/emma" version="1.0">
              <emma:interpretation id="{9F7AC28C-2AB7-4E5D-8F16-1E736EC2E3A8}" emma:medium="tactile" emma:mode="ink">
                <msink:context xmlns:msink="http://schemas.microsoft.com/ink/2010/main" type="inkWord" rotatedBoundingBox="11704,17967 11719,17967 11719,17982 11704,17982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}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3</emma:literal>
                </emma:interpretation>
              </emma:one-of>
            </emma:emma>
          </inkml:annotationXML>
          <inkml:trace contextRef="#ctx0" brushRef="#br0">0 0 0,'0'0'0</inkml:trace>
        </inkml:traceGroup>
      </inkml:traceGroup>
    </inkml:traceGroup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6:13.29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7303538-E905-43C2-8DC2-95F775248A8E}" emma:medium="tactile" emma:mode="ink">
          <msink:context xmlns:msink="http://schemas.microsoft.com/ink/2010/main" type="inkDrawing" rotatedBoundingBox="11778,6272 14056,6198 14057,6231 11779,6305" semanticType="underline" shapeName="Other">
            <msink:sourceLink direction="with" ref="{606AD90E-9EB8-4023-84DD-9DAB092B7A0D}"/>
          </msink:context>
        </emma:interpretation>
      </emma:emma>
    </inkml:annotationXML>
    <inkml:trace contextRef="#ctx0" brushRef="#br0">7375 3940 260 0,'-15'-4'99'0,"15"4"-54"0,-10-4-28 0,5-1 43 16,5 10-35-16,-10-5 20 15,10 0-28-15,-5-5 14 16,5 5-18-16,-6-4 12 15,6 4-14-15,-5-5 8 16,10 10-11-16,-5-5 0 16,0 0-5-16,0 0-4 15,0 0 0-15,0 0 3 16,0 0-1-16,0 0 4 0,0-5 1 16,0 1 4-16,0 4-5 0,0-5-3 15,6 10-1-15,-1-10 1 16,5 5-1-16,0 0-1 15,0 0-2-15,0 0 1 16,0 0 1-16,0 0 0 16,5 0 0-16,-5 0 0 15,5 0 0-15,0 0 0 16,0 0 0-16,0 0 0 16,5 0 0-16,-4 0 0 15,4 0 0-15,-5 0 2 16,5 0-1-16,-5 0-1 15,5 0 1-15,-5 0 1 16,10 0-1-16,-10 0-1 16,5 0 1-16,-5 0-4 15,1 0 2-15,-6 0 1 16,0 0 0-16,0 0 0 16,0 0 0-16,-5 0 0 15,5 0 0-15,0-4 0 16,5 4 0-16,5-5 0 15,0 10 0-15,0-5 2 16,5 0-1-16,-4-5-1 16,4 5 1-16,-5-4-4 15,0 4 2-15,-5-5 1 16,5 10 0-16,-5-5 0 16,0 4 0-16,-5-4 2 15,5 0-1-15,-5 0-1 16,6 0 1-16,4-4-4 15,0 4 2-15,5-5 1 16,0 1 0-16,5-1 0 0,0 5 0 16,-5-4 0-16,6 8 0 15,-6-4-3-15,5 0 2 0,-5 0 3 16,5 5-1-16,-5-5-1 16,1 0 1-1,-1 0-1-15,5 0 0 0,5-5 2 16,5 5-1-16,0-4-1 15,6 8 1-15,-6-8-4 16,0 4 2-16,0-5 3 16,1 1-1-16,4-5-1 15,0 9 1-15,15-4-1 16,-9 8 0-16,4-4-3 16,-5 0 2-16,0-4 1 15,-4 4 0-15,4-5 0 16,-5 10 0-16,0-10 0 15,-4 5 0-15,-6-4 0 16,0 4 0-16,-10-5 0 16,-5 10 0-16,-5-5-18 15,6 0 10-15,-11 0-74 16,0 0 46-16,0 0-164 16,0 9 112-16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6:07.032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D3A300F-C9D8-49D1-8F9F-04366AFECAF3}" emma:medium="tactile" emma:mode="ink">
          <msink:context xmlns:msink="http://schemas.microsoft.com/ink/2010/main" type="writingRegion" rotatedBoundingBox="8382,7050 12996,5066 13397,5999 8783,7983"/>
        </emma:interpretation>
      </emma:emma>
    </inkml:annotationXML>
    <inkml:traceGroup>
      <inkml:annotationXML>
        <emma:emma xmlns:emma="http://www.w3.org/2003/04/emma" version="1.0">
          <emma:interpretation id="{BEDF5076-0684-4CD1-987A-1896BDE767D7}" emma:medium="tactile" emma:mode="ink">
            <msink:context xmlns:msink="http://schemas.microsoft.com/ink/2010/main" type="paragraph" rotatedBoundingBox="8382,7050 12996,5066 13397,5999 8783,79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BB0ED9-F23D-4796-B86B-F8B7D0C8CDBC}" emma:medium="tactile" emma:mode="ink">
              <msink:context xmlns:msink="http://schemas.microsoft.com/ink/2010/main" type="line" rotatedBoundingBox="8382,7050 12996,5066 13397,5999 8783,7983"/>
            </emma:interpretation>
          </emma:emma>
        </inkml:annotationXML>
        <inkml:traceGroup>
          <inkml:annotationXML>
            <emma:emma xmlns:emma="http://www.w3.org/2003/04/emma" version="1.0">
              <emma:interpretation id="{00CC6F7B-5374-46F4-B9D7-D098D8789473}" emma:medium="tactile" emma:mode="ink">
                <msink:context xmlns:msink="http://schemas.microsoft.com/ink/2010/main" type="inkWord" rotatedBoundingBox="8382,7050 9217,6692 9609,7604 8775,796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4112 4687 272 0,'5'-14'101'0,"-5"14"-54"0,0-13-31 16,0 8 45-1,0 5-36-15,0-9 24 16,0 5-29-16,0-5 9 16,5 5-17-16,0-10-2 0,0 10-6 0,0-5-1 15,0 9-1-15,0-9-2 16,5 9 1-16,-5-9-4 15,6 9 2-15,-6 0 1 16,5 9 0-16,0 9 0 16,0 4 0-16,0 18-3 15,0 9 2-15,-5 23 1 16,0-1 0-16,-5 10 0 16,5-14 0-16,-5-5 0 15,0-8 0-15,-5-9-3 16,5-5 2-16,-10-13 3 15,5 0-1-15,-5-14-1 16,5 0 1-16,-10-13-6 0,10 5 3 16,-5-23-1-16,10 5 1 0,-5-23 2 15,10 5 0-15,-5-14 0 16,0 5 0-16,0-9 4 16,0 8-2-16,0-8 4 15,0 13-4-15,0-4 10 16,0 4-6-16,0 5 10 15,0 9-9-15,0-5-6 16,5 9-1-16,0 0-2 16,5 9 0-16,-5 0 0 15,5 5 0-15,5-1 0 16,0 10 0-16,5 4 2 16,5 4 0-16,5 10 0 31,5 3 0-31,1 1 0 15,4 5 0-15,0-1 0 16,-5-4 0-16,-5-5 0 16,1-4 0-16,-6-5 4 15,0-4-2-15,-10-9 17 16,5 5-11-16,-10-14 15 16,5 0-14-16,-10-23 5 15,0 6-9-15,-5-28 0 16,0 14-3-16,-5-14-2 0,5 10 1 15,-10-10-1 1,5 9 0-16,-5 1-3 0,10 8 2 0,-10 4-43 16,10 10 24-16,-5 9-100 15,5 8 67-15,5 10-146 16,5 8 112-16</inkml:trace>
          <inkml:trace contextRef="#ctx0" brushRef="#br0" timeOffset="600.6057">5032 4982 332 0,'-10'-23'123'0,"10"23"-66"0,-5 0-51 0,0 0 30 15,10 0-23-15,-5 0 0 16,0 0-8-16,0-4 10 16,0 4-8-16,0-5 14 15,0 5-12-15,0-4 11 16,0-1-11-16,0 1 6 15,0 4-8-15,0-5 0 16,0 10-4-16,-5-5 0 16,5 4-1-16,-10 1-4 15,0 4 1-15,-10 4-1 16,5 5 0-16,-15 9 2 16,9 0 0-16,-9 8-3 15,10 6 2-15,-5-6-1 16,5 1 0-16,5-5 4 15,5-4-1-15,5-4 6 16,5-1-4-16,10-9 6 16,10 5-6-16,10-9 3 15,0 0-3-15,5-13 3 16,1-1-4-16,4-13 15 16,0 0-10-16,-15-13 15 15,0 4-13-15,-15-8 0 16,0 3-5-16,-20-3-18 15,5 8 7-15,-20 4-87 16,5 14 51-16,-20 14-186 16,0 8 128-16</inkml:trace>
        </inkml:traceGroup>
        <inkml:traceGroup>
          <inkml:annotationXML>
            <emma:emma xmlns:emma="http://www.w3.org/2003/04/emma" version="1.0">
              <emma:interpretation id="{606AD90E-9EB8-4023-84DD-9DAB092B7A0D}" emma:medium="tactile" emma:mode="ink">
                <msink:context xmlns:msink="http://schemas.microsoft.com/ink/2010/main" type="inkWord" rotatedBoundingBox="10700,6300 13085,5274 13397,5999 11012,7024">
                  <msink:destinationLink direction="with" ref="{D7303538-E905-43C2-8DC2-95F775248A8E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082.8842">6681 3864 284 0,'-5'-17'107'0,"5"17"-58"0,0-5-31 15,0 1 44 1,0 4-36-16,0-5 10 16,5 5-22-16,-5-4 7 15,5 4-12-15,0-5 8 16,0 1-9-16,0-5 4 15,5 4-7-15,-5-4 4 16,0 9-5-16,0-8 2 0,0 8-3 0,-5-5-2 16,0 5 0-16,0 0-4 15,0 5 2-15,-5-1-1 16,0 5 0-16,-10 9 4 16,0 4-1-16,-15 23-5 15,5 4 2-15,-15 18-41 16,9 5 24-16,-14-1-127 15,10-8 81-15,-10-10-116 0,5-8 102 16</inkml:trace>
          <inkml:trace contextRef="#ctx0" brushRef="#br0" timeOffset="3536.3377">6359 3936 288 0,'0'-22'110'0,"0"22"-60"0,0-9-30 0,0 4 54 15,5 5-42-15,-5-9 16 16,5 9-30-16,-5-4 11 16,5 8-18-16,-5-4 12 15,5 0-13-15,0 0 13 16,0 0-14-16,6 0 5 15,-1 0-9-15,0 0 2 16,5 0-4-16,-5 0 0 16,5 0-1-16,-5 0-4 15,5 5 1-15,-5-1 3 16,0 5-1-16,0 0-1 0,5 0 1 0,0 4-4 16,0 5 2-16,11 5 3 15,-1 3-1-15,10 6-1 16,0-1 1-16,0 9-1 15,5-8 0-15,-4-1 2 32,-1-4-1-32,-10-5-1 15,-5 0 1-15,-10-4-28 16,5-4 15-16,-10-10-156 0,0-4 93 0,-10-18-156 16,0-4 132-16,10-14-7 15</inkml:trace>
          <inkml:trace contextRef="#ctx0" brushRef="#br0" timeOffset="4281.7416">8265 3319 280 0,'0'-13'107'0,"0"13"-58"0,0-18-31 0,0 14 28 16,0-5-4-16,0-5 15 16,5 5-32-16,0-4 3 15,0-5-9-15,-5 0 11 16,0 9-16-16,0-4 6 15,0-1-10-15,0 1 3 16,0 9-7-16,0-10 3 16,0 10-5-16,0-5 0 15,5 4-4-15,-5 1-1 16,5-1 1-16,0 1 2 16,-5-1-6-16,0 1-4 15,0 4 4-15,0 0-2 16,10 4 3-16,0 5 2 15,5 5 1-15,-5 21 2 16,5 10-1-16,0 22-9 16,0 9 4-16,-10 5-18 15,5-5 12-15,-10-9-35 16,5-14 25-16,-10-8-61 16,0-5 45-16,-10-4-144 15,5-5 101-15</inkml:trace>
          <inkml:trace contextRef="#ctx0" brushRef="#br0" timeOffset="5082.0301">8340 3266 280 0,'-5'-58'107'0,"5"58"-58"0,0-36-31 0,0 22 48 15,0 10-38-15,0-9 14 32,5 4-26-32,-5-5-2 15,5 5-9-15,0-4-1 16,10 4-2-16,0-9 5 0,0 5-4 0,0-5 8 16,5 4-7-16,-4-3 1 15,-1 3-3-15,0 1-2 16,0 4 1-16,0 0-4 15,5 4 2-15,0 1-1 16,0 8 0-16,0 1 2 16,5 8 0-16,-4 1 2 15,-1-1-1-15,-10 0-1 0,5 1 1 16,-15-1-6-16,5 5 3 16,-15-4-10-16,5 3 7 0,-15 1-5 15,0 5 6-15,-11-5 0 16,6 4 2-1,-10-9 4-15,5 5-1 16,-5-13 15-16,10 4-9 0,-6-9 19 16,11 4-14-16,0-8 5 15,5-1-10-15,5-4-2 16,0 0-3-16,0 0-2 16,10 5 1-16,-5-5 12 15,5 4-7-15,-5 1 8 16,0-1-5-16,0 1 1 15,5 0-5-15,-5-1-1 0,5 1-2 16,0 4 1-16,0 0 0 16,0 0-1-1,0 0-2-15,0 0 1 16,0 0-1-16,0 0 0 0,0 0-3 16,0 0-2-1,0 0 2 1,5 4 2-16,5 9 1 0,10 10 0 15,5 4 0-15,5 8 2 16,0 6-1-16,1 12-1 16,4-4 1-16,0 1-1 15,5-6 0-15,-5-4 0 16,-4 1 0-16,-6-10 2 16,0 0-1-16,-5-4-5 0,-5-5 2 0,-5-4-41 15,0-4 24-15,-5-10-109 16,0 5 71-16,-5-13-146 15,0 4 114-15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6:13.96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4307B10-8577-4392-A3F4-E88EFFBFCDF9}" emma:medium="tactile" emma:mode="ink">
          <msink:context xmlns:msink="http://schemas.microsoft.com/ink/2010/main" type="writingRegion" rotatedBoundingBox="13128,6647 13230,7513 12495,7599 12393,6733"/>
        </emma:interpretation>
      </emma:emma>
    </inkml:annotationXML>
    <inkml:traceGroup>
      <inkml:annotationXML>
        <emma:emma xmlns:emma="http://www.w3.org/2003/04/emma" version="1.0">
          <emma:interpretation id="{CB7669B3-F682-4B19-9B8D-5A5805ABDFA4}" emma:medium="tactile" emma:mode="ink">
            <msink:context xmlns:msink="http://schemas.microsoft.com/ink/2010/main" type="paragraph" rotatedBoundingBox="13128,6647 13230,7513 12495,7599 12393,67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70AB41-B02A-4BFD-89CD-FADF858C6489}" emma:medium="tactile" emma:mode="ink">
              <msink:context xmlns:msink="http://schemas.microsoft.com/ink/2010/main" type="line" rotatedBoundingBox="13128,6647 13230,7513 12495,7599 12393,6733"/>
            </emma:interpretation>
          </emma:emma>
        </inkml:annotationXML>
        <inkml:traceGroup>
          <inkml:annotationXML>
            <emma:emma xmlns:emma="http://www.w3.org/2003/04/emma" version="1.0">
              <emma:interpretation id="{8E31011A-16C5-4BF8-9E38-FB7F9FF3A8A6}" emma:medium="tactile" emma:mode="ink">
                <msink:context xmlns:msink="http://schemas.microsoft.com/ink/2010/main" type="inkWord" rotatedBoundingBox="13128,6647 13230,7513 12495,7599 12393,6733"/>
              </emma:interpretation>
            </emma:emma>
          </inkml:annotationXML>
          <inkml:trace contextRef="#ctx0" brushRef="#br0">7988 4553 356 0,'5'-14'132'0,"-5"14"-72"0,10-9-50 0,-5 5 41 16,0 4-30-16,0-9 3 15,5 4-15-15,-5-8-1 16,5 9-5-16,-5-5-2 16,0 4 0-16,-5-4-1 15,0 9 0-15,0-4 2 16,0 4-1-16,0-5-1 15,5 5 1-15,-5-4-4 16,0 4 2-16,0-5 1 16,0 10 0-16,0-5 0 15,0 0 0-15,0 0-5 16,0 0 3-16,0 0 1 31,5 9 1-31,0 4 0 16,1 9 0-16,-1 5 0 0,0 5 0 0,-5 17 0 15,5 4 0-15,-5 19 2 16,0-1-1-16,0 5-1 16,0-13 1-16,-5-10-4 15,5-3 2-15,-5-15-4 16,5-3 3-16,-5-6-30 16,-1-3 18-16,-4-5-63 15,5-5 43-15,-10-4-136 16,10 0 95-16</inkml:trace>
          <inkml:trace contextRef="#ctx0" brushRef="#br0" timeOffset="1777.7051">8053 4535 260 0,'10'-9'99'0,"-10"9"-54"0,-5 4-26 16,0-4 42 0,10 5-35-16,-5-10 5 15,0 5-19-15,0-4 0 16,5 4-8-16,-5-5 9 0,0 5-7 0,0-4 10 16,5 4-9-16,-5-5 5 15,6 1-7-15,-6-5 4 16,5 9-5-16,0-9 0 15,5 0-2-15,5-4 1 16,0 4-2-16,5-9 6 16,5 5-4-16,0-5 8 15,5 4-7-15,6-4-1 16,-1 9-2-16,0-8-4 16,-5 3 2-16,-5 1 1 15,0 4 0-15,-5 4 2 16,1 5-1-16,-6 0-3 15,0 9 1-15,-5-4-4 16,5 4 3-16,-5 0 3 16,0 0 0-16,-5 4-1 0,5 0 1 15,-10 5-1-15,5 5 0 0,-10 3-3 16,0 1 2-16,-10 0-1 16,0-5 0-16,-15 1 0 15,0 4 0-15,-16-1 2 16,6 1 0-16,-5 0 2 15,10-5-1-15,-1-4-1 16,11 0 1-16,-5-9-1 16,15 4 0-16,0-8 2 15,5-1-1-15,0-4-1 16,5 0 1-16,-5 0 1 16,10 0-1-16,-10 0 4 15,10 0-3-15,-5-4 6 16,10 4-5-16,-5-5 3 15,0 5-3-15,0-4 3 16,0 4-4-16,0-5 1 16,0 1-1-16,0-5 1 15,0 9-2-15,0-9-1 16,5 9 1-16,0-9 1 16,0 9-1-16,0-9-1 15,5 5 1-15,0-5-4 16,5 9 2-16,0-9 1 15,0 9 0-15,0-9 2 16,5 4-1-16,0-3-1 0,1 8 1 16,-1-9-1-16,5 9 0 15,-5-9 0-15,5 9 0 0,-5-5-3 16,0 5 2-16,-5-4 1 16,6 4 0-16,-6-5 0 15,5 10 0-15,-5-10 0 16,0 5 0-16,-5-4 0 15,5-1 0-15,0 1-3 16,0 4 2-16,-5-5 1 16,5 10 0-16,-5-5 0 15,5 4 0-15,-5-4 0 16,1 5 0-16,-1-1 0 16,0 1 0-16,0-1 0 31,0 1 0-31,0-1-3 0,0 5 2 0,-5-4 1 15,0 3 0-15,0 1 0 16,0 5 0-16,-5-1 0 16,5 1 0-16,-5-1 0 15,0 5 0-15,0-5 0 16,0 5 0-16,0-4 2 0,0 3-1 16,0 1-1-16,0 0 1 0,0 0-4 15,0 0 2-15,0-5 3 16,0 10-1-16,0-10-1 15,0 1 1-15,-5-1 1 16,5 5-1-16,-5-5-1 16,0 1 1-16,-5-5 1 15,5 4-1-15,-5 0-1 32,5 1 1-32,-5-5 1 15,5 4-1-15,-10-4-3 16,10 0 1-16,-11-5 1 15,11 5 0-15,-10 0 2 16,10 0-1-16,-10-4 2 16,10 4-2-16,-5-5-3 15,5 5 1-15,-5-4 1 16,5-1 0-16,-5 0-3 0,5 1 2 0,-10-1 3 16,10 5-1-16,-10-4 6 15,5-1-4-15,-5 1 3 16,5-1-3-16,-5 1 0 15,4-1-1-15,-4-4 3 16,5 5-3-16,-5-5 4 16,10 0-4-16,-10 0 4 15,10 0-4-15,-10 0 1 0,10 0-1 16,-5 0-4-16,5 0 1 0,-5 0 1 16,5 0 0-16,-10 0 0 15,10 0 0-15,-10 0 2 16,10 0-1-16,-10 0-1 31,10 0 1-31,-11 0-4 16,11 4 2-16,-10-4 1 15,10 5 0-15,-10-5 0 16,10 0 0-16,-5 0 2 16,10 4-1-16,-10-4 2 15,5 0-2-15,-5 0 6 16,5 0-4-16,-5 0 8 0,10 0-7 15,-10 0-1-15,10 0-2 0,-10 0 1 16,10 0-1 0,-10-4-1-16,10 4 1 0,-10-5-4 15,10 10 2-15,-10-5 3 16,10 0-1-16,-10-5 2 16,10 5-2-16,-10-4-1 15,10-1 1-15,-5-4-32 16,5 5 17-16,0-10-206 15,10 5 121-15,10-22-141 0,-10-27 127 16,-30 0 47-16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6:49.84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17DFE17-D8B3-452D-8056-FFEBCBE6B569}" emma:medium="tactile" emma:mode="ink">
          <msink:context xmlns:msink="http://schemas.microsoft.com/ink/2010/main" type="writingRegion" rotatedBoundingBox="4169,8451 29412,7592 29518,10704 4275,11563"/>
        </emma:interpretation>
      </emma:emma>
    </inkml:annotationXML>
    <inkml:traceGroup>
      <inkml:annotationXML>
        <emma:emma xmlns:emma="http://www.w3.org/2003/04/emma" version="1.0">
          <emma:interpretation id="{306C3AB6-BC1D-4AE4-8B4A-DFAE8ABA981E}" emma:medium="tactile" emma:mode="ink">
            <msink:context xmlns:msink="http://schemas.microsoft.com/ink/2010/main" type="paragraph" rotatedBoundingBox="4169,8451 29412,7592 29518,10704 4275,115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5659FB-4E78-4624-B7A2-51211B2E7EC6}" emma:medium="tactile" emma:mode="ink">
              <msink:context xmlns:msink="http://schemas.microsoft.com/ink/2010/main" type="line" rotatedBoundingBox="4169,8451 29412,7592 29518,10704 4275,11563"/>
            </emma:interpretation>
          </emma:emma>
        </inkml:annotationXML>
        <inkml:traceGroup>
          <inkml:annotationXML>
            <emma:emma xmlns:emma="http://www.w3.org/2003/04/emma" version="1.0">
              <emma:interpretation id="{70A4CD0B-3B0F-4C6D-A5D9-9BF22FED4D6F}" emma:medium="tactile" emma:mode="ink">
                <msink:context xmlns:msink="http://schemas.microsoft.com/ink/2010/main" type="inkWord" rotatedBoundingBox="4190,9061 5358,9021 5399,10235 4231,1027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-146 6885 248 0,'-20'-13'93'0,"15"13"-50"0,0-5-26 0,5 5 25 15,0 0-16-15,-5 0-2 16,5 0-8-16,-5-4 0 16,0 4-9-16,0 0 2 0,0 0 2 15,0-5 2-15,0 5 3 16,0 0-1-16,0-4 1 16,0 4-4-16,0-5 0 15,5 5-5 1,0 0 1-16,0 0-7 15,0 0-1-15,0 0-2 0,10 14-2 16,0 13 0-16,0 26 3 16,0 14 2-16,5 27 2 15,-5 9-1-15,0-14 1 16,0-17-4-16,-5-10-2 16,0-8 2-16,0-14 0 15,-5-9 1-15,0-4 2 16,0-9 14-16,-5-4 7 15,0-5-7-15,0-5-2 16,0 0-8-16,0-4-2 0,0 0-2 16,0 5-2-16,5-5-2 15,0 0-1-15,0 0-1 16,10 4 0-16,10-4 3 16,10 0 2-16,6 0-2 0,9-4 0 15,5 4 1-15,0 0 2 16,1-5-1-16,-6 1-1 15,0 4 1-15,-10 0-1 16,-4 0 0-16,-6 0 0 16,-5 0 2-16,0 0 1 15,-5 0-4-15,0 0 1 0,-5 0 0 16,0 0 0-16,-5 0-18 31,-5 0-8-31,0 0-44 16,0 0-19-16,-5 0-78 15</inkml:trace>
          <inkml:trace contextRef="#ctx0" brushRef="#br0" timeOffset="331.1444">-90 7332 300 0,'-21'-9'112'0,"16"14"-60"0,-5-10-28 16,5 10 35-16,0-1-17 15,-5 1-3-15,0-1-12 16,-5 0-3-16,0 5-13 16,0 0 2-16,0 0 1 15,5-4 1-15,0-1 1 16,5 1-6-16,0-1-2 16,5-4-2-16,15 0-1 15,15 0 1-15,15 0 1 16,5-4-1-16,6-1 1 0,4 1-6 15,0-1-1-15,6 1 0 16,-11-1 2-16,-10 1-1 0,1-1 2 16,-6 1-2-16,0-9 2 15,-5 13-42-15,-5-14-16 16,0 5-29-16,-4-9-11 16,-1-4-79-1</inkml:trace>
          <inkml:trace contextRef="#ctx0" brushRef="#br0" timeOffset="1083.7774">664 7140 312 0,'-10'9'115'0,"10"-5"-62"0,0-4-24 15,0 0 33 1,0 0-17-16,0-4-6 15,0-5-16-15,0 0-7 0,0 0-9 16,0-4 2-16,0-1 1 0,0-4-1 16,0 0 2-16,0 1 3 15,0-6 1-15,0 1-2 16,0 4 0-16,0 0-7 16,0 0-2-16,0 5-2 15,0-1-2-15,0 6-2 16,0-1 1-16,0 4 1 15,0 1 0-15,0-1-3 16,0 5 2-16,0 0-1 16,0 14 0-16,0 17 0 15,0 23 0-15,0 17 2 0,-5 23 2 16,-1 4-3-16,1-13-2 16,0-5 2-16,0-4 0 15,0-4 1-15,5-5 0 0,0-13-3 16,0-10 2-16,0-8 3 15,0-9 3-15,-5-9-2 32,0-5 0-32,0-8 1 15,0-5 0-15,0-5-2 0,0-4-2 16,0-4-2-16,5-10-1 16,5 1 2-16,5 0 0 0,10-1-2 15,6 1 2-15,4 4 1 16,0 0 0-16,0-4-3 15,-5 4 0-15,-5 0 2 16,5 5 0-16,1 4 1 16,-1 4-3-16,-5 10 0 31,0-1 2-31,-5 1 0 16,-5 4 1-16,-5 0 0 15,-10 4-3-15,0 9 2 16,-10 10 3-16,0 3 1 15,-10 6-1-15,-11-1-2 16,-9-4 1-16,0-10 1 0,0-3 1 16,5-10 3-16,4-8-3 0,11-14-2 15,5-9-33-15,5-13-16 16,10-5-36-16,10-18-14 16,5-4-76-16</inkml:trace>
          <inkml:trace contextRef="#ctx0" brushRef="#br0" timeOffset="-639.2499">-126 6706 260 0,'-10'0'99'0,"5"0"-54"0,0-4-39 0,5 4 22 0,0-4-13 16,0-1-3-16,-5 5-7 15,5 0-2-15,0 0-1 16,0 0-4-16,-5 5 1 0,0-1 1 16,0 5 0-16,0 4 11 15,-5 5 5-15,0 0 0 16,0 0 1-16,0-5-1 16,5 1 3-16,0-5-9 0,5 0-1 15,10 0 4-15,10-5 1 16,15 1-5-16,15-1-1 15,11-4-4-15,9 0-1 16,1 0-3-16,-1 0-1 16,-5 0 1-16,6 0 2 0,-6 0-1 15,-5-4-1-15,-4-1 3 16,-11 1 0-16,-10-1-8 16,-10 5-4-16,-10 0-44 15,-10-13-17-15,-5 4-88 16</inkml:trace>
        </inkml:traceGroup>
        <inkml:traceGroup>
          <inkml:annotationXML>
            <emma:emma xmlns:emma="http://www.w3.org/2003/04/emma" version="1.0">
              <emma:interpretation id="{D01149F1-BE38-489D-AD7F-630C446155F6}" emma:medium="tactile" emma:mode="ink">
                <msink:context xmlns:msink="http://schemas.microsoft.com/ink/2010/main" type="inkWord" rotatedBoundingBox="6103,9249 6704,9229 6714,9512 6112,953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876.737">1684 6903 284 0,'-5'-13'107'0,"0"13"-58"0,0-5-42 0,5 5 26 15,0 0-15-15,0 0 0 16,0 0-12-16,-5 0-4 15,5 0-2-15,0 0 0 0,-5 5 2 16,0-1 8-16,5-4 3 0,-5 5 7 16,5-1 2-16,0-4 0 15,-5 5 1-15,5-5-11 16,0 0-2-16,0 0-4 16,0 0 1-16,5 4-4 15,10 0 0-15,0 1-3 16,10-1-1-16,5 1 1 15,6-1 0-15,-1 1 2 16,-5-5 1-16,5 0-4 16,5-5-1-16,1 1 3 15,-1-1 1-15,0 1 0 0,-5-1-2 16,-5 1 1-16,0 0 1 16,-4-1-19-16,-11 1-8 15,0 4-49-15,-5 4-20 16,-5 5-61-1</inkml:trace>
          <inkml:trace contextRef="#ctx0" brushRef="#br0" timeOffset="2350.9249">1734 7095 268 0,'-10'9'101'0,"5"-4"-54"0,-5-1-35 16,5 1 24-16,5-5 1 0,0 0 2 16,0 0-13-16,-5 4-5 15,5 1-12-15,0-1 0 0,-5 0 2 16,0 1-2-16,0-5 0 15,5 0 3-15,0 4 3 16,-5-4-4-16,5 0-1 16,-5 0 0-16,5 0 4 15,0 0-6-15,0 0 0 16,0 0-4-16,0 0-3 16,10 5-3-16,10-1-1 15,5 1 4-15,6-1 1 16,4-4 0-1,0 0-2-15,5 0 1 0,5-4-1 0,1-1 0 16,4 1 2-16,0-5-1 16,-5 0-1-16,1 0-13 15,-11-4-4-15,-5 4-24 16,-10 0-11-16,-10 0-127 16,-5 4-57-1,-10 5 118-15</inkml:trace>
        </inkml:traceGroup>
        <inkml:traceGroup>
          <inkml:annotationXML>
            <emma:emma xmlns:emma="http://www.w3.org/2003/04/emma" version="1.0">
              <emma:interpretation id="{3BA27953-E655-41B2-A337-BE4ACB07CE67}" emma:medium="tactile" emma:mode="ink">
                <msink:context xmlns:msink="http://schemas.microsoft.com/ink/2010/main" type="inkWord" rotatedBoundingBox="7704,8948 10696,8847 10757,10644 7765,10745">
                  <msink:destinationLink direction="with" ref="{1B1542C9-5F36-40DD-9C98-B0615EDD221A}"/>
                </msink:context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976.0299">5304 7757 236 0,'-10'-5'88'16,"5"5"-48"-16,-1-4-20 0,1 4 27 0,5 0-10 16,-5 0-1-16,0 0-5 15,0-5 0-15,0 1-17 16,0-1 12-16,0 1 6 0,5-5-5 0,0 0-1 16,-5 0-4-16,5 0 1 15,0-4-7-15,0-1-1 16,0 5-5-16,0 0-1 15,5 0-5-15,0 0-1 16,0 1-1-16,5-1-2 31,0 4 1-31,-5 1-1 16,1-1-3-16,-1 1 2 0,0 4-1 0,0 0 0 0,5 0 2 16,0 4 0-16,0 5 0 15,-5 13 0-15,0 19-3 16,0 21 0-16,-5 14-5 15,0 5-2-15,0-1-6 16,0-4-1-16,-5-13 1 16,0-10 2-16,0-13-8 15,-5-4-3-15,0-9-15 16,0-5-7-16,-5-4-24 16,-1-9-7-16,1-13-58 15</inkml:trace>
          <inkml:trace contextRef="#ctx0" brushRef="#br0" timeOffset="10799.1148">5173 7681 324 0,'5'-23'123'0,"0"19"-66"0,5-5-60 0,0 4 22 16,5 1-14-16,5-1-1 15,10 1-4-15,1 0-3 16,-1-5 2-16,0 0 0 0,5 0 1 16,0 0 0-16,-5 0 2 15,1 0 3-15,-1 4 4 16,-5 1-2-16,-5 4-2 16,-5 4-2-16,0 1 0 0,-5-1 0 15,0 5 1-15,-10 5 0 16,-5 4 2-16,-5 4-3 15,0 5-2-15,-5 4 2 16,-5 0 0-16,0 1-4 16,0-6 1-16,0-3 0 15,0-5 0-15,-6-5 0 16,1-4 0-16,0-5 8 16,5-4 7-16,0-4 6 31,5-1 4-31,0-3-2 15,0-1 0-15,5 0-8 16,0 0-4-16,5 0-2 16,-1 0 1-16,1 0-5 0,0 0-1 15,5 5 4-15,-5-1 3 16,5 1-4-16,0-1-2 16,-5 1-2-16,5-1-3 15,0 1 1-15,0 4 1 16,0-5-1-16,0 5 2 15,0 0-2-15,0 0-1 16,0 0 1-16,0 0-1 0,0-4 0 16,0 4 0-16,0 0-3 15,0 0 2-15,5 0 1 16,5 0 0-16,1 0 0 0,-1 0 0 16,0 4-3-16,5 1 2 15,5 4 1-15,0 4 0 16,0 5-3-16,0 4 2 15,5 10 1-15,10 3 0 16,6 6 0-16,4 3 0 16,0 5 0-16,-5-8 0 15,-4-1 0-15,-6-4 0 16,-5-10 0-16,0-3 0 16,-5-5 2-16,0-1 1 0,-5-3-1 15,-5-5-2-15,0-5 3 16,-10-4 0-16,0 0-1 15,0 0 1-15,0 0-20 16,0-4-8-16,0-1-69 16,-5-4-28-16,-10-4-61 15</inkml:trace>
          <inkml:trace contextRef="#ctx0" brushRef="#br0" timeOffset="8512.3668">5409 6648 348 0,'10'-13'129'0,"-5"9"-70"0,0-5-49 15,0 4 28-15,0 1-19 16,0-1-5-16,5 1-7 16,0-5-2-16,1 0-3 15,4 0-2-15,5 0 3 0,0 0 4 16,0 0 4-16,5 0-2 16,0 0 0-16,0 0 1 15,0 5 4-15,1-5-8 16,-6 4-3-16,-5 1-2 0,0 8 1 15,-5 1-1-15,0 8-1 16,-5 5-2-16,-5 9 1 16,-5 0 1-16,-5 9 0 15,-5-1-22-15,-5 1-10 16,-5-5 2-16,-1-4 3 16,1-5 13-16,0-4 9 15,5 0 3-15,5-4 2 16,0-5 0-16,5-1 2 15,5-3 5-15,0-5 4 16,5 0 0-16,0 0 1 16,5 0-6-16,5-5-4 15,5 1-4-15,5 0 1 16,10-5 1-16,0 0 2 0,-4-5-3 16,-1 1-2-16,-5 4 2 15,0 4 2-15,-5 5-2 16,-5 9 0-16,0 5 1 15,-5-1 0-15,-5 5 0 16,-10 9 0-16,-5 9 0 16,-10 8 2-16,-5 1-1 15,-6 0-1-15,-4-10 3 16,5-3 0-16,5-10 1 16,5-9 0-16,0-8-7 15,5-10-2-15,-1-8-58 16,1-9-23-16,10-1-68 31</inkml:trace>
          <inkml:trace contextRef="#ctx0" brushRef="#br0" timeOffset="5726.0188">3268 7149 264 0,'0'-9'99'0,"-5"4"-54"0,5-3-31 0,0 3 28 0,0 1-5 15,0-5 2-15,5 0-12 16,-5 0-7-16,5-5-11 16,0 5 0-16,-5 0 4 0,5 1-5 15,0-1-2-15,-5 0-1 16,0 0-1-16,0 4 0 0,5 1 2 15,-5-5 1-15,0 4 3 16,0 1-5-16,0-1-3 16,0 5-1-16,0 0-1 15,10 14-5-15,0 13 1 16,0 8 2-16,0 19 3 16,0 9-2-16,5 17 0 15,-5-8 1-15,0-10 2 16,-5-4-3-1,0-9 0-15,-5-4 1 16,0-9 2-16,0-9 1 16,0-5 1-16,0-9-5 15,-5-8 1-15,0-5-11 16,0-5-3-16,0-4-2 16,0-4 0-16,0-5 6 15,0-4 6-15,0-10 3 16,0-3 1-16,0-10 0 15,0 0 0-15,5 1 0 16,-5-1 0-16,5 0 2 0,0 1 1 16,5-1 7-16,5 0 4 15,0 5-1-15,0 9 0 16,0 4-3-16,0 5 1 16,0 8-8-16,-5 10-2 15,5 13-3-15,0 9 0 0,0 13 2 16,1 9 0-16,4 14 0 15,0 13 2-15,5-5-3 16,5-4 0-16,5-9 1 16,10-13 2-16,1-4-1 15,9-6 2-15,-10-8 0 16,0-4 1-16,-5-5-2 0,-4-5 1 16,-6-8 0-16,0-10 3 15,-5-13-1-15,-5-13 0 16,-5-9-1-16,-5-14 0 15,-5-17-2-15,-10-9 1 16,-5 13-2-16,-5-5-1 16,0 5-2-16,0 9 1 15,0 14-1 1,5 8-2-16,4 9-6 0,6 18-4 0,5 9-52 31,5 14-23-31,6 17-83 16</inkml:trace>
          <inkml:trace contextRef="#ctx0" brushRef="#br0" timeOffset="6549.7285">4268 7462 272 0,'0'-9'101'0,"0"4"-54"0,0 1-33 0,0 4 26 0,0 0-16 16,0 0-1-16,0 0-9 15,0 0-1-15,5 0-8 16,-5 0 1-16,0-5 1 0,5 1 1 15,-5 4 2-15,5-5-3 16,-5 1-2-16,0-1 13 31,5 1-10-31,-5-5 7 0,0 9-8 0,0-9 4 16,0 9-6-16,0-9 4 16,0 9-5-16,0-9 2 15,0 9-3-15,-5-9 0 31,5 9-1-31,-5-9-2 16,5 9 1-16,-5-4 1 16,0 4-1-16,-5-5-3 15,5 10 1-15,-5-5-1 16,5 4 0-16,-10 1 2 16,5 8 0-16,-10 1-3 15,10-1 2-15,-11 5-1 0,6 4 0 0,-10 1 0 16,10-1 0-16,-5 0 2 15,10 1 0-15,-5-1 0 16,10 5 0-16,0 4 0 31,10 0 0-31,5-4 4 16,10 0-2-16,5-9 6 16,0-5-5-16,5-13 3 15,1 0-3-15,-1-18 5 16,5 5-5-16,-5-9 10 0,0 4-7 15,-10-9 5-15,-4 5-6 16,-16-14-9-16,0 9 2 0,-16-18-72 16,1 10 40-16,-10-10-182 15,0 9 121-15</inkml:trace>
          <inkml:trace contextRef="#ctx0" brushRef="#br0" timeOffset="9426.2924">4640 7341 272 0,'0'-4'101'0,"0"-1"-54"0,0 1-42 0,0 4 35 16,0 0-11-16,0-9-6 15,0 0-2-15,0 4-12 16,-5 1 10-16,0-1 4 0,0 1-3 15,0 4 1-15,0 0-6 16,0 0-1-16,0 0-6 16,5 0-3-16,0 0 15 31,0 0-11-31,0 0 3 16,0 0-8-16,0 0 5 0,0 0-6 15,0 0-1-15,0 0-1 16,0 0-1-16,5 0 0 0,0 0 0 15,5 0 0-15,0 0 0 32,0 9 0-32,0-5 0 15,0 1 0-15,0-1 0 16,0 1 0-16,-5-5 0 16,0 4 0-16,5 1 2 15,5-1-1-15,-4-4 2 16,4 5-2-16,0-5-1 15,5 0 1-15,-5-5-1 16,5 5 0-16,-5-4 0 16,5 8 0-16,0-4 0 15,0 0 0-15,0 0 0 16,6 5 0-16,-1-5 0 16,5 0 0-16,5-5 0 15,0 1 0-15,11-10 0 16,4 5 0-16,0-4 2 0,0 8-1 15,1-4-1-15,-1 5 1 0,0-5-6 16,0 9 3-16,11-4-1 0,-6-1 1 16,-5 1 4-16,1-1-1 15,4 5 2-15,5-4-2 16,1-1-1-16,-1 1 1 0,0-1-1 16,-4-4 2-16,-11 0-3 15,-5-4 0-15,-5 4 1 0,-5 0 0 16,-5 5 0-16,-4-5 0 15,-6 4-7-15,-5 1 0 16,0-1-50-16,-10 5-19 16</inkml:trace>
          <inkml:trace contextRef="#ctx0" brushRef="#br0" timeOffset="7881.4037">5379 6791 272 0,'5'-26'101'0,"-5"17"-54"0,5 0-26 0,0 4 30 16,0 1-14-16,0-5-1 15,0 0-10-15,0-5-2 16,0 1-7-16,0 0 4 16,0 4-12-16,0-9 6 15,0 9-8-15,0-9 2 16,0 9-5-16,-5-9 2 16,5 9-3-16,-5-9 0 15,5 9-1-15,-5-4 1 16,0 9-2-16,0-5-3 15,0 9 1-15,0 0-4 16,5 4 3-16,0 10 1 16,6 8 1-16,-1 14-3 15,0 4 2-15,-10 22-26 16,5 5 15-16,-5 9-35 16,0 0 27-16,0-4-37 0,0-10 32 15,-5-8-16 1,10-9 24-16,0-32-178 0,0-17 53 15</inkml:trace>
        </inkml:traceGroup>
        <inkml:traceGroup>
          <inkml:annotationXML>
            <emma:emma xmlns:emma="http://www.w3.org/2003/04/emma" version="1.0">
              <emma:interpretation id="{599A9977-0249-44CD-93A8-877B1D6DA75D}" emma:medium="tactile" emma:mode="ink">
                <msink:context xmlns:msink="http://schemas.microsoft.com/ink/2010/main" type="inkWord" rotatedBoundingBox="11753,9106 13850,9034 13881,9929 11784,10000">
                  <msink:destinationLink direction="with" ref="{1B1542C9-5F36-40DD-9C98-B0615EDD221A}"/>
                </msink:context>
              </emma:interpretation>
            </emma:emma>
          </inkml:annotationXML>
          <inkml:trace contextRef="#ctx0" brushRef="#br0" timeOffset="16319.8902">7998 7363 256 0,'-5'-13'96'0,"5"4"-52"0,-5 5-32 0,5 4 26 0,0-5 0 15,0 1 4-15,-5-5-1 16,0 0-1-16,5-5-21 15,0 1 2-15,-5 0 0 0,5-1-5 16,0 1 1-16,0-5-6 0,0 0-1 16,0 0-6-16,0 5-3 15,5-1 0-15,-5 1 1 16,5 4 1-16,0 0 1 0,0 0-5 16,0 0-1-16,-5 5-6 31,0 4 4-31,0 4 0 31,10 10 2-31,-5 12 4 0,5 10-1 0,-5 18-1 16,5-5 1-16,-5 4-1 15,0-3 0-15,-5-10 2 16,5-4-1-16,-10-10 2 16,5-3-2-16,-5-5 2 15,5-5-2-15,-5-4-5 16,0 4 2-16,-5-8-12 15,5 4 7-15,-5-9-5 16,10 0 7-16,-10-9-2 16,10 0 4-16,-5-13 2 15,5-1 1-15,-5-17 2 16,10 9-1-16,-5-14-1 16,5 9 1-16,-5-8 3 15,5 12-2-15,-5-3 8 16,5 8-6-16,-5-9 1 15,5 18-3-15,0 0-4 0,0 5 1 16,0-1-1-16,0 10 0 16,5 4 0-16,0 4 0 0,0 10 4 15,1 4-3-15,-1 4 0 16,5 14 1-16,0 0-3 0,5-5 2 16,0 5-1-16,5-5 0 0,0-4 4 15,5-5 1-15,-4 0-1 16,-1-8 1-16,0-1 0 15,-5-4 1-15,0-4 0 16,0-10 0-16,-5-4 0 16,0-9 2-16,-5-4 6 15,-5-14 4-15,-5-8-8 16,-5-15-4-16,-5-12-1 16,-5-1 2-16,-5 10-2 15,0 8-2-15,0 10-3 16,5 3 1-16,5 6 1 15,0 12 0-15,10 10-7 0,5 8 0 16,10 5-57-16,5 9-24 31,0 5-43-31,0 8-17 0,5 0 20 32</inkml:trace>
          <inkml:trace contextRef="#ctx0" brushRef="#br0" timeOffset="16904.55">8737 7019 208 0,'-10'-4'77'0,"10"4"-42"0,-5-9-19 0,5 4 24 16,0 1-6-16,0-1 1 16,0-3 2-16,0-1 1 15,5-5-20-15,0 5 7 0,0-4 5 16,0 4-5-16,0 0-2 15,0 0-7-15,0 0 0 16,-5 5-5-16,0-5 1 16,0 4 2-16,5 1 1 0,0-1-4 15,-5-4 1-15,0 0-5 16,5 5 1-16,0-1-3 16,0 1 2-16,-5 0-4 15,5-1-2-15,-5 1 0 16,5 4-1-16,-5-5-3 15,5 5 2-15,0 5-1 16,6 4-2-16,-6 8 3 0,0 19 0 16,0 22-2-16,0 23 2 15,-5 8 1-15,0 9 2 16,0-17-19-16,0-14-6 16,0-9 5-16,0-13 3 15,0-10-9-15,-10-3-33 16,0-10 0-1,-1-4-17-15,-4-9-4 16,0-14-52 0</inkml:trace>
          <inkml:trace contextRef="#ctx0" brushRef="#br0" timeOffset="17756.0587">8702 6988 264 0,'5'-31'99'0,"-5"31"-54"0,5-27-24 15,-5 18 50 1,5 4-40-16,0-8 16 16,5 4-29-16,-5-4 4 15,5 4-13-15,0-5-1 0,5-3-7 16,0-1-1-16,0 0-2 16,6 0 0-16,-1-4 2 0,0 4 0 0,5 0 2 15,0 0 5-15,5 5 4 16,0 4-6-16,-4 4-1 15,-1 5-4-15,-5 5-1 16,-5 8 1-16,0 5 2 16,-10 4-3-16,-5-4 0 15,0 0-1-15,-5 0-2 16,-10 0 7-16,0 4 3 16,-5 0-3-16,-5 1-2 0,-1-1 0 15,-4 0 1-15,5-4-1 16,0-4-1-16,0-5 1 15,0 0 1-15,0-9-1 16,4 0 2-16,1-5 7 31,5 1 5-31,0-1-3 0,5-4 1 0,0 5-2 16,5-5 1-16,0 4-2 0,0 1 1 16,0-1-2-16,0 1 2 15,5-1-4-15,0 1-2 16,0 0 0-16,-5-1 1 15,5 1-3-15,0 4-2 32,0 0 0-32,0 0-1 15,0 0 0-15,0-5 2 16,0 5-1-16,0 0 2 0,0 0-2 16,0 0-1-16,-5-4 1 15,5 4-1-15,0 0 0 16,0 0 0-16,0 0-3 15,0 0 0-15,0 0-1 16,0 0 3-16,0 0 0 0,5 0 3 16,5 0-3-16,0 4 0 15,5 5 1-15,5 4 0 16,0 5-3-16,5 9 0 16,16 13 2-16,14 10 0 15,10 8 1-15,11 0 2 16,-16 9-1-16,0-9-1 15,-9 0 1-15,-1-9 1 16,-10-13-1-16,-5-5-1 0,-10-4 1 16,-4-9-1-16,-6 0 0 15,-5-5 2-15,5-4 1 16,-10 0 3-16,-5-9-5 16,0 0-1-16,-5 4-5 15,-5-4-1-15,-5-4-66 0,-5-5-28 16,-21-13-104-1</inkml:trace>
          <inkml:trace contextRef="#ctx0" brushRef="#br0" timeOffset="15331.6264">7671 6939 260 0,'-5'-9'99'0,"5"9"-54"0,0-9-20 0,0 9 31 16,0 0-10-16,0 0-2 16,0 0-14-16,0 0-6 15,5 0-14-15,-5 0-4 0,5 0 0 16,5 0-1-16,0 0 2 15,1 0-6-15,-1 0-1 16,0 0 2-16,0 0 1 0,0 0-1 16,0 0 1-16,0 0-2 15,0 0-1-15,0 0 7 16,0-5 5-16,-5 5-6 16,-5 0-1-16,5 0-1 15,-5-4 0-15,5 0 0 0,-5-1 2 16,-5 5-3-16,0-4 0 15,0 4-1-15,-5 0-2 16,0 0-2-16,-5 0-1 16,-5 0 2-16,-5 4 0 15,-6 5 1-15,-9 4 0 16,-5 10-3-16,5 4 2 16,0 4-1-16,4 5 0 15,1-5 2-15,5 0 0 0,5 0 0 16,5-4 2-16,5-4-3 15,0 12-2 1,5-8-1-16,-1-4 3 16,6-6 0-16,0-3 3 15,5-1 1-15,0-4-4 16,0 0 1-16,0 0-2 16,0-9 0-16,10 0 4 15,6-4 3-15,4-5-2 0,5-5-2 16,5 1 0-16,5-1-1 15,5 1 0-15,1 0 0 16,-6 4-3-16,-5 0 2 16,0 4 1-16,0 1 2 15,-10 4-6-15,-5 9 1 16,-4 13-1-16,-6 5 2 16,-10 4 1-16,-6 5 3 15,-9 4-1-15,-15 0-1 16,0-4 3-16,0-5 0 15,-5-4-1-15,4-5-2 16,6-4 1-16,5 0 1 16,0-4-10-16,5-5-2 0,5-5-33 15,5 1-11-15,10-10-41 16,10-13-15-16,10-4-28 16</inkml:trace>
        </inkml:traceGroup>
        <inkml:traceGroup>
          <inkml:annotationXML>
            <emma:emma xmlns:emma="http://www.w3.org/2003/04/emma" version="1.0">
              <emma:interpretation id="{13D8BFBB-1123-4E92-A044-79068230393C}" emma:medium="tactile" emma:mode="ink">
                <msink:context xmlns:msink="http://schemas.microsoft.com/ink/2010/main" type="inkWord" rotatedBoundingBox="14604,9222 15222,9201 15229,9410 14611,9431"/>
              </emma:interpretation>
            </emma:emma>
          </inkml:annotationXML>
          <inkml:trace contextRef="#ctx0" brushRef="#br0" timeOffset="69969.6984">10180 6867 260 0,'-10'-4'96'0,"5"4"-52"0,0-5-43 0,5 5 21 15,-5 0-14-15,5 5-2 16,-5-1-2-16,0 1 2 15,5-5-3-15,0 0 5 0,0 0 4 16,0 0 7-16,0 0 5 16,5 9-1-16,5-5-2 0,0 1-3 15,5-1 1-15,5 1-8 16,5-5-2-16,5 4-5 16,0-4-3-16,6 0 0 15,-1 0-1 1,5 0 0-16,0 0 2 15,0 0-1-15,1-4-1 16,-6-1 1-16,-5 1 1 16,0-1-1-16,-5 1 2 0,-5-1-2 15,-4 1 2-15,-1 4-2 16,-5 0 2-16,-10 0-70 16,0 9-30-16,-5 4-59 15</inkml:trace>
          <inkml:trace contextRef="#ctx0" brushRef="#br0" timeOffset="70555.8623">10275 7042 192 0,'-5'0'74'0,"5"4"-40"0,0-4-22 16,0 0 21-16,0 0-6 15,0 0-1-15,-5 0-3 16,0 5-3-16,0-5-10 15,0 0 0-15,0 0 3 0,0 0 2 16,0 0 3-16,5 0-4 16,-5 0 2-1,0 0 2-15,5 0 1 0,0 0-2 16,0 0 0-16,0 0-7 16,0 0-2-16,0 0-2 15,0 0-1-15,0 0-3 16,0 4-2-16,-5 0 7 15,5 1 5-15,0-5-6 16,0 0-1-16,0 0 3 16,25 0 7-16,5-5-1 15,6-3-10-15,4-1-4 16,10 0-1-16,10 0 2 16,1 4-2-16,-6 1 0 15,-10 4 1-15,-5 0 0 16,-4 0 0-16,-11 0 0 15,-5 0 2-15,-5 0 1 16,-5 0-41 0,-10-5-17-16,-10 5-122 15,0 0-63-15</inkml:trace>
        </inkml:traceGroup>
        <inkml:traceGroup>
          <inkml:annotationXML>
            <emma:emma xmlns:emma="http://www.w3.org/2003/04/emma" version="1.0">
              <emma:interpretation id="{4CE0B69F-5DF8-4A43-B2F7-B3E18C97B695}" emma:medium="tactile" emma:mode="ink">
                <msink:context xmlns:msink="http://schemas.microsoft.com/ink/2010/main" type="inkWord" rotatedBoundingBox="16018,8914 16758,8889 16802,10175 16062,10200"/>
              </emma:interpretation>
            </emma:emma>
          </inkml:annotationXML>
          <inkml:trace contextRef="#ctx0" brushRef="#br0" timeOffset="72320.8215">11643 7006 216 0,'-10'-22'82'0,"5"13"-44"16,-10 0-20-16,15 4 23 0,0 1 3 15,-5-5 3-15,5 0-6 16,-5 0-2-16,5 0-22 16,0 0 3-16,-5 0 1 0,5 0 0 0,-6 0 2 15,6 0-9-15,-5 5-3 16,5-1-4-16,-5 1-2 16,5-1-8-16,0 1 0 15,0-1-4 1,0 10 4-16,0-1 0 15,0 1 1-15,0 13 2 16,5 4 0-16,0 23 0 16,1 4 0-16,-1 9 2 15,5 0-1-15,-5 0-1 16,5 0 1-16,-5-13-1 16,0-5 0-16,0-9 2 15,0-4-1-15,-5-9 4 16,5 0-3-16,-5-9-7 15,0 4 2-15,-5-8-21 16,5-1 14-16,-5-8-18 16,10-1 16-16,-10-8-10 0,5 0 13 15,-5-14-4-15,0 4 8 0,-10-17 0 16,15 9 3 0,-5-14 4-16,5 1-1 0,-5-1 19 15,5 14-11-15,-5-10 23 31,0 15-18-31,-6-6 15 16,11 10-16-16,-10 0 4 16,10 8-10-16,-5-4 0 15,10 5-4-15,-5-1-4 16,0 6 0-16,0-6 1 16,0 10 0-16,0-5 0 15,0 9 0-15,0-9-3 0,0 9 2 0,0-5-1 16,0 10 0-16,0-5 0 15,0 0 0-15,0 0 4 0,0 0-3 16,10 4-2-16,1 1 2 16,4 8 0-16,10 5 1 15,0 9-3-15,10 4 0 0,0 5 2 32,5 0 2-32,-4-1 0 15,-1 1-1-15,-5 0 1 0,0-9 1 16,0 8-1-16,-5-8-1 15,-4-9 1-15,-6 0-1 16,0-5 2-16,-5-4 3 0,-5-18 40 31,-5 0-25-31,-5-4-6 0,0-5-3 0,0-9 0 16,-5-17-6-16,5-5-3 16,-5-5-1-16,5 0 1 15,0-13-3-15,0-4-2 16,-1-5 2-16,1 4 0 15,5 10 1-15,0 13 0 16,0 8-7-16,0 10-3 31,-5 18-63-15,0 22-17-16,0 8-13 0,0 10-68 16</inkml:trace>
          <inkml:trace contextRef="#ctx0" brushRef="#br0" timeOffset="73158.3654">12291 7488 304 0,'5'-4'112'0,"-5"4"-60"0,5-4-39 0,-5-1 30 16,0 10-26-16,5-5-4 16,0 4-9-16,0-4-3 15,0 0 0-15,-5 0-1 16,0 0 0-16,0 0 0 16,0 0 0-16,0 0 22 15,0 0-12-15,0 0 18 31,0 0-16-31,0-4 0 16,0 4-7-16,0-5 1 0,-5 1-3 16,0-1-2-16,-5 1 0 0,-5 4-1 15,-5 4 0-15,-5 10-3 0,0-1 0 16,-5 5-1-16,0 0 3 16,-1 0-2-16,1 4-1 15,5 5 0-15,5 4 3 16,5 5 0-16,5-1 1 15,5 1 0-15,5-4 0 16,10-6 2-16,10-8 3 16,15-9 4-16,5-9 5 15,6-13-6-15,-6-5 0 16,-5-9-2-16,-5 0-1 16,-5 0 5-16,-5 1 4 15,-10 3-5-15,-5-4-3 0,-10 1-3 16,-10-1 0-16,-10 0-15 15,-15 5-5-15,-5 8-73 16,-5 10-32-16,-11 4-48 16</inkml:trace>
        </inkml:traceGroup>
        <inkml:traceGroup>
          <inkml:annotationXML>
            <emma:emma xmlns:emma="http://www.w3.org/2003/04/emma" version="1.0">
              <emma:interpretation id="{EA167CC0-5B0F-4CA3-BB45-22CC1713C2D9}" emma:medium="tactile" emma:mode="ink">
                <msink:context xmlns:msink="http://schemas.microsoft.com/ink/2010/main" type="inkWord" rotatedBoundingBox="17290,8004 24740,7751 24846,10863 17396,11116"/>
              </emma:interpretation>
            </emma:emma>
          </inkml:annotationXML>
          <inkml:trace contextRef="#ctx0" brushRef="#br0" timeOffset="81884.0622">13322 7019 200 0,'-20'-9'77'0,"10"5"-42"0,0-1-39 16,5 5 15-16,0 0-2 15,-6 0 5-15,1-4 1 0,-5 4 0 16,0 0-7-16,0 0 1 0,0 0 2 16,0 0 5-16,0 0 2 15,0 0-3-15,-5 0-1 16,0 0-2-16,0 0 2 15,-1 0-3-15,1 4 1 16,0 1-3-16,0-1 0 16,0 1-3-16,0-1-1 15,-5 1-6 1,10-1 1-16,0 1 0 16,5-1 2-16,-1 1-1 15,6-1-1-15,0 1 1 16,5-1 1-16,0-4 5 15,10 4 6-15,1 1-5 16,4-1 0-16,5-4-4 16,5 0-1-16,-5 0-1 0,0 0-2 15,0 0 1-15,-5 0-1 16,0 0 0-16,0 0 2 0,0 0-1 16,1 0-1-16,-1 0 1 15,0 0-1-15,0 0 0 0,5-4 2 16,0 4-1-16,0-5-1 15,0 1-2-15,0 4 1 16,0 0 1-16,1 0 2 31,-1-4-1-31,0-1-1 0,0 1 1 0,0-1-1 32,0 1 0-32,-5-1 0 15,0 1-3-15,0-1 2 16,0 1 1-16,1-1 2 15,-1 1-1-15,5-1-1 16,5 5 1-16,0-4-1 0,5-1 0 0,5 1 0 0,6 0 0 16,-1-1 2-16,0 1-3 31,-5-1 0-31,0 1 1 16,-4-1 0-16,-1 1 0 15,0 4 0-15,0 0 0 16,0 0 0-16,5 0 0 15,1 0 0-15,-1 0 0 16,0 0 2-16,-5 0-1 16,0-5-1-16,5 1 1 15,1-1-1-15,-1 1-3 16,10-5 2-16,0 4 1 16,1-4 2-16,-1 5-3 0,0 0-2 15,-5-1 2-15,-5 1 0 16,6-1 1-16,-6 5 2 15,0 0-1-15,0 0-1 16,0 0 1-16,-4 0-1 16,-1 0 0-16,0 0 0 15,0 0 0-15,-5 0 0 16,0 0 0-16,0-4 0 16,1-1 2-16,4 1 1 0,0-1-4 15,5 1 1-15,5-1-2 16,1 5 0-16,4 0 2 15,0 0 2-15,-5 0-3 16,0 0 0-16,1-4 1 16,4-1 0-16,0 5 0 15,0-4 2-15,1-1-3 16,-1 5 0-16,0 0 1 16,5-4 0-16,-4 0 13 15,9-1 6-15,5 1-12 16,11-1-3-16,-1 5-3 15,-10 5-1-15,1-5 0 0,-6-5 0 16,0 5-3-16,-9 0 2 16,-1 0 3-16,-5-4 1 15,0-1-4-15,0 5 1 0,-4 0 0 16,-6-4 2-16,0 4-1 16,0-9-1-16,5 9-2 15,6-5 1-15,-1-4 1 16,0 5 2-16,0-1-3 15,0 1 0-15,-4-1 1 16,-1 1 0-16,-5 0 2 0,0-1 1 16,-5 1 7-16,10-1 6 15,-4-4-10-15,4 0-4 16,5 5-1-16,0-5 1 16,0 0-1-16,-4 4-1 15,-6 1-2-15,-5 0 1 16,-5-1-34-16,0 5-15 31</inkml:trace>
          <inkml:trace contextRef="#ctx0" brushRef="#br0" timeOffset="77757.9984">14503 6134 284 0,'0'-26'107'0,"0"17"-58"0,0 4-22 16,0 5 34-16,5-4-17 15,0-1-2-15,0 1-25 16,0-1-10-1,0 1-5-15,5-1 0 0,0 5 1 0,5 0-1 16,1 5 1-16,-1-5-4 16,0 0 0-16,0-5-1 15,0 5-2-15,-5 0 11 16,0 0 8-16,0 0-6 16,0 0-2-16,-10 0-4 15,5 0 0-15,0 0 0 16,-5 0 1-16,0 0 0 15,0 0 0-15,0 0-2 0,-5 0 1 16,-5 0-4-16,-5 0 0 16,-10 5-1-16,-10-1 0 15,-6 5-7-15,-4 0-2 0,0 5 4 16,0 4 3-16,5 4 1 16,4 5-1-16,6-9 0 15,-10 8 3-15,10 1 0 16,10-4 3-16,5-6-3 15,5 1 0-15,5 0-1 16,5-4-2-16,5-5 0 16,0-5 3-1,5 0 0-15,5-4 3 16,5 0-3-16,5-4 0 16,10 0 3-16,0-1 1 15,1 5-4-15,-6 0-1 16,0 5 1-16,-5 3 0 15,-5 1 1-15,0 9 0 16,-10 0 0-16,-10 9 0 16,-10 13 0-16,-15-4 0 0,5-5 2 0,-20 14 1 15,0-5-1-15,4-4-2 16,1 0 1-16,10-10-1 16,0-3 2-16,5-10 3 15,5-8-35-15,5-10-15 16,15-8-39-1,10-10-17-15,10-3-34 16</inkml:trace>
          <inkml:trace contextRef="#ctx0" brushRef="#br0" timeOffset="78582.8281">14780 6336 220 0,'-15'0'82'15,"10"4"-44"-15,0 1-22 0,5-5 22 0,0 0 4 16,0 0 4-16,0 0-5 16,0-5 0-16,0 1-23 15,-6-5 9-15,6 0 4 0,0-5-1 0,0 1 0 16,0-1-4-1,0 1-15-15,0-5-6 16,0 9-3-16,0-4-2 16,0 8 0-16,0-4 0 15,0 5 0-15,0 0-7 32,0 4 4-32,0 8-3 15,11 6 3-15,-11 22 2 16,5 4 1-16,-5 22 0 15,0 1 0-15,0 8 0 16,5-8 0-16,-5-9 0 16,5-10 0-16,0-8 4 15,0-9-2-15,-5-5 1 0,0-4-1 0,0-9-10 16,0-5 4-16,-5-12-5 16,5-1 5-16,-5-14 2 15,0-8 2-15,0-5 0 16,0-8-3-16,-6-6 0 0,6 1 2 15,0 0 0-15,5 0 1 0,-5 9 0 16,5 4 0-16,5 9-3 16,0 5 2-16,6 4 1 15,-1 5 0-15,10 4-3 16,-5 9 2-16,5 9 1 16,0 8 2-16,0 10-3 15,0 13 0-15,0 10-1 16,0-1 0-16,-5 0 2 15,1-9 2 1,-1-4-1-16,0-5 2 0,0-4 0 0,0-9 1 16,5-9 0-16,0-5 2 15,0-8 8-15,0-10 3 16,0-8-6-16,-4-14-4 16,-1-8 0-16,-5-19 2 15,-10-13-4-15,-5 9-3 16,-5-9 1-16,0 0 0 15,-6 0-4-15,6 14 1 16,0 12 0-16,0 6 0 0,0 12-7 16,5 10 0-16,0 4-30 15,5 18-70 1,5 14-3-16,10 4-63 16</inkml:trace>
          <inkml:trace contextRef="#ctx0" brushRef="#br0" timeOffset="79100.415">15504 6126 208 0,'-21'-14'79'0,"21"14"-42"0,-15-4-8 0,10-1 57 16,10 5-48-16,-5-4 33 15,0 4-42-15,-5-9 20 16,5 9-28-16,-5-5 13 16,5 5-20-16,-5-4 6 15,10 8-12-15,-5-8 4 16,0 4-7-16,0-9 9 15,0 9-8-15,-5-9 5 16,5 9-6-16,-5-9 2 16,10 0-4-16,-5-4-2 15,0 8 0-15,0-8 3 16,0 8-2-16,0-8 6 16,0 9-5-16,0-5-3 15,0 9-1-15,0-9-1 16,5 9 0-16,0 4 2 15,5 5 0-15,0 4 0 16,6 10 0-16,-1 21-16 16,5 6 9-16,-5 21-26 15,5 5 19-15,-5 9-25 0,0-9 23 16,-10 0-30-16,10-14 26 16,-20-8-34-16,5-5 31 0,-15-9-33 15,5-4 32-15,-10-5-6 16</inkml:trace>
          <inkml:trace contextRef="#ctx0" brushRef="#br0" timeOffset="79724.2353">15514 6148 256 0,'-21'-36'96'15,"16"23"-52"-15,-5-1-16 0,5 10 30 0,0-1-6 16,0 1 17 0,0-9-23-16,5-1-25 15,0 1-11-15,0-1-5 0,5-4-3 16,10 1-2-16,6-6 1 16,-1 5-1-16,5 0 6 0,0 1 6 15,0-6 0-15,5 10 1 16,-10-1-7-16,0 10-4 15,1 0-1-15,-6 12-1 16,0 1-3-16,-5 9 0 16,0 5 6-16,-5-1 3 0,0 0-3 15,-5 5 0-15,-5-5-1 16,0 1-2-16,-5-5-13 16,-5 0-4-16,-5-1 9 15,-1-3 4-15,1-5 3 16,5 0 1-16,0-5 2 0,-5 1 1 15,10-5-1-15,0 0-2 16,0 0 1-16,0 0-1 16,5-5 0-16,0 5 2 15,0 0 1-15,5 0 1 16,-5 0-5-16,5 0 1 16,0 9-5-16,5 4-1 15,10 5 3-15,5 14 1 16,5 8 4-16,10 5 1 15,-5-1-4-15,6 10 1 16,-1-5 0-16,0 0 2 16,0-9 1-16,-5-4 3 15,-4-9-3-15,-6-5-2 0,-5-4 2 16,-5-9 2-16,-5-4-44 16,-5-5-18-16,-5 0-135 15</inkml:trace>
          <inkml:trace contextRef="#ctx0" brushRef="#br0" timeOffset="91031.2345">19309 6997 296 0,'-20'-18'112'0,"20"14"-60"0,-5-1-30 0,5 5 31 0,-5-4-8 15,0-1-2-15,5 1-7 16,-5-1-2-16,5 1-19 15,0-1 4-15,0 1 2 0,0-1-3 16,0 1 0-16,0-1-8 16,0 1-2-16,5-1-4 15,-5 1-3-15,5 0 0 0,0-1-1 16,-5 1 2-16,5-1 1 16,-5 1-1-16,5 4-2 15,0-5-2-15,5 5 1 16,0 5-1-16,5 4 0 15,0 4 2-15,0 0 0 16,5 5 0-16,1 9 0 16,4 9-3-16,5 4 2 15,0 18 1-15,0 5 2 16,-5 13-3-16,0-5 0 16,1-4 1-16,-11 14 2 15,-10 17-1-15,-10 5-1 16,-10 8-17-16,-26 1-6 0,-4-5-20 15,-15-13-5-15,-21-4-24 16,-4-14-6-16,-16-14-87 16</inkml:trace>
          <inkml:trace contextRef="#ctx0" brushRef="#br0" timeOffset="92478.5674">17389 6818 116 0,'-10'0'46'0,"10"0"-24"0,-5-22 1 0,5 22 18 16,0-5-4-16,-5 1-2 0,0 4-8 16,0-5-3-16,0 5-13 15,-6 0 7-15,1 0 4 0,5-4 0 16,-5 4 1-16,0 0-3 16,0 0-3-16,0 0-3 15,5 0 1-15,0 0 3 0,0 0 1 16,0 0-4-16,0 0 1 15,0-5-5-15,5 5-1 16,0 0-2-16,-5 0 0 16,5 0-4-16,0 0-3 15,0-4 0-15,-5 4-1 16,5 0 0-16,0 0 0 16,0 0 6-16,0 0 6 15,0 0-4-15,0 0 0 16,0 0 0-16,5 0 0 15,0-4-4-15,5 4-3 0,0-5 0 0,-5 5-1 16,0 0 0-16,5 0 2 16,0 0-3-16,0 0 0 15,5-4 1-15,6-1 2 16,-1 1-3-16,5-1 0 16,0 1 1-16,5-1 2 15,0 1-1-15,5-1-1 16,1 1 1-16,-1-1-1 31,-5 1 0-31,0-1 2 0,-5 1-3 16,0 0 0-16,1-1 1 15,-1 5 0-15,-5 0 0 16,5 0 0-16,-5 5 0 16,10-5 0-16,0 0 0 15,0 0 0-15,1 0 0 16,-6-5 0-16,0 1 0 15,0-1 0-15,0-4 0 0,0 0 0 0,6 0 0 16,-1 0 0-16,0 5 0 16,5-1 0-16,5 1 0 15,5 0 0-15,-4 4 0 32,-1 0 0-32,0 0 0 0,-10 0 0 15,5 0 0-15,1 0 0 16,-1 0 0-16,0-5 2 15,0 1-1-15,-5-1-1 0,6-4-2 0,-1 0 1 16,-5 5 1-16,-5-1 2 16,-5-4-1-16,0 0-1 31,5 0 1-31,1 5-1 16,-1 0-3-16,5-1 2 0,10 1-1 15,5 4 0-15,6 0 2 0,-6-5 2 16,0 1-1-16,0-1 2 15,-4 1-4-15,4-5 0 16,0 0 3-16,-5 0 1 16,0 0-4-16,-4 5 1 15,-1-5-2 1,-5 4 0-16,0 1 2 16,0-1 0-16,6 1 0 15,9-1 0-15,-5 5 0 16,5-4 0-16,0-1 0 15,-4 1 2-15,-1-1-1 16,-5 1-1-16,-5-5 16 0,-5 4 6 16,-5 1-10-16,-4 0-5 15,-1-1-6-15,0 1-2 16,-5-1 1-16,0-4 2 16,0 0-80-16,-5 0-37 15,10 0-74 1</inkml:trace>
          <inkml:trace contextRef="#ctx0" brushRef="#br1" timeOffset="292079.1386">19631 5451 208 0,'-20'-9'77'0,"20"4"-42"0,-5 1-19 0,5 4 22 15,0 0-14-15,0 0-1 0,0 0 0 16,0 0 0-16,0-5-12 15,0 5 7-15,0 0 4 0,0 0-5 16,0 0-2-16,0 0-4 16,0 0-2-16,0 0-5 15,5 0-3-15,0 0 2 16,0 0 2-16,5-4-2 0,0 4 0 16,5-4-1-16,5-1 1 15,0 1 22 1,5 4-13-16,0-5-3 15,6 10-6-15,-6-10 0 16,0 5-2-16,-5-4-3 16,0 8 1-16,-5-4 5 15,0 0-2-15,-5 0-1 16,5 0 0-16,-5 0-1 16,0 0 0-16,1 0 0 15,-1 0 0-15,-5 0-3 16,0 0 2-16,0 0 1 15,0 5 0-15,0-1 2 16,5 1-1-16,-10-5-3 16,5 4 1-16,-5-4 1 15,5 4 0-15,0-4 0 16,0 5 0-16,-5-5 2 16,0 0-1-16,0 0-1 15,10 9 1-15,-5-5 1 0,0 5-1 16,0-4-1-16,0 4 1 0,-5 0-1 15,5 4 0-15,-5-4 0 16,5 4 0-16,-5 1 0 16,5 4 0-16,-5-5 2 15,5 5-1-15,0-5-3 16,0 5 1-16,0-4 1 16,0 3 0-16,0-3 0 15,0 8 0-15,0-8-3 31,0-1 2-31,-5 0 1 0,0 5 0 16,0-4 2-16,5 4-1 0,0-5-1 16,0 5 1-16,0-5 12 15,0 1-7-15,1-1 13 16,-1 1-11-16,0-1-6 16,0 0-2-16,0 1 0 15,0 4 0-15,-5-5 0 16,5 5 0-16,-5 0 0 15,0 4 0-15,0-8 2 16,5 3-1-16,-5-3-1 16,5-1 1-16,-5 1-1 15,5-1 0-15,-5 0 0 16,5 5 0-16,0-4-3 16,0 4 2-16,0-1 1 15,0 1 0-15,0 5 0 16,0-1 0-16,0 5 2 15,0 0-1-15,-5 4-3 16,5 0 1-16,-5 0 1 16,5-4 0-16,-5 5 2 0,0 3-1 15,0-3-3-15,0-6 1 16,0 6-1-16,0-1 0 0,0 0 4 16,0-4-1-16,0 0 2 15,5 0-2-15,0-5-1 16,0 0 1-16,0-4-1 15,0 0 0-15,-5-5 2 16,5 5-1-16,-5-4 10 16,5 4-5-16,0 0 8 15,0-1-8-15,0 6-3 16,0 4-2-16,-5 4-1 16,5 0 0-16,0 5 0 0,0 4 0 15,0 0 0-15,0 1 0 0,-5-1 0 16,0 0 0-16,0-4 0 31,0-1 0-31,0 1 0 0,6 0 0 0,-6 0 0 31,0-5 0-31,0 0 2 16,0-4-1-16,0-5-1 16,5 1 1-16,-5-5-1 0,5-1 0 15,-5-3 0-15,0 4 0 16,0-5 0-16,5 1 0 0,-5-1 0 15,5 0 0-15,-5 1 2 16,0-1-1-16,0 1-1 31,0 3 1-31,0 1-1 16,5 0 0-16,-5 5 2 0,5-1-3 16,-5 0-2-16,0 1 2 15,5-1 0-15,-5-4 1 16,5 0 0-16,-5 0 0 0,0-1-3 15,0 6 2-15,0 4 3 16,0 4 3-16,0-4-4 16,0-1-3-16,0 1 1 0,5-4 2 15,-5-1-5-15,0 0 1 16,0 1 3-16,0-1 2 16,0-4 0-16,0 9-2 15,0-5-2 1,0-4 4-16,0 0 0 15,0-5 2-15,0 1 0 0,0-1-2 16,0-4-2-16,0 0-2 16,-5 0 1-16,5 0 1 15,-5 0 2-15,-5 0-1 16,0 0-1-16,0 0 1 16,-6 4-1-16,1 0 2 15,-5 1 1 1,0-1-1-16,0 1-2 15,0-1 1-15,0-4 1 0,0 0 1 16,0-5 1-16,0-4-2 16,-6-9-2-16,-9-9-164 15,0 5 89-15,-10-18-160 16,5 0 134-16</inkml:trace>
          <inkml:trace contextRef="#ctx0" brushRef="#br0" timeOffset="83007.8683">13478 8199 252 0,'0'4'93'0,"-5"-4"-50"0,5 5-28 16,0-5 24-16,0 9-10 15,0 0 0-15,0 0-5 16,0 0-3-16,0 0-11 16,0 4-6-16,0 0-3 0,0-4 10 15,0 0 5-15,0-9 3 16,5 5 1-16,5-10 4 15,5-4 2-15,10-9-13 0,20-13-6 16,15-22-4-16,1-6 0 16,4-17-2-16,6-8 2 15,-1 3-4-15,-5 5 0 16,-4-9 1-16,-11-13 2 0,-10 4-1 16,-10 5-1-1,-10 8 3-15,-5 14 0 0,-5 14-1 16,-4 4-2-16,-6 17-2 15,-6 10-1-15,-4 9-1 16,0 4 3-16,-5 9 0 16,0 4 1-16,5 9-3 15,-5 5 2-15,0 5-1 0,5 12 0 16,-5 10 2-16,0 9 0 16,0-1 0-16,-5-4 0 15,-1 10-3-15,1 12 2 16,5 5 1-16,0-4 2 15,5-10-3-15,5-4 0 16,5-9 1 0,5-4 2-16,10-9-1 15,10-9 2-15,11-18-2 0,4-9 2 16,0-9-2-16,0-9 2 16,0-5-2-16,6-3-1 15,-1-6 1-15,0 1-1 16,-10 4 2-16,-4 5 3 15,-11 4-2-15,-5 5-2 16,0 4-5-16,-10 4-2 16,-10 14 0-16,-5 13 4 0,-5 10 1 15,0 3 3-15,-1 15-1 16,1-6-1-16,5 5-2 16,5-13 1-16,10-9 3 15,10-9 1-15,16-14 1 16,9-17 0-16,0-5 0 15,-5-4 0-15,-5-10 6 16,-4-8 4 0,-11 0-1-16,-5 0 2 15,-10 0-8-15,-5 4-4 16,-10 9-2-16,-11 9-1 16,-9 9-5-16,0 9-1 15,0 14-28-15,10 4-13 16,10 4-37-16,5 5-17 0</inkml:trace>
        </inkml:traceGroup>
        <inkml:traceGroup>
          <inkml:annotationXML>
            <emma:emma xmlns:emma="http://www.w3.org/2003/04/emma" version="1.0">
              <emma:interpretation id="{E730CE5C-B00F-4476-98CE-E8B3AD8E269A}" emma:medium="tactile" emma:mode="ink">
                <msink:context xmlns:msink="http://schemas.microsoft.com/ink/2010/main" type="inkWord" rotatedBoundingBox="26094,8291 27754,8234 27835,10590 26174,10647"/>
              </emma:interpretation>
            </emma:emma>
          </inkml:annotationXML>
          <inkml:trace contextRef="#ctx0" brushRef="#br1" timeOffset="376941.5392">21742 6269 140 0,'-5'0'55'0,"5"0"-30"0,5 0-14 15,-5 0 29 1,0 0-23-16,0 0 18 15,0 0-20-15,0 0 14 16,5 0-16-16,-5 0 12 16,0 0-14-16,0 0 12 0,0 0-13 0,0 0 8 15,0 0-10-15,0 0 4 16,0 0-7-16,0 0 4 16,0 8-5-16,0-3 0 15,0 4-2-15,0 0 3 16,0 0-3-16,0-9 8 15,0 4-6-15,0-4 8 16,0 0-8-16,0 5-1 16,5-1-2-16,-5-4-1 15,5 5 0-15,-5-5 2 16,5 4-1-16,-5-4 2 16,0 0-2-16,0 0 6 15,5 5-4-15,0-5 8 16,0 4-7-16,0-4-1 15,5 5-2-15,-5-5-1 16,6 0 0-16,-6 0-3 16,0 0 2-16,0 0 1 15,5 0 0-15,-5 0 11 16,0 0-6-16,5 0 6 16,5 0-6-16,-5-5-2 0,0 5-2 0,0-9 1 15,5 9-1-15,-5-4-1 16,5 4 1-16,0-5-1 15,5 5 0-15,1-4 0 16,-1 4 0 0,0-5 0-16,5 1 0 0,-5-5 0 15,5 9 0-15,-5-5-3 16,0 5 2-16,0-4 1 16,1 8 0-16,-6-4 2 15,0 0-1-15,-5-4-1 16,5 4 1-16,0-5-1 15,0 5 0-15,0-4 0 16,0-1 0-16,0-3 0 16,0 8 0-16,-5-9-49 15,0 9 27-15,-5-5-160 16,0 5 100-16</inkml:trace>
          <inkml:trace contextRef="#ctx0" brushRef="#br1" timeOffset="382225.7144">22180 7176 256 0,'5'-14'96'0,"-5"14"-52"0,10-22-29 0,-5 9 39 16,5 8-31-16,-5-13 9 15,5 5-20-15,0-5 5 16,10 4-10-16,-10-3 2 16,0 3-5-16,0 1 0 15,0 4-2-15,-10 4-2 16,5 5 1-16,-5 5 7 15,0 8-4-15,-5 10 3 16,0 3-4-16,-15 10 0 16,-5 4-1-16,-10 10-6 15,5 8 2-15,-16 0-23 16,11-5 13-16,-5-4-60 16,15-4 40-16,-5-18-129 15,14-5 90-15</inkml:trace>
          <inkml:trace contextRef="#ctx0" brushRef="#br1" timeOffset="371835.6572">21702 6242 60 0,'-5'0'24'0,"5"0"-12"0,0 0-16 0,0 0 4 16,0 0 20-16,0 0 8 15,0 0 11-15,0 0 5 16,0 0-6-16,0 0 0 16,0 0-7-16,0 0 1 15,0 0-18-15,0 0-1 0,0 0-2 16,0 0 0-16,0 0 1 15,0 0-4-15,0 0 0 16,0 0-1-16,-5 0 3 16,0 0 4-16,5 0 1 15,0 0-8-15,-5 4-2 0,5-4 1 16,0 0 3-16,0 5 5 16,0-5 3-16,0 0-3 0,0 0 0 15,-5 0-2-15,5 0 0 16,0 0-4-16,0 4-3 15,0-4 0-15,-5 5-1 16,5-5-2-16,0 0 1 16,-5 0-2-16,5 0-1 0,0 0-2 15,0 0 1-15,0 0 1 16,0 0 2-16,0 0 5 16,0 0 4-16,0 0-4 15,0 0-2-15,0 0-2 16,0 0 0-16,0 0-2 15,0 0 2-15,0 4-2 16,0-4-1-16,0 0-2 16,0 5-1-16,-5-1 2 15,5 0 2-15,0 1 2 32,0-1-1-32,0 1-2 15,0-1 1-15,-5-4-1 0,5 5 0 0,-5-5 2 16,10 0-1-16,-10 0 2 15,5 0-2-15,-5 0-1 16,10 0 1-16,-5 0-1 16,0 0 0-16,0 0 0 15,0 0 0-15,0 0 0 16,0 0 0-16,0 0 0 16,0 0 0-16,0 0 2 15,0 0-1-15,0 0-1 16,0 0 1-16,0-5-1 0,0 1 0 15,0-1 0-15,0 1 0 16,0-1-7-16,0 1 0 16,0 0-32-16,5-1-14 0,-5 1-81 31,0 4 72-31,0-5-78 16,0 10 81-16</inkml:trace>
          <inkml:trace contextRef="#ctx0" brushRef="#br1" timeOffset="377821.2723">21802 6572 184 0,'-5'-9'71'0,"5"9"-38"0,-5 0-25 0,0 0 27 16,5 0-20-16,-5 0 21 16,0 0-21-16,-5 0 26 15,5 0-23-15,-5 0 17 16,5 0-20-16,-5-4 10 15,5 4-15-15,-5-4 8 16,5 8-10-16,-5-4 2 16,10 0-6-16,-10 0 5 15,10 0-6-15,-10 0 6 16,10 0-6-16,-5 0 10 16,5 4-7-16,-5-4 5 15,10 0-6-15,-5 0 2 16,0 0-4-16,0 0-2 15,0 0 0-15,5 0 1 16,0 5-1-16,0-5-1 16,5 4 1-16,5 1-1 0,0 4 0 0,0-9 2 15,5 4-1-15,-5-4 6 16,6 0-4-16,-1 0 6 16,0 0-6-16,-5-4 1 31,5 4-2-31,-5-5-2 15,0 5 1-15,0-4-4 16,0 4 2-16,0-5 3 16,5 5-1-16,-4-4-1 15,4-1 1-15,-5-3-4 0,5 8 2 0,0-5 3 16,5 5-1-16,-5-4 4 16,5 4-3-16,-5-5-3 15,6 1 0-15,-6-5 1 16,5 9 0-16,0-9 0 15,0 9 0-15,-10-9 0 16,5 9 0-16,-10-5-5 16,5 10 3-16,-10-5-50 15,5 0 29-15,-5 0-145 16,1 0 94-16,-1 4-107 16,5 5 104-16</inkml:trace>
          <inkml:trace contextRef="#ctx0" brushRef="#br1" timeOffset="381897.5539">22174 7153 204 0,'-5'-4'77'0,"5"4"-42"0,0-5-26 0,0 5 33 16,5 0-25-16,1-4 3 15,-1-1 1-15,0 1 3 16,0 0 3-16,-5-5 16 16,5 4-23-16,-5-4 14 15,0 5-20-15,0-5 10 16,0 4-14-16,0-4 8 15,5 5-10-15,-5-5 6 16,5 4-7-16,-5-3 4 16,5 3-6-16,-5-8 4 15,5 8-5-15,0-8 0 16,0 8-2-16,-5-8-2 16,5 8 1-16,-5-8 3 15,5 9-2-15,0-10 1 16,5 10-1-16,-10-5-2 15,0 4 1-15,0-4-1 16,5 9 0-16,-5-9-3 16,0 9 2-16,0-4-1 0,0 8 0 15,0 1 0-15,10 4 0 0,-5 22 2 16,5 5 0-16,-5 26 0 16,5 10 0-1,0 26-5-15,0-8 3 16,-5 17-1-16,0-4 1 0,0 8 2 15,0-12 0-15,0-1 2 16,0-18-1-16,-5-4-1 16,0-18 1-16,0-13 3 15,0-9-2-15,0-9 4 16,0-5-4-16,0-4 1 16,0 0-1-16,0-9-4 15,0 4 1-15,-10-8-43 16,5 4 24-16,-10-9-91 15,10 0 62-15,-15-9-132 16,10 0 102-16</inkml:trace>
          <inkml:trace contextRef="#ctx0" brushRef="#br1" timeOffset="382501.6103">22139 7118 292 0,'10'-5'110'0,"-10"5"-60"0,20-9-21 0,-9 5 58 15,-1 4-49-15,10-5 11 16,0 5-31-16,5 5-1 15,0 4-11-15,0 9-1 16,0 4-3-16,5 9-2 31,1 5 1-31,4 0 1 16,0-1-1-16,-5-3 4 16,0-6-3-16,-10-3-36 15,1-5 18-15,-11-9-136 16,0 4 84-16,-15-4-130 15,5 0 113-15</inkml:trace>
          <inkml:trace contextRef="#ctx0" brushRef="#br1" timeOffset="378835.4283">22773 6912 232 0,'-15'0'88'0,"15"0"-48"0,-10 4-25 0,5-4 37 15,5 5-30-15,-5-5 18 16,-1 4-24-16,-4 1 16 15,10-1-18-15,-10 1 12 16,10-1-15-16,-5 1 19 16,5-1-17-16,-5-4 15 15,10 5-15-15,-5-10 8 16,0 5-12-16,0-13 0 16,10 4-6-16,0-13 3 15,6 8-4-15,4-22 1 16,10 10-1-16,5-24-4 15,0 6 1-15,5-19-1 16,-4 5 0-16,-1-18 4 16,-5 14-1-16,0-19-1 15,-5 19 1-15,0-5-1 16,1 17 0-16,-6-3 0 16,0 13 0-16,-5-5 0 15,0 9 0-15,-5 0 0 16,0 10 0-16,-10-1 0 15,5 9 0-15,-10-4 0 16,5 8 0-16,-10 1 0 16,5 4 0-16,-10 4-3 15,5 10 2-15,-5-5-1 16,5 9 0-16,-10 4-3 16,4 9 3-16,-9 10-1 15,10-1 1-15,-15 32 2 16,10 8 0-16,0 23 0 15,5 0 0-15,10 0 0 16,10-5 0-16,10-18 0 16,10-8 0-16,10-14 2 0,0-9-1 0,6-8-12 15,4-10 7-15,0-9-65 16,-5-4 38-16,-4-13-170 16,-1-1 112-16</inkml:trace>
        </inkml:traceGroup>
        <inkml:traceGroup>
          <inkml:annotationXML>
            <emma:emma xmlns:emma="http://www.w3.org/2003/04/emma" version="1.0">
              <emma:interpretation id="{5107E669-57E9-4821-96EB-60861C863BFC}" emma:medium="tactile" emma:mode="ink">
                <msink:context xmlns:msink="http://schemas.microsoft.com/ink/2010/main" type="inkWord" rotatedBoundingBox="28987,8461 29441,8445 29462,9041 29007,9056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1" timeOffset="380891.3664">24743 6108 296 0,'-10'-9'112'0,"10"9"-60"0,0-5-34 15,0 1 39 1,0 8-32-16,0-4 0 16,0 0-15-16,0 0 2 15,0 0-7-15,0 0 9 16,0 0-8-16,0 0 12 15,0 0-10-15,0 0 9 16,0 0-9-16,0 0 4 16,0 0-7-16,0 0 2 15,0 0-4-15,0 0 3 0,0 0-4 16,0 0-1-16,10 5 0 0,-5-1 1 16,5 1-1-16,-5-1-1 15,5 1 1-15,1-5-1 16,-1 4 0-16,-5-4 2 15,5 0-1-15,0 0-1 16,0 0 1-16,0 0-4 16,0 0 2-16,0 0 1 15,0 0 0-15,-5 0 2 16,0 0-1-16,0 0-3 16,0 5 1-16,-5-5-1 15,5 4 0-15,-5-4 2 16,5 9 0-16,-5 0 2 15,10 4-1-15,-20 5 2 16,5 0-2-16,-10 9-1 16,5 0 1-16,-15 4-1 15,10 5 0-15,-15 4 0 16,10 0 0-16,-11 5 0 0,11-5 0 0,-10 0 0 16,5-4 0-16,-5-5 0 15,5 1 0-15,0-10 2 16,9-4-1-1,1-5-1-15,5-4 1 0,5-9-4 16,10 0 2-16,0-9 1 16,5 0 0-16,0-9 0 31,6 9 0-31,-6-13 0 16,0 9 0-16,0-10 0 15,0 10 0-15,0-5-5 16,0 9 3-16,0 0-1 0,0 5 1 0,-5-1 0 15,5 5 0-15,-5 0 2 16,5 9 0-16,0 5 2 16,0 3-1-16,0 6-1 15,5 4 1-15,-5-5-1 16,5 0 0-16,1-8 4 16,-1-1-2-16,10-17 1 15,0-5-1-15,0-18-39 16,10 0 20-16,-10-13-121 15,1 4 77-15,-11-9-137 16,0 14 113-16</inkml:trace>
        </inkml:traceGroup>
      </inkml:traceGroup>
    </inkml:traceGroup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1:00:37.638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A72E2A8-E9F0-4E2B-AB37-A3E5AE22A48F}" emma:medium="tactile" emma:mode="ink">
          <msink:context xmlns:msink="http://schemas.microsoft.com/ink/2010/main" type="writingRegion" rotatedBoundingBox="21215,3980 31010,2428 31819,7532 22024,9084"/>
        </emma:interpretation>
      </emma:emma>
    </inkml:annotationXML>
    <inkml:traceGroup>
      <inkml:annotationXML>
        <emma:emma xmlns:emma="http://www.w3.org/2003/04/emma" version="1.0">
          <emma:interpretation id="{0F76A647-6B45-49C7-AB60-69E397FC263E}" emma:medium="tactile" emma:mode="ink">
            <msink:context xmlns:msink="http://schemas.microsoft.com/ink/2010/main" type="paragraph" rotatedBoundingBox="22017,3401 28460,3699 28386,5316 21943,50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F3144B-FB38-472B-8EE0-55FD72741464}" emma:medium="tactile" emma:mode="ink">
              <msink:context xmlns:msink="http://schemas.microsoft.com/ink/2010/main" type="inkBullet" rotatedBoundingBox="22001,3762 22671,3793 22628,4732 21957,4701"/>
            </emma:interpretation>
          </emma:emma>
        </inkml:annotationXML>
        <inkml:trace contextRef="#ctx0" brushRef="#br0">17514 2323 208 0,'-5'-5'77'0,"5"5"-42"0,-5-4-21 0,0-1 44 16,10 10-32-16,-5-5 14 16,0 0-24-16,0 0 2 15,0 0-10-15,0 0 10 16,0 0-10-16,0 0 18 16,0 0-14-16,5 0 24 15,0 4-20-15,0-8 17 16,10-1-19-16,11-17-1 15,4 4-8-15,10-31-3 16,0-5-1-16,10-30-1 0,-4-6 0 16,-1 5 2-16,-5 14 1 15,-5-5 3-15,-4 4-3 16,-6 5-4-16,-5 9 0 0,-5 14 3 31,0 3-1-31,-10 10-7 0,0 13 3 0,-10 9-1 16,-5 14 2-16,-15 13 4 15,-5 4-1-15,-6 0-3 16,6 10 1-16,-10 17 1 16,-5 18 0-16,5 0 0 15,9 4 0-15,6 14 0 16,15-13 0-16,5-1 0 31,15-8 0-31,10-14 0 16,6-4 0-16,19-14-7 15,0-9 4-15,5-13-43 16,1-4 26-16,-6-14-96 16,0 0 65-16,-5-9-120 0,-5 4 97 15</inkml:trace>
        <inkml:trace contextRef="#ctx0" brushRef="#br0" timeOffset="-10015.536">18052 2220 180 0,'35'31'68'0,"-9"10"-36"0,9 8-114 0,-15-22-23 16</inkml:trace>
      </inkml:traceGroup>
      <inkml:traceGroup>
        <inkml:annotationXML>
          <emma:emma xmlns:emma="http://www.w3.org/2003/04/emma" version="1.0">
            <emma:interpretation id="{2335DA0F-1686-434F-826F-54DDA65AAC8F}" emma:medium="tactile" emma:mode="ink">
              <msink:context xmlns:msink="http://schemas.microsoft.com/ink/2010/main" type="line" rotatedBoundingBox="22572,3427 28460,3699 28386,5316 22498,5044"/>
            </emma:interpretation>
          </emma:emma>
        </inkml:annotationXML>
        <inkml:traceGroup>
          <inkml:annotationXML>
            <emma:emma xmlns:emma="http://www.w3.org/2003/04/emma" version="1.0">
              <emma:interpretation id="{BFE1A7FC-13A1-4AF8-9C0A-B5A1F622EA3C}" emma:medium="tactile" emma:mode="ink">
                <msink:context xmlns:msink="http://schemas.microsoft.com/ink/2010/main" type="inkWord" rotatedBoundingBox="22557,3757 23791,3814 23748,4744 22514,468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551.6764">18072 2059 364 0,'-5'-4'134'0,"5"4"-72"0,5-23-46 16,-5 10 41-1,5 9-34-15,0-10-2 16,6 5-14-16,-1-4-4 16,0 8-2-16,0-8-1 15,5 8 0-15,0 1-3 16,0 4 2-16,0 4 1 15,0 10 0-15,-10 8 2 16,5 9-1-16,-15 10-1 16,5 3 1-16,-10-3 1 15,0-1-1-15,-5-9-1 0,10 0 1 16,-10-8-1-16,10-1 0 0,-5-9 2 16,10 1-1-16,-5-14-1 15,5 4 1-15,0-13-1 16,5 0 0-16,0-17-3 15,10 3 2-15,0-17 1 16,0 4 0-16,5-8 0 16,0 8 0-16,0-4 0 15,11 13 0-15,-6-9 0 16,0 14 0-16,0-5-3 16,0 14 2-16,-5-1-4 15,0 14 3-15,-10 9 1 16,5 4 1-16,-15 19 0 15,5 8 0-15,-15 9 0 16,5 0 0-16,-5-4 2 16,10-5-1-16,5-13 2 15,5 0-2-15,10-14-36 16,6 1 19-16,9-19-99 16,0 1 64-16,0-19-132 15,0 5 104-15,-4-22-45 0</inkml:trace>
          <inkml:trace contextRef="#ctx0" brushRef="#br0" timeOffset="1327.2309">19229 1501 320 0,'10'-9'121'0,"-10"9"-66"0,5-9-51 15,-5 4 24-15,5 5-18 16,-5-4-3-16,5-1-5 0,-5-4 1 16,5 9-2-16,-5-9 8 15,0 9-5-15,0-4 10 16,0 8-8-16,-5-4-3 16,0 5-2-16,-15-1-1 15,0 5 0-15,-16 5-5 16,6 4 3-16,-15 8-1 15,10 6 1-15,-5 21 0 16,9 5 0-16,-4 27 2 16,15 5 0-16,0-1 2 15,15-8-1-15,5-10 4 0,5-8-3 16,10-14 4-16,10-9-4 0,5-9-10 16,6-8 5-16,-1-6-61 15,0-3 35-15,-10-10-140 16,-5 5 95-16</inkml:trace>
          <inkml:trace contextRef="#ctx0" brushRef="#br0" timeOffset="1726.2416">19319 1684 312 0,'-20'-9'115'0,"20"9"-62"0,-10 4-42 0,5-4 35 16,10 0-28-16,-10 0 12 15,5 0-19-15,-5 0 19 16,5 0-17-16,-5-4 11 16,5 4-14-16,-5-5 10 15,10 1-11-15,-5-5 6 16,0 9-8-16,0-9 0 15,0 9-4-15,0-9 3 16,5 5-4-16,-5-5-3 16,5 4 0-16,-5-4-4 15,5 9 3-15,-5-4-1 16,0 4 1-16,0 9 2 16,5 4 0-16,0 27 0 15,0 5 0-15,-5 36-31 0,0-1 17 0,0 5-83 16,0-5 55-16,-10-4-150 15,5-9 108-15</inkml:trace>
        </inkml:traceGroup>
        <inkml:traceGroup>
          <inkml:annotationXML>
            <emma:emma xmlns:emma="http://www.w3.org/2003/04/emma" version="1.0">
              <emma:interpretation id="{233F98D6-E33B-421C-BA8A-2CD294AC4F19}" emma:medium="tactile" emma:mode="ink">
                <msink:context xmlns:msink="http://schemas.microsoft.com/ink/2010/main" type="inkWord" rotatedBoundingBox="24003,3493 28460,3699 28386,5316 23928,511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120.7211">19535 1827 236 0,'-5'4'88'0,"5"-4"-48"0,-10 5-14 15,5-5 53 1,10 4-44-16,-10 1 16 15,5-1-30-15,-5 1 3 0,10-1-14 0,-5 1 10 16,0 4-12-16,0-1 7 16,10 1-8-16,0-4 0 15,0-1-4-15,5-8 3 16,6 4-4-16,19-5 1 16,0 1-1-16,10-9-2 31,6 4 1-31,-1-5-1 15,-5 10 0-15,-10-10-25 16,1 10 14-16,-11-5-74 16,-5 9 46-16,-10-9-145 15,-5 9 103-15</inkml:trace>
          <inkml:trace contextRef="#ctx0" brushRef="#br0" timeOffset="2566.9655">19706 1679 252 0,'-20'-13'96'0,"20"13"-52"0,-15-9-18 15,10 5 40 1,5 4-37-16,-10-5 3 0,10 1-20 0,-5-5 2 16,10 4-9-16,-5-4-2 15,0 9-2-15,0-9 7 16,0 9-4-16,0-9 5 15,0 9-5-15,0-9-2 16,0 5-1-16,0-5 1 16,5 9-1-16,-5-4-1 15,5 4 1-15,-5-5-6 16,5 10 3-16,0-5-1 16,0 4 1-16,0 1 4 15,5 8-1-15,-5 23-1 16,0 4 1-16,0 27-1 0,0 9 0 15,-5 4-3-15,0 1 2 16,0-10 3-16,0-8-1 0,0-14 2 16,0-9-2-16,0-9-1 15,0-4 1-15,-5-9-1 16,5 0 0-16,-5-9-49 16,10 4 27-16,-5-8-156 15,0-1 99-15</inkml:trace>
          <inkml:trace contextRef="#ctx0" brushRef="#br0" timeOffset="3265.6476">20375 1612 292 0,'5'-9'110'0,"-5"9"-60"0,10-4-41 16,-5-1 36-1,0 10-27-15,0-5 6 0,5 0-14 16,0 0 10-16,0 0-12 0,0-5 16 16,0 5-14-16,0-4 11 15,0 8-12-15,0-8 2 16,0 4-7-16,-5-4 0 15,1 4-2-15,-1-5 1 16,0 10-2-16,-10-5-1 31,5 0 1-31,-16 0-17 16,6 4 9-16,-15 0-12 16,10 1 10-16,-15-1 5 0,5 5 3 0,-10 0 1 15,5 5 0-15,-6-5-3 16,11 0 2-16,0 0-1 15,5-1 0-15,0 1 0 16,5 0 0-16,5 0 2 16,5 0 0-16,0-4 0 15,5 4 0-15,0-5 0 16,10 1 0-16,0-5 2 16,10 4-1-16,0-4-1 15,0 0 1-15,0-4 1 16,5 4-1-16,-5-9-1 15,1 4 1-15,-6-4-4 16,5 9 2-16,-5-9 1 16,0 9 0-16,-5 0 0 15,5 5 0-15,-5-1-3 16,0 10 2-16,-5 3 1 16,5 10 0-16,-10 5 2 15,0-1-1-15,-10 5-1 16,0 4 1-16,-5-4 1 15,0-1-1-15,-10-3 4 16,5-6-3-16,-5-8-29 16,4 0 14-16,1-13-111 15,5-1 68-15,0-8-117 16,5-1 99-16</inkml:trace>
          <inkml:trace contextRef="#ctx0" brushRef="#br0" timeOffset="4168.299">20485 1755 232 0,'-10'-13'88'0,"10"13"-48"0,0-13-16 0,0 4 51 16,0 9-41-16,0-14 28 15,5 5-37-15,0-4 17 16,0 4-24-16,-5-4 8 16,5 8-15-16,-5-8 1 15,0 8-8-15,0-4-2 16,0 9-1-16,0-9-4 16,0 9 2-16,0-4-4 0,0 8 3 0,0 5 1 15,11 5 1-15,-1 17 0 16,0 5 0-16,0 4 0 15,0 9 0-15,0 0 0 16,0-4 0-16,0-5-9 16,0-4 5-16,-5-9-10 15,0-1 9-15,-5-12-1 16,5-1 4-16,-10-17 2 16,5-1 0-16,-10-13 0 15,0 1 0-15,-5-10 0 16,5 4 0-16,-5-8-3 15,10 4 2-15,-5-8 1 16,5 3 0-16,0 1 0 16,5 4 0-16,0 0-3 15,10 10 2-15,-5-1-4 16,5 4 3-16,5 5 8 0,0 5-4 16,0 4 7-1,5 4-6-15,0 10 1 16,0 4-2-16,0 8-2 15,0 1 1-15,1 9-1 16,4 0 0-16,-5-5 2 0,0-4-1 0,-5-5 4 16,5-4-3-16,-5-9 12 15,0 0-7-15,-5-18 12 16,5 4-11-16,-10-17 5 16,5 4-8-16,-15-22 0 15,5 9-3-15,-5-14-4 16,0 9 1-16,-5-8-1 15,5 3 0-15,-5-12 2 16,10 13 0-16,-10-5-3 16,10 9 2-16,-5 5-54 31,5 13 30-31,-5 5-125 0,10 13 84 16,-5 4-118-16,10 5 105 15</inkml:trace>
          <inkml:trace contextRef="#ctx0" brushRef="#br0" timeOffset="4543.509">21089 1501 292 0,'-15'4'110'0,"15"-4"-60"0,-16 0-39 0,11 0 46 16,10 5-34-16,-5-5 27 15,0 4-29-15,0-4 16 16,0 0-22-16,0-4 8 16,6 4-14-16,-6-9 2 15,5 9-7-15,-5-5-2 16,0 10-1-16,0-5-4 16,0 0 2-16,0 4-1 15,5 5 0-15,-5 4 2 0,5 1 0 0,-10 17 0 16,5 9 0-16,-5 27-11 15,0 9 6-15,-6 18-25 16,11-13 17-16,-10-5-38 16,10-14 29-16,-10-8-52 15,10-14 42-15,-5-13-126 16,5-9 89-16,-5-18-73 16,10-5 82-16</inkml:trace>
          <inkml:trace contextRef="#ctx0" brushRef="#br0" timeOffset="5005.9849">20953 1617 268 0,'0'-23'101'0,"0"23"-54"0,10-8-35 0,-5 3 40 15,0 5-31-15,5-9 8 16,10 5-18-16,0-10 7 16,0 5-10-16,1-4 6 15,-1 4-7-15,0-4-4 16,0 8-2-16,-5 1-4 15,0 4 2-15,-5 4 3 16,0 5-1-16,-5 0-1 31,0 4 1-31,-10 1-8 16,5-1 4-16,-5 1-16 16,0 3 10-16,-10-3-7 15,0 4 10-15,-5-5 3 16,5 1 2-16,-10-5 3 15,10-1-1-15,-6-3 13 16,6-1-8-16,0-4 8 16,5 0-7-16,0 0-2 15,10 9-3-15,5 0-2 16,5 9 1-16,5 9 1 0,5 4-1 0,6 14 6 16,-1 0-4-16,0-1 6 15,5 1-6-15,0-5-1 16,0 0-1-16,-5-8-1 15,-4-6 0-15,-6-3 4 16,0-5-2-16,-10-5-36 16,0 1 18-16,-10-19-163 15,0 5 99-15</inkml:trace>
          <inkml:trace contextRef="#ctx0" brushRef="#br0" timeOffset="5410.0352">21250 1420 312 0,'-26'-13'115'0,"26"13"-62"0,-10-18-35 0,5 9 46 16,5 5-37-16,-5-14 12 15,5 0-24-15,-5-9 7 16,10 9-13-16,-5-4 4 15,0 8-8-15,-5 1 2 16,5 4-4-16,-5-4-2 16,10 8 0-16,-5-4-1 15,0 9 0-15,0-4 0 16,10 8 0-16,0 1 0 16,5 4 0-16,11 8 2 15,9 6-1-15,5 13-1 16,0 4 1-16,0 13-1 15,1 1 0-15,-11 26 2 16,0 1-1-16,-20 31-1 16,0 4 1-16,-30-5-34 15,0-12 18-15,-30 4-78 16,-1-14 52-16,-24 5-145 16,5-14 105-16</inkml:trace>
          <inkml:trace contextRef="#ctx0" brushRef="#br0" timeOffset="10741.7194">22220 1550 188 0,'20'-27'71'0,"-20"27"-38"0,25-22-28 0,-15 13 23 16,0 4-17-16,0-8 8 15,5 8-11-15,0-8 4 16,0 4-7-16,0-9 11 16,1 9-9-16,-6-4 16 15,0 8-13-15,0-8 7 16,0 8-10-16,-5-8 2 0,0 9-5 0,0-10 2 15,5 10-3-15,-5-5-2 16,0 4 0-16,-5-4-1 16,5 9 0-16,-5-4 0 15,0 4 0-15,0-5 0 16,0 10 0-16,-5-1 11 16,5 5-6-16,-5 0 9 31,0 5-8-31,-5-1-1 15,5 5-3-15,-10-5-2 16,5 5 1-16,-5-4 1 16,5 3-1-16,-11 1 13 0,6 5-8 0,-10-5 8 15,10-1-7-15,-10-3-4 16,0-1-2-16,0 1 1 16,5-1-1-16,-11 0-1 15,11 5 1-15,-10 0-1 16,5 0 0-16,0 4 0 15,5 1 0-15,-5 4 0 16,10-1 0-16,-11 1 2 16,11 5-1-16,-5-10-3 15,5 5 1-15,-5-1 1 16,5 1 0-16,-10 0 2 16,5 0-1-16,-5-5-3 15,5 5 1-15,-11 0 1 16,11 0 0-16,-5-5 0 0,5 5 0 0,-5-5 0 15,10 5 0-15,-5-5 2 16,5 5-1 0,-11-5 2-16,11 1-2 0,-10-5-3 15,5 0 1-15,-5-5 1 16,5 0 0-16,-5 1 0 16,5-1 0-16,-5 1-3 15,4 3 2-15,-4 1 1 16,5 0 0-16,-10 5 2 15,10 3-1-15,-5 1-1 16,5 0 1-16,-5-5-1 16,9 10 0-16,-4-10 0 15,5 5 0-15,-5-5 0 16,5 0 0-16,-5-4 0 16,10 5 0-16,-5-5 0 15,5 4 0-15,-10-9 2 16,10 5-1-16,-5-4-1 15,9-1 1-15,-4-4-56 16,10 0 30-16,-5-9-151 16,5 0 98-16</inkml:trace>
          <inkml:trace contextRef="#ctx0" brushRef="#br0" timeOffset="12869.526">23376 2189 272 0,'-5'-9'101'15,"5"9"-54"-15,-5 0-28 0,0 0 42 16,10 0-35-16,-5 0 16 16,0 0-25-16,0 0 13 15,0 0-17-15,-5 0 1 16,5 0-8-16,-5 0 1 15,0 0-4-15,-5-5 0 16,10 5-1-16,-10-9 7 16,10 5-5-16,-10-9 8 15,10 8-8-15,-5-8 8 16,5 4-8-16,0-9 8 0,5 9-8 16,0-9-1-16,5 5-2 0,0-5-4 15,5 4 2-15,0 1 1 16,0 4 0-16,-5 0 0 15,5 9 0-15,-5 5-5 16,0 8 3-16,-5 5 1 16,0 4 1-16,-5 5 2 15,5 4-1-15,-10 1-1 16,5 3 1-16,-10-3-1 16,0-6 0-16,-5 1 2 15,5-4-1-15,-5-1 2 16,5 0-2-16,-5-8-1 15,5 4 1-15,0-10-4 0,5 6 2 16,0-10 3-16,5 5-1 0,-5-9 2 16,10 5-2-16,0-5-1 15,5 0 1-15,5 0-1 16,5 0 0-16,15-5 0 16,5 5 0-16,21-4 0 15,9-1 0-15,0 1 0 16,-4-1 0-16,-6 1 0 15,-5-1-33-15,-9 1-15 16,-11 0 24-16,-10 4-52 0,-15-18-123 31</inkml:trace>
          <inkml:trace contextRef="#ctx0" brushRef="#br0" timeOffset="11503.2337">21828 2609 272 0,'-10'4'104'0,"10"-4"-56"0,-16 14-49 15,11-10 24 1,10 5-15-16,-5 0 12 0,0 4-12 0,0 1 14 16,6-1-13-16,-1 1 16 15,0-1-15-15,0-4 18 16,5 4-16-16,0-17 11 16,0 4-13-16,0-22 2 15,10-5-8-15,10-27-2 16,15-4-1-16,1-9-1 15,9 13 0-15,0-26 2 16,0 13-1-16,-9-27 2 16,4 14-2-16,-15-14 2 15,0 18-2-15,-10-5 4 16,-4 23-3-16,-11 0 1 16,0 23-1-16,-10-1-4 15,5 13 1-15,-10-3-1 16,5 12 0-16,-10 1 0 15,5 8 0-15,-10 5 2 16,10 5 0-16,-16 13-3 16,1 9 2-16,-15 31-1 15,5 9 0-15,-15 18 2 16,10-1 0-16,4 1 2 16,11-9-1-16,5-13 4 0,30 4-3 15,10-18 1-15,6 5-1 0,9-23 1 16,5-4-2-16,0-18-12 15,-5 0 7-15,1-14-54 16,-6 5 32-16,-10-4-117 16,-5-1 80-16,-5 1-97 15,5 4 91-15</inkml:trace>
          <inkml:trace contextRef="#ctx0" brushRef="#br0" timeOffset="12186.404">22531 2376 264 0,'-20'-8'99'0,"20"8"-54"0,-15-5-20 16,10 1 50-1,5 4-42-15,-10-5 18 16,10 5-31-16,-5-4 6 0,10 4-15 0,-5-5 5 16,5 5-9-16,0-4 4 15,5-1-6-15,0-4 2 16,0 9-4-16,0-4-2 15,5 4 0-15,1-5-1 16,-1 5 0-16,-5-4-3 16,5 8 2-16,-5-4 1 15,0 9 0-15,-5 0 2 16,5 5-1-16,-10 8 2 16,0 0-2-16,-10 10-1 15,5-1 1-15,-10 5-1 16,10-5 0-16,-10-4 4 15,10 0-2-15,-5-10-1 16,5-3 0-16,-5-10-8 16,10-4 4-16,0-13-3 15,5-1 3-15,5-12 2 0,5-6 1 16,0 1-3-16,5 4 2 0,0-8 1 16,0 8 0-16,0-5 0 15,0 6 0-15,-5-6 0 16,0 15 0-16,-4-6 0 15,4 14 0-15,-10-4-3 16,5 8 2-16,-5-4-1 16,0 9 0-16,-5-4 2 15,0 4 0-15,0 0 0 16,5 9 0-16,-5 0-3 16,5 4 2-16,-10 1 3 15,5 4-1-15,-10-1-3 16,5 1 1-16,-10 9-1 15,10 0 0-15,-5 4 4 16,10 5-1-16,5-9 2 31,5-5-2-31,15-13 4 16,10 0-3-16,10-18-21 0,5 5 11 16,-4-14-97-16,-1 0 59 15,-5 0-149-15,-5 5 110 0</inkml:trace>
        </inkml:traceGroup>
      </inkml:traceGroup>
    </inkml:traceGroup>
    <inkml:traceGroup>
      <inkml:annotationXML>
        <emma:emma xmlns:emma="http://www.w3.org/2003/04/emma" version="1.0">
          <emma:interpretation id="{12B40E7E-B378-4B6C-B2F6-7899B9FE84E1}" emma:medium="tactile" emma:mode="ink">
            <msink:context xmlns:msink="http://schemas.microsoft.com/ink/2010/main" type="paragraph" rotatedBoundingBox="21578,6274 31374,4722 31819,7532 22024,90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E3EFF2-C222-4041-862B-BADF6958C8EB}" emma:medium="tactile" emma:mode="ink">
              <msink:context xmlns:msink="http://schemas.microsoft.com/ink/2010/main" type="inkBullet" rotatedBoundingBox="21688,6968 22189,6889 22264,7364 21764,7443"/>
            </emma:interpretation>
            <emma:one-of disjunction-type="recognition" id="oneOf2">
              <emma:interpretation id="interp2" emma:lang="" emma:confidence="0">
                <emma:literal>•</emma:literal>
              </emma:interpretation>
            </emma:one-of>
          </emma:emma>
        </inkml:annotationXML>
        <inkml:trace contextRef="#ctx0" brushRef="#br0" timeOffset="-8792.6404">17464 4620 148 0,'10'-9'55'0,"-10"9"-30"0,15-18-18 0,-10 13 21 16,5 5-16-16,0-4 10 15,5 4-13-15,-4-5 8 16,4 5-9-16,-5-4 13 16,0 4-12-16,0-4 18 15,0 4-15-15,-5-5 13 16,0 10-14-16,0-10 17 15,0 5-16-15,0-4 7 16,0 4-11-16,0-5-2 16,0 1-4-16,0-5 5 15,0 9-4-15,-5-5 8 16,5 10-7-16,-5-5 5 16,0 0-5-16,0 0 5 15,0 0-6-15,-5 0 1 16,5 9-2-16,-10 0 1 15,0 4-2-15,-20 9 2 16,5 5-2-16,-16 13-3 0,6 5 1 16,-5 0 1-1,15-5 0-15,-5-4 2 0,10-1-1 0,-5-8 4 16,9-4-3-16,1-10 4 16,5-4-4-16,0-9-1 15,5 0 0-15,-5-5-37 16,10 1 20-16,-10-9-156 15,10 4 95-15</inkml:trace>
        <inkml:trace contextRef="#ctx0" brushRef="#br0" timeOffset="-8377.5054">17635 4638 260 0,'5'-9'96'0,"-5"9"-52"0,5-5-29 0,-5 1 37 15,0 8-30-15,0-4 14 16,0 0-22-16,0 0 6 16,5 0-12-16,0-4 2 15,5 4-6-15,-5-5 5 16,5 5-6-16,0-4 1 15,0 4-2-15,-5-5-2 16,5 10 1-16,-5-10 5 16,1 5-3-16,-1-4 8 15,0 8-7-15,-5-8-3 16,5 4-2-16,-5-5-1 16,0 5 0-16,-5 5 4 15,5 4-1-15,-21 13-1 16,6 5 1-16,-30 27-28 15,5 8 15-15,-25 19-105 16,4 3 65-16,-9-12-124 16,10-14 100-16</inkml:trace>
      </inkml:traceGroup>
      <inkml:traceGroup>
        <inkml:annotationXML>
          <emma:emma xmlns:emma="http://www.w3.org/2003/04/emma" version="1.0">
            <emma:interpretation id="{43B95A35-76C5-49D9-8B49-9D2FBE59784A}" emma:medium="tactile" emma:mode="ink">
              <msink:context xmlns:msink="http://schemas.microsoft.com/ink/2010/main" type="line" rotatedBoundingBox="24023,5887 30455,4868 30658,6147 24226,7167"/>
            </emma:interpretation>
          </emma:emma>
        </inkml:annotationXML>
        <inkml:traceGroup>
          <inkml:annotationXML>
            <emma:emma xmlns:emma="http://www.w3.org/2003/04/emma" version="1.0">
              <emma:interpretation id="{C16BD9CB-C112-4EF7-A59E-6268B60F78E1}" emma:medium="tactile" emma:mode="ink">
                <msink:context xmlns:msink="http://schemas.microsoft.com/ink/2010/main" type="inkWord" rotatedBoundingBox="24023,5887 26914,5429 27117,6708 24226,716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5517.591">19711 3873 276 0,'-20'-4'104'0,"20"4"-56"0,-10 4-38 0,5-4 29 16,5 5-23-16,-5-1-1 15,5 5-10-15,-5-4 8 16,0 4-7-16,-5 0 8 16,10 4-8-16,-5-4 8 15,5 4-8-15,-5-4 12 16,10 0-10-16,-5-9 7 16,0 5-8-16,5-5 9 15,5 4-9-15,10-8-1 16,5 4-4-16,15-5 3 15,1 1-3-15,4-5 1 16,-5 9-1-16,-5-9-30 16,0 9 15-16,-4-9-94 15,-1 9 60-15,0-4-132 16,0 4 101-16</inkml:trace>
          <inkml:trace contextRef="#ctx0" brushRef="#br0" timeOffset="15183.138">19656 3646 212 0,'-10'0'82'0,"5"0"-44"0,5-5-22 0,0 5 24 16,0 0-3-16,0 0 2 16,0 0-12-16,0 0-5 15,0 0-12-15,0 0-2 0,0 5-1 16,-5-1-3-16,0 5-3 15,0 0 8-15,5 0 6 16,-5 4-7-16,0 1-4 0,5-1 8 16,-5 0 4-16,5 1-11 15,-5-1-2-15,5-4-2 16,0 0 1-16,0 0 12 16,0 0 6-16,0-9-10 15,10 4-6-15,5-8 0 16,10 4-3-16,10-4-3 15,5 8 1-15,6-4 1 16,4 0 0-16,-10 0 2 16,0 0-1-16,-5 0-1 15,1 0 1-15,-11 0-26 16,0 0 14-16,-5-4-79 16,0 4 50-16,-10-9-143 15,5 4 102-15</inkml:trace>
          <inkml:trace contextRef="#ctx0" brushRef="#br0" timeOffset="16067.9345">20199 4597 244 0,'-20'23'90'0,"20"-23"-48"0,-5 22-29 0,5-13 46 16,5 4-33-16,0-4 27 16,10 0-31-16,0-4 11 15,5-1-19-15,5-13-2 16,0 5-7-16,16-14-1 16,-1 4-2-16,20-21-2 15,0-1 1-15,16-31 1 0,-6 4-1 0,1-30 2 16,-6 8-2-16,-5-27-3 15,-9 14 1-15,-1-23 1 32,-15 14 0-32,-15-14 0 15,0 23 0-15,-10 4-3 16,0 22 2-16,-15 14-1 16,5 18 0-16,-15 4-3 15,5 23 3-15,-15 17 1 16,10 10 1-16,-10 31-3 15,0 4 2-15,0 22-1 16,4 1 0-16,-4 22 2 0,5-1 0 0,5 19 2 16,10-9-1-1,10-5 4-15,10-8-3 0,10-19 4 16,10-13-4-16,16-22-18 16,-6-9 8-16,0-23-65 15,0 1 40-15,1-28-137 16,-6 1 95-16,0-18-68 0</inkml:trace>
          <inkml:trace contextRef="#ctx0" brushRef="#br0" timeOffset="16726.455">21194 4164 284 0,'-25'13'107'0,"25"-13"-58"0,-10 9-26 0,5-9 45 16,10 5-39-16,-5-5 15 16,0 0-27-16,0 0 15 15,0 0-18-15,0 0 6 16,0 0-12-16,0-5 2 16,5 1-6-16,0-10 9 15,10 1-7-15,0-5 8 16,0 5-8-16,5-10-3 15,-4 10-5-15,-1 4 1 16,0 5-1-16,-5 4-2 16,5 8 3-16,-10 10 2 15,5 9 0-15,-10 9-1 16,0 9 1-16,-10 4-1 16,5 0 0-16,-5-4 2 15,10-5-1-15,-10-9 2 16,10 0-2-16,-5-13-1 15,5-4 1-15,5-14 1 16,5 0-1-16,5-23-3 16,10 5 1-16,0-22 1 15,5 9 0-15,-5-18 2 16,6 4-1-16,-6-9-1 16,0 10 1-16,-5-5-4 15,0 8 2-15,-10 6-4 0,5 8 3 0,-5 4-3 16,0 10 2-1,-5 9 0-15,0 13 1 16,-5 13 2-16,0 5 0 0,-5 17-3 16,5 10 2-16,-5 4 3 15,0-4-1-15,0-1 2 16,10-4-2-16,0-8 4 16,5-10-3-16,10-18-27 15,6-4 13-15,4-18-101 16,5 0 63-16,0-22-155 15,0 4 116-15</inkml:trace>
          <inkml:trace contextRef="#ctx0" brushRef="#br0" timeOffset="17529.7482">22270 4034 212 0,'0'-4'82'0,"0"4"-44"0,0-5-20 0,0 1 43 16,5 4-35-16,-5-5 30 15,5 5-33-15,-5-4 24 31,0-1-27-31,-5-3 9 16,5 8-17-16,-5-5 5 16,0 10-10-16,-5-5 9 15,0 0-9-15,-5-5 10 16,10 5-10-16,-5-9 7 16,10 5-7-16,-5-5-4 15,10 4-2-15,0-8-1 16,10 8 0-16,5-4 0 15,-5 5 0-15,0 0-3 16,0 4 2-16,-5 0-1 16,5 8 0-16,-5 6 2 0,0 4 0 0,-10 9 2 15,5-1-1-15,-10 6-1 16,0-1 1-16,-10 9-1 16,0 0 0-16,-15 1 0 0,5-6 0 0,-15-3 0 15,10-1 0-15,-1-4-3 16,11-1 2-16,0-8 1 15,5-4 0-15,0-5 0 16,5 4 0-16,5-8 2 16,5 4-1-16,-5-9-1 15,10 4 1-15,5-4-4 16,5 0 2-16,15-4 3 16,5-1-1-16,6-4 13 15,-1 5-8-15,10-5 8 31,-5 4-7-31,6-8-7 16,-6 4 0-16,0-5 2 16,0 10-1-16,-9-5-3 15,-6 5 1-15,-5-1-61 16,-5 5 34-16,-5 0-193 16,-5 5 122-16</inkml:trace>
        </inkml:traceGroup>
        <inkml:traceGroup>
          <inkml:annotationXML>
            <emma:emma xmlns:emma="http://www.w3.org/2003/04/emma" version="1.0">
              <emma:interpretation id="{C69A5742-4B07-4249-9480-D015C830CB76}" emma:medium="tactile" emma:mode="ink">
                <msink:context xmlns:msink="http://schemas.microsoft.com/ink/2010/main" type="inkWord" rotatedBoundingBox="27560,5569 30493,5104 30641,6041 27709,6506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8841.4853">24014 3167 240 0,'-10'-9'90'0,"10"9"-48"0,-5-13-14 0,0 9 54 15,5 4-45-15,-5-5 26 16,10 1-37-16,-5-5 5 15,0 9-18-15,0-5-5 16,0 5-5-16,0-4-3 16,0 8 1-16,0-4-1 15,10 0 0-15,0 0 0 16,5 0 0-16,-4 0 2 16,4 0-1-16,-5-4-1 15,0 4 1-15,-5-5-1 16,5 5 0-16,-5-4 2 15,0-1-1-15,-5 1 2 16,5 4-2-16,-10-5-1 16,0 10 1-16,-15-5-4 15,5 0 2-15,-21 4-8 0,11 5 5 0,-20 0-3 16,10 9 4-16,-15 4 2 16,14 1 1-16,-4-5 0 15,10 4 0-15,0-4 0 16,15 0 0-16,-5-5-3 15,10 5 2-15,5-5 1 16,5 5 0-16,0 0-3 16,10-4 2-16,5-5 1 15,5-1 0-15,5-3 0 16,0 4 0-16,5-5 0 16,0 1 0-16,1-5 2 15,4 0-1-15,0 0 2 16,0 9-2-16,-10 4-1 0,-5 5-2 15,-10 9 1-15,-4 4 1 16,-6-4 2-16,-16 13-1 16,-4 0-1-16,0-4 1 0,-5 4-1 15,-5-8 2-15,5-10-1 16,0-4 2-16,5-5-2 16,9-13-40-1,6-9-19-15,10-9-56 16,16-8-25-16,4-6 18 15</inkml:trace>
          <inkml:trace contextRef="#ctx0" brushRef="#br0" timeOffset="19615.2429">24296 3230 280 0,'-25'-5'104'16,"15"5"-56"-16,0-4-16 0,10 4 33 0,0 0-17 15,0-4-4-15,0-1-22 16,0 1-8-16,0-1-9 16,0 1-2-16,0-1 1 0,0 1-2 15,0-1 1-15,0 1 20 32,0-1-13-32,0 1-3 0,0-1 1 15,0 1 2-15,0-1-8 0,0 5-2 16,0 0-1-16,0 14-2 0,0 8 1 15,0 14 2-15,0 9 0 16,0 22 0-16,0 0 2 16,0-5-3-16,0 1 0 0,0-5 1 31,0-9 0-31,0-9 0 0,0-8 0 0,0-10-5 16,0-4 1-16,0-14 2 15,0 1 1-15,-5-5-4 16,5-14-1-16,-5 1 3 15,5-9 1-15,-5-19 2 0,5-3 2 16,-5-5-1-16,5-1-1 16,0 1 1-1,0 5-1-15,0-1 0 16,0 9 0-16,0-9-3 16,0 19 2-16,0-1-1 15,10 13 0-15,0 1 2 16,0 8 0-16,0 10 0 15,5 4 0-15,0 13 0 32,5 10 0-32,0 17 0 15,0-5 0-15,0 6 0 16,6-1 0-16,-1-9 4 16,0 0-2-16,0-13 4 15,0 0-4-15,-5-14 8 0,5 1-6 16,-5-14 14-16,1 4-10 0,-6-22 3 15,0 5-7-15,-10-23 0 16,5 5-2-16,-10-27-4 16,0 4 1-16,-10-18-1 15,5 10 0-15,-10-5 2 16,0 13 0-16,-11-4-3 16,11 18 2-16,-5-5-4 15,5 18 3-15,-5 10-25 16,5 8 14-16,0 9-64 15,5 4 42-15,0 5-125 16,10 9 90-16,0 0-103 16,10 4 99-16</inkml:trace>
          <inkml:trace contextRef="#ctx0" brushRef="#br0" timeOffset="20020.6573">24789 3118 316 0,'-21'-13'118'0,"21"13"-64"0,-10-9-37 0,10 4 48 15,5 5-38-15,0-4 18 16,6 4-27-16,-1-4 17 16,5-1-20-16,-5-4 5 31,0 5-11-31,-5-10-1 15,5 10-5-15,-5-5-4 16,0 9 0-16,-5-5 1 16,0 10 0-16,0-5-3 0,0 0 2 0,0 0-1 15,5 4 0 1,-5 1 2-16,5 4 0 0,0 13 0 16,5 5 0-16,-5 26 0 15,0 6 0-15,-5 21 0 16,5 5 0-16,0-9-20 15,0-5 11-15,5-13-45 16,-5-8 30-16,-5-15-57 16,0-8 45-16,-5-18-125 15,-5 0 90-15,0-18-85 16,0 5 90-16</inkml:trace>
          <inkml:trace contextRef="#ctx0" brushRef="#br0" timeOffset="20543.4885">24728 3199 248 0,'0'-45'93'0,"0"45"-50"0,5-22-22 0,0 13 41 16,0 4-35-16,0-4 9 16,10 5-22-16,6-10 9 15,-1 6-13-15,5-10 4 16,0 9-9-16,0-9-2 16,5 9-2-16,-10 0-1 15,0 4 0-15,1 1 0 16,-1 8 0-16,-5 1 0 15,0 8 0-15,-10 1 2 16,5-1-1-16,-10 1 2 16,0-1-2-16,-5 0 2 15,0 1-2-15,-5-1 2 16,0 1-2-16,-5-5 2 16,0-1-2-16,-11-8-1 15,11 5 1-15,-10-10-1 16,5 5 0-16,5-4 13 15,5 0-7-15,-5-5 15 16,10 9-12-16,-5-9 5 16,10 9-9-16,-5-9 0 15,5 9-3-15,-5-5 7 16,10 5-5-16,-5 0 8 16,10 9-8-16,0 5 1 15,5 3-3-15,0 10-4 16,5 9 1-16,0 9 1 15,0 4 0-15,0 9 0 16,1-4 0-16,-1-5 2 16,5-5-1-16,-10-3 4 15,5-6-3-15,-10-8-7 16,5-4 2-16,-10-6-96 16,0-3 55-16,-5-10-176 15,0 5 123-15</inkml:trace>
          <inkml:trace contextRef="#ctx0" brushRef="#br0" timeOffset="22307.1714">23446 3891 220 0,'-5'-9'82'0,"5"9"-44"0,-5-4-31 16,0-1 29-1,5 5-21-15,-5-9 14 16,0 9-16-16,-5-4 10 16,10 8-13-16,-10-8 6 15,5 4-9-15,-5-4 2 16,5 8-5-16,-5-4 7 15,5 0-7-15,-10 0 8 0,10 0-8 16,-10 0 8 0,10 0-8-16,-10 0 10 0,10 0-8 0,-10 0 8 15,9 0-8-15,-9 0 10 16,10 0-9-16,-5 0 3 16,5 0-6-16,-5 0-2 15,5 0-1-15,-5 0-1 16,10 0 0-16,-10 0 0 15,10 4 0-15,-5-4-3 16,5 0 2-16,-5 0 3 31,10 0-1-31,-5 0 4 16,0 0-3-16,0 0 1 16,0 0-1-16,0 0-4 15,0 0 1-15,0 0 1 16,10 5 0-16,0-1 2 15,0 1-1-15,0-1 2 0,5 1-2 16,0-5-1-16,1 4 1 0,-1-4-1 16,5 0 0-16,-5 0 2 15,5 0-1-15,0-4-3 16,0 4 1-16,-5-5 1 16,5 5 0-16,0-4 0 15,1-1 0-15,-1-4 0 16,5 9 0-16,-5-4 0 15,5 8 0-15,0-4 2 16,0 0-1-16,-5 0-1 16,6 0 1-16,-6-4-1 15,5 4 0-15,-5-4 0 16,5 8 0-16,-5-4 0 16,5 0 0-16,-5-4 0 15,0 4 0-15,-4-5-3 16,4 5 2-16,-5-4 3 15,5 4-1-15,0-5 2 0,5 10-2 16,0-5-3-16,0 0 1 16,1 0 1-16,4 0 0 0,-5 0 0 15,0 0 0-15,-5 0 0 16,5 0 0-16,-5 0 0 16,5 0 0-16,-4 0 0 15,4 0 0-15,0 0 0 16,0 0 0-16,5-5 2 15,5 5-1-15,0-4-1 16,6 8 1 0,-1-8-1-16,-5 4 0 15,0-5 0-15,0 10 0 0,1-5 0 16,-1 0 0-16,0 0 0 16,-5 0 0-16,0-5 0 15,6 5 0-15,-6-4 0 16,5 4 0-16,0-5 0 15,0 1 0-15,-5-5-3 16,6 9 2-16,-1-9 1 16,5 9 0-16,0-9 0 0,0 9 0 0,1-9 0 15,-1 9 0-15,0-9 0 16,-5 9 0-16,-4-4-3 16,-1 4 2-16,0-5 3 15,0 10-1-15,5-10 2 31,0 5-2-31,1-4-1 16,-1 8 1-16,-5-8-1 16,0 4 0-16,0-5-3 15,-5 1 2-15,1-5 1 16,-1 9 0-16,5-9 2 16,0 4-1-16,5-4-3 15,0 9 1-15,6-8-1 16,-1 8 0-16,-5-9 2 15,0 9 0-15,-5-9 2 16,-5 9-1-16,-4-5 2 16,-1 5-2-16,-5-9-1 0,0 9 1 15,-5-4-4-15,0 4 2 0,0-5-17 16,0 10 10-16,-10-5-83 16,5 0 51-16,-5-5-146 15,0 5 104-15</inkml:trace>
        </inkml:traceGroup>
      </inkml:traceGroup>
      <inkml:traceGroup>
        <inkml:annotationXML>
          <emma:emma xmlns:emma="http://www.w3.org/2003/04/emma" version="1.0">
            <emma:interpretation id="{11A6E473-0A6D-471F-980B-1F07EFD1C886}" emma:medium="tactile" emma:mode="ink">
              <msink:context xmlns:msink="http://schemas.microsoft.com/ink/2010/main" type="line" rotatedBoundingBox="27479,6584 31542,5862 31836,7518 27773,8240"/>
            </emma:interpretation>
          </emma:emma>
        </inkml:annotationXML>
        <inkml:traceGroup>
          <inkml:annotationXML>
            <emma:emma xmlns:emma="http://www.w3.org/2003/04/emma" version="1.0">
              <emma:interpretation id="{2EE06EE9-17F4-46BB-BE97-02FA1BB1D22E}" emma:medium="tactile" emma:mode="ink">
                <msink:context xmlns:msink="http://schemas.microsoft.com/ink/2010/main" type="inkWord" rotatedBoundingBox="27479,6584 31542,5862 31836,7518 27773,824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5793.941">24779 4378 196 0,'5'-13'74'0,"-5"13"-40"0,10-22-18 15,-5 13 41 1,0 4-32-16,0-13 24 16,0 5-29-16,0-9 18 15,0 8-22-15,0-4 7 16,0 9-13-16,-5-8-1 15,5 8-6-15,-5-5 0 16,0 5-1-16,0-4 1 0,0 8-2 16,-5-4-3-16,5 9 1 0,-10-4-4 15,5 8 3-15,-10 10-1 16,0 8 1-16,-16 14 0 16,11 9 0-16,-25 13 0 15,10 4 0-15,-20 28 2 16,9-1 0-16,-4 23 0 15,15-5 0-15,10 5 4 16,15-23-2-16,15-9 6 16,10-17-5-16,10-9 1 15,5-10-2-15,-5-8-10 16,5-9 4-16,-10-9-69 16,6-5 40-16,-11-8-133 15,5 4 92-15</inkml:trace>
          <inkml:trace contextRef="#ctx0" brushRef="#br0" timeOffset="26216.7159">24758 4687 356 0,'0'-23'132'0,"0"23"-72"0,21-18-55 15,-16 10 41 1,5 8-29-16,0-9 12 16,0 4-18-16,-5-4 12 15,0 9-13-15,0-9 10 0,0 9-11 16,-5-9 8-16,0 9-9 0,0-9 2 16,0 9-6-16,0-9 2 15,0 9-3-15,0-8-2 16,5 8 0-16,0-9 3 15,0 9-2-15,-5-9-1 16,5 9 0-16,-5-5-6 16,5 10 3-16,-5-5 1 15,5 4 1-15,-5 1-3 16,0 8 2-16,0 18 1 16,5 9 0-16,0 19-31 15,0 3 17-15,0 10-76 16,0 4 50-16,-10-9-158 15,5-5 111-15,-5-13-89 16,0-4 102-16</inkml:trace>
          <inkml:trace contextRef="#ctx0" brushRef="#br0" timeOffset="26688.7956">25105 4687 228 0,'-5'-18'85'0,"5"18"-46"0,-5-14-15 0,0 10 45 16,10 4-39-16,-5-9 10 15,0 9-24-15,-5-4 4 16,5 8-12-16,-5-4 9 15,0 0-10-15,-5 0 5 16,10 4-7-16,-10 1 11 16,10-1-9-16,-10-4 14 15,10 5-12-15,-5-5 9 16,10 0-10-16,-5 0 4 16,0 0-7-16,0 0-2 15,0 0-2-15,0 0-1 16,10 0 0-16,5 0 2 15,10 0-1-15,10-5-1 16,1 5 1-16,4-4-1 16,5-1 0-16,-5-3 0 15,1 8 0-15,-11-9-3 16,-5 9 2-16,-5-5-30 16,-5 5 17-16,-10-4-85 15,0 8 55-15,-10-4-141 16,5 9 104-16</inkml:trace>
          <inkml:trace contextRef="#ctx0" brushRef="#br0" timeOffset="27101.6351">25216 4490 312 0,'0'0'118'0,"0"0"-64"0,5-9-43 0,-5 5 42 16,5 8-32-16,-5-8 10 15,5 4-19-15,-5-5 7 16,0 1-11-16,0-5 2 16,0 9-6-16,-5-9-2 15,5 4-1-15,-10-4-4 16,10 5 2-16,-5-5 1 16,10 9 0-16,-5-4-5 15,0 8 3-15,0 1-3 16,5 3 2-16,0 6 2 15,5 8 1-15,-5 9 0 16,5 1 0-16,-5 17 2 16,5 5-1-16,-5 13-1 15,0-5 1-15,-5-4 1 0,0 0-1 0,0-13 2 16,0-5-2-16,0-13 2 16,0 0-2-16,-5-9 2 15,5-5-2-15,-5-4-16 16,0 0 8-16,-5-9-74 15,5 4 45-15,-5-12-148 16,10-1 103-16</inkml:trace>
          <inkml:trace contextRef="#ctx0" brushRef="#br0" timeOffset="27917.7016">25744 4463 260 0,'0'0'96'0,"0"0"-52"0,10-9-18 0,-5 5 55 15,0 4-45-15,5-5 27 16,5 5-37-16,-5-4 10 15,5 4-21-15,-5-5 2 16,0 10-9-16,0-5-1 16,0 0-4-16,-5 0 0 15,0 4-1-15,0-4-2 16,5 0 1-16,1 0-1 16,4 0 0-16,-5 0 2 15,5 0-1-15,-5-4-1 16,5 4 1-16,-10-5-1 15,5 5 0-15,-10-4 2 16,5 8-1-16,-15-4-3 16,5 0 1-16,-15 0-1 15,5 9 0-15,-10-4-11 16,4 4 6-16,-9 4-9 16,10 1 8-16,-10-1-2 15,10 5 6-15,-10-5 2 16,5 1 2-16,-6-5 0 15,11 4 0-15,-5-4-3 16,10 4 2-16,0-4 1 16,5 0 0-16,0 0 0 15,5 0 0-15,0 0 0 16,10 0 0-16,-5-9 0 0,5 4 0 16,0-4 0-16,5 5 0 0,0-5 4 15,5 0-2 1,-5-5 4-16,5 5-4 0,0-4 1 15,0 0-1-15,-4-1-2 16,4 5 1-16,-5-4-4 16,5 4 2-16,-5-5-1 15,0 5 0-15,0 0 2 16,0 5 0-16,0-1 0 16,0 5 0-16,-10 4 2 15,5 5-1-15,-10 9-1 16,5 0 1-16,-10 4-1 15,5 5 0-15,-10-5 2 16,0 1-1-16,-5-1-1 16,5-4 1-16,-5-10-34 15,4 1 18-15,1-13-100 16,5-1 64-16,0-13-132 31,5 0 104-31</inkml:trace>
          <inkml:trace contextRef="#ctx0" brushRef="#br0" timeOffset="28783.7338">26055 4611 292 0,'0'-9'110'0,"0"9"-60"0,0-5-28 0,0 1 55 16,5 8-43-16,-5-8 21 16,5 4-33-16,0-9 17 15,-5 0-23-15,11-4 7 16,-1 4-13-16,0-5-1 15,0 5-6-15,-5-4 3 16,5 8-4-16,-5-8-1 16,0 9 0-16,-5-5-6 0,5 9 3 0,-5 0-1 15,5 9 1-15,-5 4 0 16,5 5 0-16,-5 4 0 16,5 5 0-16,-5 9 2 15,5-1 0-15,-5 6 0 16,5-6 0-16,-5-3 0 15,0-5 0-15,0-5-11 16,0-4 6-16,0-9-14 16,0 4 11-16,-5-8-3 15,0-1 7-15,-5-8 2 16,5-1 2-16,-10-8 2 16,5 4-1-16,-5-14 2 15,10 6-2-15,-5-15 2 16,5 10-2-16,-6-9 8 15,11 8-5-15,0-12 12 16,16 8-9-16,-11-9 1 16,5 5-5-16,0-1-4 15,0 15 0-15,-5-6-1 0,5 14 0 16,0 5-3-16,0 8 3 0,0 5 3 16,0 9 0-16,0 0 2 15,0 4-2-15,0 1-1 16,0-1 1-16,10 0-1 15,-5 5 0-15,6-5 4 16,4-4-2-16,-5-9 1 16,5 0-1-16,-5-9 5 15,0 0-4-15,-5-9-1 16,0 0-1-16,-5-9-1 16,5 5 0-16,-10-9 0 15,1 4 0-15,-12-22 0 16,6 8 0-16,-10-17 0 15,5 9 0-15,-5-9-5 16,5 13 3-16,-5 5-12 16,10 8 7-16,-10 6-51 15,10 8 32-15,-5 4-91 16,5 10 66-16,0 4-128 16,5 4 101-16</inkml:trace>
          <inkml:trace contextRef="#ctx0" brushRef="#br0" timeOffset="29352.559">26664 4490 264 0,'0'0'99'0,"0"0"-54"0,0-4-24 0,0-1 52 16,0 5-41-16,-5-9 22 15,5 5-32-15,-5-10 10 16,5 10-18-16,-5-10 3 16,0 10-10-16,-5-9 4 15,10 8-6-15,-11-8 7 16,11 8-8-16,-10-8 10 15,10 8-8-15,-10-8 8 32,10 8-8-32,-10-8 10 0,10 4-9 0,-5-9 5 0,0 0 0 15,0 1 0-15,5 3-6 16,0 1-4-16,0-1-1 16,0 1-1-16,5 0 2 0,0-1-3 0,0 1 0 15,0 4-1 1,5 4 0-16,0 1 0 15,0 8 0-15,1 10 2 16,4 8 0-16,0 18-3 16,0 9 2-16,-5 9-10 15,5 1 6-15,-15 12-20 16,5-4 14-16,-10 5-22 16,5-10 19-16,-5-8-41 15,0-10 30-15,-5-8-54 16,10-9 45-16,-10-14-75 15,5-4 62-15,-5-13-96 16,5 4 81-16</inkml:trace>
          <inkml:trace contextRef="#ctx0" brushRef="#br0" timeOffset="31122.1516">26121 3766 192 0,'0'0'71'0,"0"0"-38"0,-5 0-25 16,0 0 27-1,10 0-20-15,-5 0 14 0,0 0-16 16,-5 0 15-16,5 0-16 0,-5 0 13 16,5 0-14-16,-5 0 15 15,0 0-16-15,-5 0 13 16,10 0-13-16,-16 0 10 16,16 5-11-16,-10-1 2 15,5 1-7-15,-5-1 11 16,5 5-8-16,-5-5 7 15,10 1-7-15,-10-5 7 16,10 4-8-16,-5-4 10 16,10 0-9-16,-5 0 1 15,10 0-5-15,0-4 0 16,5 4-1-16,0-5-2 16,11 5 1-16,-1-4-4 15,0 8 2-15,5-4 3 16,5 0-1-16,10 0-1 15,1 0 1-15,-1-4-1 32,0 4 0-32,5-4 0 15,1-1 0-15,14-4 2 16,-5 9-1-16,6-9-1 16,-6 9 1-16,-5-9-1 0,-4 5 0 15,-11-10 2-15,0 10-1 16,-10-10 2-16,5 10-2 0,-14-9-20 15,-1 8 10-15,-10-8-98 16,5 8 59-16,-10 1-149 16,0 4 111-16</inkml:trace>
          <inkml:trace contextRef="#ctx0" brushRef="#br0" timeOffset="29915.9384">26563 4571 220 0,'-10'-63'85'0,"10"63"-46"0,-5-27-19 15,0 14 44 1,10 8-36-16,-5-13 16 15,5 5-27-15,0-14 11 16,10 5-17-16,5-9 10 16,0 4-12-16,6-5 6 15,4 6-8-15,0-1 2 16,0 5-5-16,0-1 2 16,0 5-3-16,1 0-2 15,-6 9 0-15,-5 1-1 16,5 8 0-16,-10 4 0 15,5 5 0-15,-10 4 0 16,5 5 0-16,-15 5 0 16,0 3 0-16,-10 6-3 15,0-1 2-15,-15 0-1 16,-5-4 0-16,-5 0 2 16,4-5 0-16,-9-4 0 15,10 0 0-15,0-9 4 16,10 4-2-16,0-13 12 0,5 5-7 15,0-5 12-15,10 0-11 16,-6 0 1-16,11 0-6 16,-10 0-2-16,10 4 0 0,0 1 7 15,5 4-4-15,0 4 8 16,6 0-8-16,9 1 1 16,5 4-3-16,10 0 7 15,0-1-5-15,5 6 12 16,-4 4-9-16,-6-1-1 15,0 6-4-15,-10-1-2 16,0 0 1-16,-10-4 1 16,5 0-1-16,-10-5-38 15,0-4 20-15,-5-9-114 16,0 0 73-16,-5-13-147 0,-5 4 116 16</inkml:trace>
          <inkml:trace contextRef="#ctx0" brushRef="#br0" timeOffset="30311.8143">26915 3918 280 0,'0'-18'107'0,"0"18"-58"0,5-9-13 0,-5 5 64 16,0 8-55-16,0-8 25 15,5 4-42-15,0-5 11 16,0 5-23-16,0-4 4 15,5-1-11-15,-5-4 8 32,0 5-10-32,5-5 1 15,0 5-5-15,0-5-2 16,0 9 0-16,1-5-4 0,4 5 2 16,0-4 1-16,0 8 0 0,5 10 0 15,5 8 0-15,0 32-3 16,5 4 2-16,-5 36 1 15,-4 4 0-15,-16 22-14 16,-5-8 8-16,-21 22-19 16,6-13 14-16,-25 4-20 15,15-13 18-15,-20-14-48 16,10-18 34-16,-21-13-120 16,6-13 82-16,-20-18-121 15,9-9 106-15</inkml:trace>
          <inkml:trace contextRef="#ctx0" brushRef="#br0" timeOffset="24724.2084">23326 5067 204 0,'-15'8'77'0,"15"-8"-42"0,-15 9-19 0,10-4 39 16,5-1-31-16,-11 5 24 15,6 5-28-15,-5-1 20 32,5 0-23-32,-10 1 16 15,10 4-19-15,-10 0 6 0,10 0-12 0,-5-10 15 16,5 6-13-16,0-14 18 16,5 4-16-16,5-22 0 15,5 1-7-15,10-33-5 16,10 1-1-16,11-31-1 15,-1 8 0-15,5-26 4 16,5 13-1-16,1-22 2 16,-6 18-2-16,-10-14-1 15,0 18 1-15,-20 0-6 16,-5 22 3-16,-10 10-1 16,-10 17-1-16,-5 18 0 15,0 9 3-15,-15 18 0 16,10 9 1-16,-5 18 0 15,5 8 0-15,-6 10-3 16,6 4 2-16,-5 9-4 16,10 0 3-16,0 14 1 15,10-5 1-15,5 4 2 0,10-4-1 16,10-9 2-16,10-4-2 16,16-23 4-16,9-9-3 15,10-22-47 1,-9-5 24-16,-6-17-112 15,0 0 74-15,-15-14-115 16,0 9 99-16</inkml:trace>
          <inkml:trace contextRef="#ctx0" brushRef="#br0" timeOffset="25309.6818">23924 4678 280 0,'-10'-5'107'0,"10"5"-58"0,-10 5-24 16,5-5 57-16,10 0-46 0,-5 0 23 16,0 0-36-1,0 0 1-15,0 0-14 0,0-5 2 16,0 5-7-16,0-9 2 16,10 5-4-16,-5-5 0 15,5 4-1-15,0 1-4 16,0 4 1-16,0 0-1 15,0 9 0-15,-5 4 4 16,0 10-1-16,-5 8-1 16,0 5 1-16,-5-1-1 15,5 6 0-15,-5-1 2 16,0 0-1-16,-5-9-1 16,10-4 1-16,-5-13 3 0,5-1-2 0,-5-13-1 15,10 0 0-15,-5-13-4 16,10-1 2-16,-5-13 1 15,5 1 0-15,0-15-3 16,5 10 2-16,-5-9 1 16,5 13 0-16,1-4-3 15,-1 8 2-15,-5-3-4 16,5 12 3-16,-5 1-1 16,5 4 1-16,-5 0 2 31,0 9 0-31,-5 4-3 15,5 10 2-15,-15 13 1 16,5 8 0-16,-5 6 0 0,10 3 0 16,-5 1 2-16,5 0-1 0,0-10 2 15,10-3-2-15,0-23-29 16,0 0 15-16,10-18-94 16,6 0 60-16,4-14-150 15,0 1 111-15</inkml:trace>
        </inkml:traceGroup>
      </inkml:traceGroup>
    </inkml:traceGroup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58:16.097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ADF654A-CC32-4C99-BFCD-F718E05EA27B}" emma:medium="tactile" emma:mode="ink">
          <msink:context xmlns:msink="http://schemas.microsoft.com/ink/2010/main" type="writingRegion" rotatedBoundingBox="17837,9548 23509,9061 23649,10680 17976,11168"/>
        </emma:interpretation>
      </emma:emma>
    </inkml:annotationXML>
    <inkml:traceGroup>
      <inkml:annotationXML>
        <emma:emma xmlns:emma="http://www.w3.org/2003/04/emma" version="1.0">
          <emma:interpretation id="{B56EDFDD-6CB7-4BB5-9183-C91E8373D8CA}" emma:medium="tactile" emma:mode="ink">
            <msink:context xmlns:msink="http://schemas.microsoft.com/ink/2010/main" type="paragraph" rotatedBoundingBox="17837,9548 23509,9061 23649,10680 17976,111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66DF18-5533-4408-8FE7-829EEB9B457A}" emma:medium="tactile" emma:mode="ink">
              <msink:context xmlns:msink="http://schemas.microsoft.com/ink/2010/main" type="line" rotatedBoundingBox="17837,9548 23509,9061 23649,10680 17976,11168"/>
            </emma:interpretation>
          </emma:emma>
        </inkml:annotationXML>
        <inkml:traceGroup>
          <inkml:annotationXML>
            <emma:emma xmlns:emma="http://www.w3.org/2003/04/emma" version="1.0">
              <emma:interpretation id="{5446A397-5261-46A8-AED6-B63538D0888A}" emma:medium="tactile" emma:mode="ink">
                <msink:context xmlns:msink="http://schemas.microsoft.com/ink/2010/main" type="inkWord" rotatedBoundingBox="17837,9548 23509,9061 23649,10680 17976,1116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16258 7234 280 0,'5'-23'107'0,"5"19"-58"0,-5-14-42 0,0 14 23 15,5-5-10-15,-5 0-1 0,0 0-5 16,5 0-1-16,-5 0-7 15,0 0-2-15,-5 0 0 0,0 5 2 16,0-1 3-16,0 1-4 16,-5 4-3-16,-5 4-1 15,-5 5-1-15,0 4 0 16,-10 5 0-16,-6 18 0 16,-14 18 0-16,-5 13-3 15,-5 0 0-15,-1 18-3 16,6 22 1-16,10 22 3 15,10 1 1-15,10-14-2 0,4-13 2 16,11-14 3 0,16-8 1-16,9-10 10 15,10-8 3-15,0-14-5 0,5-13-4 16,-5-9 0-16,0-14 0 16,1-9-3-16,-11-8-3 15,-5-5-25-15,-5 0-9 16,-5-13-98-16,5-18-76 15,15-10 74-15</inkml:trace>
          <inkml:trace contextRef="#ctx0" brushRef="#br0" timeOffset="501.4938">16424 7591 280 0,'-11'-9'107'0,"11"14"-58"0,-10-10-35 16,5 5 28-16,0 0-14 15,0 0-4-15,0 0-7 0,0 0-1 16,0 0-9-16,0 0 5 0,0 0 3 16,0 0 4-16,0 0 1 15,0-4-3-15,5-1 2 16,0 1-6-16,-5-1 0 15,5 1-6-15,0-5-2 16,0 5 0-16,0-5 1 16,0 4-3-16,0-4-2 15,5 5-3-15,-5-1-1 16,0 1 4-16,0-1 1 16,0 1-3-16,0-1-1 0,5 19-2 15,5-1 0 1,0 10 0-16,-5 8 3 15,0 18 2-15,0 14-2 16,0-1 0-16,-5-4 1 16,0 0 2-16,0-9-1 15,0-4-1-15,0-5-2 16,0-13 1-16,0-5 1 16,0-4 2-16,-5-9-23 15,0-4-8-15,0-5-46 16,0-14-16-16,5-17-72 15</inkml:trace>
          <inkml:trace contextRef="#ctx0" brushRef="#br0" timeOffset="953.6377">16765 7636 288 0,'-20'-9'110'0,"10"9"-60"0,-5 4-43 0,10 1 23 16,-5-1-16-16,0 1-5 15,0-1 7-15,0 5 4 16,0 0-10-16,0-4 8 0,0-1 4 16,5 1 0-16,0-1-1 15,0 1 0-15,0-1 1 0,0 0-8 16,5-4-1-16,0 0-9 15,0 0-5-15,10 0 2 16,10 0 3-16,15-4 1 16,10 0 0-16,5-1-6 31,1-4-1-31,4 5 3 16,5-1 1-16,-9 1-3 0,-6-1-1 15,-5 1 3-15,-5-1 1 16,-5 1 0-16,-4 4-2 15,-6 0-2-15,-5-5-1 16,-5 5 2-16,0 0 2 16,-10 0-9-16,0 0-4 15,0 0-38-15,0 0-15 0,-5 0-49 16,-5 5-17-16,-5-5 3 16</inkml:trace>
          <inkml:trace contextRef="#ctx0" brushRef="#br0" timeOffset="-880.4121">15368 8078 212 0,'-10'-4'79'0,"5"4"-42"0,-5 0-39 0,10 0 14 16,-5 0 3-16,0-9 2 15,0 4 5-15,0 1 3 16,0-1-13-16,0 1 11 0,5 0 4 16,0-1 3-16,0 5 4 0,0 0-3 15,0-4-1-15,0-1-11 16,0 1-4-16,0-1-8 15,10 1-3-15,0-1-4 16,0 1-3-16,0-1 2 16,5 5 2-16,0 0-2 15,-5 0 0-15,0 9-1 16,0 0 0-16,0 5 4 16,-5-1 1-16,0 5-6 15,0 0 0-15,-5 0 1 0,-5 4 3 16,-5 5-7-16,-10 0-1 15,-5 4-12-15,-5 0-3 16,0-4 10-16,-1-5 3 16,1-4 7-16,5-4 1 15,5-1 1-15,5-4 2 0,5 0-1 16,0-5 2-16,5 1 9 16,0-5 4-16,5 0-7 15,0 0-5-15,15 0-3 16,10 0 1-16,5 0 1 15,10 0 1 1,1-5-2-16,4 1 1 16,5-1-2-16,0 1-1 15,1-1-2-15,-6 1 1 0,-10 0 1 16,0 4 0-16,-10 0 0 16,-5 0 0-16,-4 0-7 15,-1 0 0-15,-10-5-37 16,-5 1-13-16,0-1-97 15</inkml:trace>
          <inkml:trace contextRef="#ctx0" brushRef="#br0" timeOffset="1394.4639">16811 7573 280 0,'-5'-9'107'0,"5"-4"-58"0,0 9-26 0,0 4 29 16,5 0-3-16,0-5 3 16,0 1-16-16,0-5-7 15,0 4-16-15,0 1-4 0,0-5 1 16,0 4-4-16,0 1 2 0,0-1-5 15,-5 1-2-15,0-1 0 16,0 1 1-16,0 0-1 16,0-1-1-16,0 5 1 15,5-4 1-15,-5-1-3 16,5 1 0-16,-5 4 1 16,0 0 0-16,0 0-5 15,0 0 1-15,5 9 0 16,5 4 2-16,-5 5 1 15,5 4 1-15,-5 14-5 16,5 0 3-16,-5 17-1 16,0 1 1-16,0 4 2 15,0-4 0-15,5-5 2 16,-5-4-1-16,-5-10 2 16,5-3-2-16,-5-6-18 15,0-3 9-15,-5-19-85 16,5 1 52-16,-15-23-159 15,5 4 112-15</inkml:trace>
          <inkml:trace contextRef="#ctx0" brushRef="#br0" timeOffset="2300.8407">17731 7377 280 0,'5'-5'104'0,"-10"5"-56"0,5 0-19 16,0 0 36-16,0 0-15 15,0 0-2-15,0 0-27 16,5 5-10-16,5-1-8 16,0 1 4-16,0-1 5 0,0 1-6 15,5-1-3-15,-5 1 0 16,5-1 2-16,-5-4 4 16,5 4 5-16,-5 1-8 0,0-5-3 15,-10 0 4-15,10 0 3 16,-10 0-3-16,5 0 1 15,-5 0-5-15,0-5 0 16,-5 1-1-16,0 0-2 16,-5-1-2-16,0 5 1 15,-5 0-8-15,-5 5-4 16,-5 3-2-16,-5 1 1 16,-6 5 3-16,-4-1 2 15,0 5 6-15,0 4 1 16,0 1-1-16,4-5 2 0,6 0 1 15,5-5 0-15,5 0-5 32,5 1 3-32,0-5-1 15,5 4 1-15,5-4 2 0,5 0 0 16,5 0 2-16,0-5-1 0,5 1-1 16,5-5 1-16,5 0 1 15,5 0 1-15,5-5-1 0,1 1-2 16,4-1 3-16,-5 1 0 15,0-5-1-15,0 0 1 16,-5 5-4-16,-5-1-2 16,-4 5 2-16,4 5 0 15,-10 4 1-15,-5 4 0 16,-5 14 0-16,-5 13 0 16,-10 9 0-16,-11 0 0 15,-9 14-3-15,-5-5 2 16,-5-4 1-16,0-5 2 15,9-14-1-15,6-3-1 16,5-14-24-16,5-9-11 0,10-9-37 16,5-18-15-16</inkml:trace>
          <inkml:trace contextRef="#ctx0" brushRef="#br0" timeOffset="3107.2716">17947 7636 336 0,'-10'-9'126'0,"10"9"-68"0,0 0-46 0,0 0 49 16,0 0-36-16,0 0 24 15,0 0-29-15,0-4 18 16,5 4-22-16,-5-5 12 15,0 5-17-15,0-4 4 16,5-1-10-16,0-4 2 16,0 9-4-16,-5-9 0 15,0 9-1-15,0-9-2 16,5 9 1-16,-5-4-4 16,0 4 2-16,0-5-4 15,0 10 3-15,0-5 1 16,10 4 1-16,0 10 0 15,0 4 0-15,0 17-9 32,0 6 5-32,-5 3-3 15,5 1 4-15,-5-5 0 0,0-4 1 0,0-9 0 16,0-5 0-16,-5-13 2 16,5 0 0-16,-5-14 0 15,0 1 0-15,0-9 0 16,0-1 0-16,0-13 0 15,0 5 0-15,0-14 0 16,0 9 0-16,0-4 0 16,0 4 0-16,0-4 0 15,0 9 0-15,0-5-3 16,0 5 2-16,0-1 3 0,5 5-1 16,-5 5-1-16,0 0-2 15,5 4-1-15,0 4 2 16,0 14-2-16,5 0 1 0,1 4 2 15,4 1 0-15,5 4 0 16,10 4 2-16,0 0-1 16,10 5 2-16,5-4-4 15,-4-1 0-15,-6-4 1 16,-5-9 2-16,-5-5 1 16,0-4 1-16,-5-9 0 15,-4-4 0-15,-6-5 4 0,0 0 5 16,-5-4-7-16,-5-5-1 15,-5-9-1-15,0-13 0 16,-5-9-5-16,-6 0 1 16,1 4 0-16,0 5 0 15,0 9-3-15,0 9 2 16,5 8-50-16,10 10-20 16,5 8-38-16,5 28-14 15,30-1-36-15</inkml:trace>
          <inkml:trace contextRef="#ctx0" brushRef="#br0" timeOffset="3622.7764">18756 7457 272 0,'-5'-9'101'0,"10"9"-54"0,-5-4-24 0,5 4 31 15,-5 0-4-15,0-5 0 16,-5 1-10-16,5-5-5 16,-5 4-19-16,5 1-3 0,0-1-2 15,0 1-6-15,-5 0-1 16,5-1 4-16,0-4 5 15,0 0-1-15,-5 0 3 16,5 0-6-16,0 0-3 16,0 0-1-16,0-8 1 15,0 3-1-15,-5 1 0 16,5-1-3-16,0 5 1 16,0 1-2-16,0-1-1 15,0 4 1-15,0 1-1 0,5 4-3 16,0 4 0-16,5 10-1 15,0 12 3-15,0 19-2 16,0 4 1-16,0 5 2 16,-10 17 0-16,5 14-14 15,-5 0-3-15,0-4 0 16,0-10 0-16,-5-8-15 16,0-14-6-16,0-5-13 15,0-12-6-15,0-10-11 16,-5-9-5-16,0-8-59 15</inkml:trace>
          <inkml:trace contextRef="#ctx0" brushRef="#br1" timeOffset="293457.2644">23401 6769 244 0,'0'-13'90'0,"0"13"-48"0,5-14-27 0,0 5 46 16,0 9-35-16,0-9 25 16,0 5-30-16,-5-10 16 15,0 6-22-15,0-10 10 16,5 9-15-16,-5-9 6 31,5 4-9-31,0-8 2 16,0 9-5-16,0-10 5 0,0 10-6 0,0-5 1 31,0 5-2-31,0-1-4 16,1 10 1-16,-1-1 1 0,0 5 0 0,0 5 0 15,5 8 0-15,-5 5 0 0,5 4 0 16,-5 10 0-16,0 3 0 0,-5 6 0 15,5-6 0-15,-10 1 2 32,5 0-1-32,-5 0 2 0,0-1-2 0,-5-3 4 15,10-6-3-15,-5-8 1 16,5 0-1-16,-5-18 1 16,10 0-2-16,-5-13-1 15,10 4 1-15,0-13-1 16,0 4 0-16,5-14 0 15,0 6 0-15,10-15 2 16,-5 10-1-16,0-9-3 16,0 9 1-16,-4-5 1 15,-1 9 0-15,0-4 0 16,0 13 0-16,-5-4 0 16,0 8 0-16,-5-4-3 15,0 9 2-15,0-4-1 16,0 8 0-16,0-3 2 15,0 8 0-15,0-9 0 16,0 9 0-16,0-5-3 16,0 5 2-16,-5-4-1 15,5 8 0-15,0 1 2 16,0 4 0-16,0 8-3 16,0 6 2-16,-5 8 3 15,0 0-1-15,0 5 8 0,0 4-5 16,0-4 3-16,10-5-4 0,-5-4-2 15,10-5 0 1,6-4-1-16,-1-4 0 16,5-10-31-16,5 5 17 0,0-13-96 15,0 4 61-15,-5-14-145 16,1 1 108-16</inkml:trace>
          <inkml:trace contextRef="#ctx0" brushRef="#br0" timeOffset="-2365.8077">15086 7439 296 0,'-5'-35'112'0,"5"35"-60"0,-10-23-25 0,5 14 54 15,5 5-45-15,-5-1 2 16,0 1-19-16,0-1-5 16,0 1-8-16,0 4-4 15,0-5-1-15,0 5-1 0,5 0 2 16,-5 0-1-16,0 0-1 16,0 0 1-16,0 5-1 15,-5-1-3-15,-5 1 2 0,0 4 1 16,-5 9 0-16,-1 4-3 15,-4 5 0-15,-5 4 2 16,5-4 2-16,0 0-2 16,5 4-2-16,5 5 2 15,5 4 2 1,5 0 0-16,5-4-1 16,5-5 1-16,5-8-1 15,5-6 0-15,5-8 2 16,0-9 1-16,0-9 1 15,-5-4 2 1,5 4-3-16,-5-13 5 16,0 8-5-16,-4-8 12 15,-1 9-8-15,-5-10 10 0,5 10-10 16,-5-14 7-16,0 9-7 16,-5-9 0-16,0 9-4 0,0-4 0 15,0 9-1-15,0-5 1 16,0 9-2-16,0-4-1 31,0 4 1-31,0-5 5 16,0 5-3-16,0-4 3 15,0 4-3-15,0-9-2 16,0 5 0-16,0-5-1 16,0 4 0-16,0 1-3 15,0 8 2-15,0-3-4 0,0 8 3 16,0 4 1-16,0 9 1 0,0 14 2 15,5 9-1-15,-5 22-1 16,0 0 1-16,0 36-4 16,5 4 2-16,0 14 1 15,5-5 0-15,-5 5-3 16,5-18 2-16,-5 4-4 16,0-13 3-16,-10-5-3 15,5-13 2-15,-5-8 4 16,0-10 0-16,-10-14 4 0,5-3-3 0,-15-19 1 15,5 1-1-15,-16-23-2 32,6-5 1-32,-5-26-1 0,5-5 0 0,5 5-3 15,5 4 2-15,4-8-1 32,6 12 0-32,10-12-3 15,5 3 3-15,21-12-21 16,4 13 13-16,15-14-78 15,0 9 49-15,16-4-174 16,-6 9 118-16</inkml:trace>
          <inkml:trace contextRef="#ctx0" brushRef="#br0" timeOffset="4255.2657">18751 7430 256 0,'5'-58'96'0,"0"45"-52"0,0-5-23 0,0 9 28 16,0-4-6-16,0-1 1 15,0 1-7-15,0 4-2 16,0 0-20-16,5 0-2 0,0 0 0 16,0-4-5-16,-5 4-2 0,6 0-1 15,-1 0 1-15,5 4-3 16,5 1 0-16,0-5-3 16,0 9-1-16,5 9 1 15,-5-5 0-15,-5 5 0 31,-5 5 2-31,-5 8-1 0,-10 5-1 16,-5 4-2-16,-5-4 1 16,0 4-4-16,-5-4 1 15,5 4-3-15,-5-4 0 16,5-4 1-16,0-6 4 16,0-8 3-16,0 0 2 15,4-4-1-15,-4-5 1 16,5 0 2-16,5 0 4 0,0 0-2 15,0-5-2-15,5 5 2 16,0 0 0-16,0-4 1 0,0-1 0 16,0 5-4-16,0 0-1 15,0 0 1-15,5 9 0 16,0 0-2-16,0 0 1 16,0 0-2-16,5 0-1 15,0 4-2-15,1 1 1 16,4-1 1-16,10 5 0 15,5 0 0-15,5 4 2 0,5 5-3 16,-4 4 0-16,-1-4 1 16,-10 0 2-16,0-5-1 31,-10 1 2-31,0-5-2 16,-5-5-1-16,-10 0 3 15,-5-4 0-15,0-4-30 16,-5-5-12-16,-5-5-57 15,0-4-26-15,5-4-42 16</inkml:trace>
        </inkml:traceGroup>
      </inkml:traceGroup>
    </inkml:traceGroup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1:03:14.42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740C47F-C709-4965-A391-9CB950D439F4}" emma:medium="tactile" emma:mode="ink">
          <msink:context xmlns:msink="http://schemas.microsoft.com/ink/2010/main" type="writingRegion" rotatedBoundingBox="25872,10309 31060,10285 31073,13052 25885,13076"/>
        </emma:interpretation>
      </emma:emma>
    </inkml:annotationXML>
    <inkml:traceGroup>
      <inkml:annotationXML>
        <emma:emma xmlns:emma="http://www.w3.org/2003/04/emma" version="1.0">
          <emma:interpretation id="{1EF1A9F2-D747-4B79-BA03-0F4689608F80}" emma:medium="tactile" emma:mode="ink">
            <msink:context xmlns:msink="http://schemas.microsoft.com/ink/2010/main" type="paragraph" rotatedBoundingBox="26026,10292 30902,10296 30901,12168 26025,121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5E280E-5890-4F2C-808D-EE5C20E04696}" emma:medium="tactile" emma:mode="ink">
              <msink:context xmlns:msink="http://schemas.microsoft.com/ink/2010/main" type="line" rotatedBoundingBox="26026,10292 30902,10296 30901,12168 26025,12164"/>
            </emma:interpretation>
          </emma:emma>
        </inkml:annotationXML>
        <inkml:traceGroup>
          <inkml:annotationXML>
            <emma:emma xmlns:emma="http://www.w3.org/2003/04/emma" version="1.0">
              <emma:interpretation id="{82954CF7-41CD-45DB-A0C8-5D9ED30EDB6E}" emma:medium="tactile" emma:mode="ink">
                <msink:context xmlns:msink="http://schemas.microsoft.com/ink/2010/main" type="inkWord" rotatedBoundingBox="26026,10321 27942,10323 27941,11403 26025,11402"/>
              </emma:interpretation>
            </emma:emma>
          </inkml:annotationXML>
          <inkml:trace contextRef="#ctx0" brushRef="#br0">21601 8565 272 0,'-20'0'101'0,"20"0"-54"0,-5 0-13 0,0 0 61 16,10 0-53-16,-10 0 11 16,5 0-33-16,-5 0 0 15,10 0-12-15,-5 0 8 16,0 0-9-16,0 0 10 15,0 0-10-15,0 0 12 16,0 0-11-16,0 0 5 16,0 0-8-16,0 0 0 31,0 0-3-31,0 0-2 16,0 0 1-16,0 5-6 15,0 4 3-15,0 4 1 16,0 5 1-16,0 4 0 15,5 5 0-15,0 4 0 16,0 5 0-16,0 0 0 16,0-5 0-16,0-4 0 0,0-5 0 15,5-4 2-15,1-4-1 0,-1-5 2 16,0 0-4-16,0-5 0 16,0-4 1-16,0-4 2 0,0-5 1 15,0 0-1-15,5-5-2 16,-5-4-2-16,0 1-1 15,0-1-1-15,0 0 3 16,5 0-2-16,-5-4-1 16,0 4 0-16,0 0 0 15,1 4 3-15,-1 5 0 16,-10 9-6-16,10 9 0 16,-5 9 1-16,5 9 1 0,0 9 3 15,0 0 1-15,0-5 1 16,0-4 2-16,0-5-1 15,0-9-1-15,0-4 3 16,0-9 0-16,0-9-4 16,0-13 1-16,5-5 0 15,-5 0 2-15,0-4-1 16,0-9 2-16,1-14 0 16,-6 1 1-16,0-5-5 15,0 4 1-15,0 0-2 16,0 5-2-16,-5-4 5 15,0-1 3-15,0 5-1 16,0 0 0-16,0 0-3 0,0 8-1 16,0 10 3-16,0 4 3 15,0 5 0-15,0 0 2 16,0 4-4-16,5 4-2 16,-5 1 0-16,5 4-1 15,0-4 0-15,0 4 0 16,5 4 0-16,0 1 0 15,0 4-5-15,0 9 1 0,5 13 0 16,-5 18 2-16,-5 14-1 16,-5 8 1-16,-5 28 2 15,0 21 2-15,0 1-14 16,0-5-7-16,5-17 7 16,0-14 7-16,5-9 3 15,0-9 4-15,0-18-1 0,5-13-1 16,0-9 3-16,0-5 0 15,5-13 1-15,0-4 0 16,1-10-2-16,-1-4 1 16,0-13-4-16,0 0-2 15,0 0 4-15,5-1 1 16,-5 1-5-16,0 0 0 16,0 8-1-16,0 5 2 0,5 14-4 15,1 8 2-15,4 10 2 16,-5 13 1-16,0 13 1 15,-5 5 0-15,0 4 0 16,-5-5 2-16,-5-3-8 16,0-10-3-16,0-4-31 15,0-9-13-15,0-5-35 16,5-17-14-16,0-5-41 16</inkml:trace>
          <inkml:trace contextRef="#ctx0" brushRef="#br0" timeOffset="483.3969">22642 8677 332 0,'-25'18'126'0,"25"-9"-68"0,0-5-28 0,0-4 39 16,0 0-26-16,10 0-7 15,-5 0-17-15,0 0-7 16,5 0-7-16,0 0-4 0,0 0 2 15,0 0-2-15,0 0-1 16,0 0 3-16,5-4 0 16,0-5-4-16,6-4 1 15,4-5 2-15,0-5 3 16,0-3-2-16,-5-1 0 16,-5 0-1-16,-5 0 1 0,-5 0-2 15,-5 5 2-15,-10 4-4 16,-5 5 0-16,-5 4-4 15,0 4 1-15,-5 5-3 16,0 9 2-16,-1 9 1 16,1 9-1-16,5 9 4 31,0 4 0-31,5 0-2 0,10 5 0 16,5-5-1-16,5 0 3 15,5 0 2-15,5-8 2 16,5-10-1-16,10-9 1 15,11-4-2-15,4-9-1 16,0-4-10-16,0-10-4 16,-4-8-37-16,-1 0-14 0,-10-5-33 15,5-4-11-15,-10 8-24 16</inkml:trace>
          <inkml:trace contextRef="#ctx0" brushRef="#br0" timeOffset="986.8098">23094 8440 284 0,'-15'-22'107'0,"15"13"-58"0,5 0-24 0,0 5 31 16,0-1-15-16,0 1-3 16,1-1-9-16,-1 5-1 15,5-4-16-15,-5-1 2 0,5 5 0 16,0-4-3-16,-5 4-1 16,5 0-4-16,0 0 1 15,-5 4-6-15,0 5-1 16,0 5 0-16,0 8 2 15,-5 18-3-15,0 9 0 0,-5 5 1 16,5 0 0-16,0-1 2 16,-5-4 1-16,0 0-4 15,0-8-1-15,0-6 1 16,0-8 0-16,5-9-6 16,0-4-3-16,0-10-3 15,5-8 0-15,0-10 5 16,5-4 2-16,0-9 1 15,0-8 4-15,5-10-2 16,0-13 1-16,0 4 0 0,0 5-2 16,0 4 3-16,1 10 2 15,-1 3 0-15,0 6-1 16,0 3 5-16,0 5 1 16,0 9 0-16,5 5 1 15,-5 8 7-15,0 14 5 16,-5 14-3-16,0 12-1 15,-5 10-7-15,0 8 0 16,0-3-5-16,0-6 0 16,0-4-12-16,0-13-7 15,0-9-60-15,6-9-25 16,-11-9-82 0</inkml:trace>
        </inkml:traceGroup>
        <inkml:traceGroup>
          <inkml:annotationXML>
            <emma:emma xmlns:emma="http://www.w3.org/2003/04/emma" version="1.0">
              <emma:interpretation id="{9353CD1B-C297-4DEF-872F-43CCDF9A762F}" emma:medium="tactile" emma:mode="ink">
                <msink:context xmlns:msink="http://schemas.microsoft.com/ink/2010/main" type="inkWord" rotatedBoundingBox="28364,10294 30902,10296 30901,12168 28363,1216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4181.8579">23934 8892 296 0,'-15'-14'112'0,"10"14"-60"0,-5-4-30 0,10-1 31 0,0 1-8 15,0 4-2-15,0 0-11 16,0-5-3-16,0 5-16 15,0 0 3-15,0 0 2 0,0 0-4 16,0 0 0-16,0 0-6 16,0 0 0-16,0 0-5 15,0 0 0-15,10 0-1 16,10 0-2-16,10-4 3 16,15-1 0-16,1-8-4 15,14-5 1-15,20 0-2 16,11 5-2-16,-1 4 3 15,-4 0 2-15,4 4 0 16,-9 1-1-16,-6-9 1 16,-10 8-1-16,-9-4 2 0,-1 0 1 15,-5 0-1-15,-9 0-2 16,-6 0 1-16,-5 0-1 16,-5 1 0-16,-5 3 0 15,-5 1-27-15,-5-5-11 16,-5 4-50-16,-5 1-20 15</inkml:trace>
          <inkml:trace contextRef="#ctx0" brushRef="#br0" timeOffset="4619.1485">24306 9169 244 0,'-10'-9'90'0,"10"4"-48"0,0 1-23 16,0 4 26-16,0-5-1 15,0 1 1-15,0-1-3 16,0 1 1-16,0-1-24 16,-5 1 3-16,5-1 1 0,0 1-6 15,0 0 1-15,0 4-2 16,0-5-1-16,0 1-7 15,5-1-5-15,0 1 0 16,0-1 2-16,5-4-2 0,0 0-2 16,-5 5 0-16,5-1-1 15,0 1 0-15,0 8 0 16,0 5-5-16,0 5 1 16,0 8 0-16,-5 23 2 15,-5 22-12-15,-5 13-6 16,0 5-5-16,0-4-2 15,-5 3 12-15,0-17 9 16,5-13 4-16,0-23 4 16,0-4-10-16,0 0-4 15,-5 0-23-15,0-5-10 16,5-26-91 0,-10-5-10-16</inkml:trace>
          <inkml:trace contextRef="#ctx0" brushRef="#br0" timeOffset="7449.462">26332 8409 236 0,'-5'-9'88'0,"0"14"-48"0,5-5-20 0,0 0 24 15,0 0-7-15,0 0-2 16,0 0 5-16,0 0 4 15,5-5-24-15,-5 1 9 0,0-1 4 16,5 1-2-16,0-1-1 16,-5 1-10-16,0-1-2 31,0 1-9-31,0-1-1 16,0 1-2-16,0-1-1 0,0 1-3 15,0-5-2-15,0 0-2 16,0 5 1-16,0-5 5 15,0 0 2-15,0 0 0 16,0-5-1-16,0 1-6 16,5 0-1-16,-5 4 1 15,5 0 0-15,0 0 1 0,-5 0 0 16,5 4 0-16,-5 1 0 16,0 4-5-16,5 13 1 15,0 10 2-15,0 3 1 0,5 15-2 16,0 21 0-16,0 14-7 15,-5 18-2-15,0 9-2 16,0-9-1-16,-5-14 8 16,5-13 6-16,0-13 1 15,0-10 3-15,0-8-2 16,0-9 2-16,-5-5 2 16,0-8 2-16,0-5 1 15,0-5 0-15,-5 1-4 16,-5-5-3-16,0 0-33 15,-5-5-16-15,-5-4-58 16,-5 0-24-16,0-4-29 16</inkml:trace>
          <inkml:trace contextRef="#ctx0" brushRef="#br0" timeOffset="6190.2866">25603 8364 332 0,'10'-22'123'0,"0"17"-66"0,0 1-36 16,0 4 33-16,0-4-25 16,0-5-6-16,0 4-14 15,5 1-4-15,-5-1-3 16,1 5-2-16,-1 0 1 0,-5 0-1 16,-5 0 0-16,0 9 0 15,0-9 2-15,-5 5 1 0,0 4 3 31,-5-1-3-31,-1 1-2 16,1 5 0-16,-5-1 1 16,-5 5-1-16,-5 4-1 15,0 1 1-15,0 4-1 16,0-1 0-16,5 1 0 16,-1 0 0-16,1 0 0 15,5-5-3-15,0 1 2 16,5-6 1-16,0-3 2 0,0-1-1 15,5-4-1-15,0 0 1 16,0 0 1-16,0 0-3 16,0-5 0-16,5 1 3 15,0-5 3-15,0 0 2 16,0 0 3-16,0 0-1 16,0 0 2-16,0 0-6 15,10 0-1-15,0 4 0 0,5 1 0 16,0 4-5-16,5 0 1 0,5 4-2 15,6 9 0-15,-1 1 0 16,0 4 0-16,0-1 2 16,-5 1 2-16,-5-4-1 15,0-6-1-15,-5 1-2 32,-4-4 1-32,-1-1 3 15,0-4 3-15,-5 0-2 16,-5-9-2-16,0 0-33 0,-10-9-96 15,0 0-11 1,0-9-21 0</inkml:trace>
          <inkml:trace contextRef="#ctx0" brushRef="#br0" timeOffset="5376.9507">24301 9245 296 0,'-5'-32'110'0,"10"19"-60"0,0-5-28 16,0 9 33-16,5 0-11 16,0 0-2-16,5 0-17 15,5 0-7-15,5 0-11 16,1 0-5-16,4 1 1 0,0-6 0 15,0-4 1-15,0 0 2 16,0 5 3-16,1 0 2 16,-6-1 1-16,0 1 0 15,0 4 0-15,-5 0-9 0,-5 4-1 16,0 5-2-16,0 0 0 16,-5 5-3-16,0 8 0 15,0 1 2-15,-10-1 2 16,0 1-5-16,-5 3 1 15,-5 1-4-15,-5 9 0 16,-5 9-7-16,-5 4-2 16,-5 0 7-16,-5 5 4 15,-6-9 2-15,1-5 1 16,0-4 2-16,5-5 0 0,10-4 0 16,0-5 2-16,4-4-1 15,6-4 2-15,5-1-2 16,5-4-1-16,0 0 3 15,5 0 0-15,0-4 3 16,10-5 1-16,0 0 1 16,5-4 0-16,6-5 2 15,4-5 1 1,5 1-3-16,0 0 0 0,-5-1-7 0,0 1-1 16,0 0 0-16,-4 4 2 15,4 0-3-15,-5 4 0 16,0 1 1-1,5 4 0-15,-5 5 0 16,0-1-3-16,-5 5 2 0,5 5-1 16,-4 4-2-16,-1 8 3 15,-5 10 0-15,-10 9 1 16,-5 9 0-16,-5-1 0 16,-5 10 0-16,-6 4 0 15,1-4 2-15,-5 4 1 16,0-18 1-16,5-9-2 15,-20 1 1-15,10-6 0 16,-11-3 3-16,-14-1-3 16,10-13-2-16,5-9-25 15,9-13-11-15,11-14-46 16,10-31-19-16,15 0-70 16</inkml:trace>
          <inkml:trace contextRef="#ctx0" brushRef="#br0" timeOffset="3696.9299">24311 8181 272 0,'-5'-27'101'0,"10"14"-54"0,0-9-31 0,5 4 29 16,0-5-11-16,5 5-2 15,5 1-12-15,5-6-2 16,1 5-11-16,-1 0 0 0,0-4 0 16,-5 9-1-16,0 4-1 15,0 4-3-15,0 1-2 16,0 4 1-16,-5 4 1 16,1 1-1-16,-6 4 2 0,0 0-2 0,-5 0 2 15,0 8-2-15,-5-3-1 16,0 4-10-1,-5 4-6-15,-5 0-6 16,-5 1 1-16,-6-1 10 16,1 0 5-16,-5-4 0 15,5-4 2-15,0-1 4 16,0-4 4-16,5 0 10 16,0-5 5-16,5 1 4 15,0-5 3-15,0 0-10 16,5 0-2-16,0 4-6 15,-1-4 0-15,1 0-5 16,0 5-2-16,0-5 2 16,0 4 0-16,0 1 3 15,0-1 3-15,0 1-2 0,0-1 1 16,0-4-1-16,0 0 1 16,5 0-2-16,0 0 1 0,0 0-4 15,5 9-2-15,0 0 2 16,5-4 0-16,0 4-6 15,5 4 0-15,11 0 1 16,-1 1 1-16,5-1-2 16,0 5 0-16,0 0 4 15,0 4 1-15,1 1 0 16,-6-1 1-16,-5 5-2 16,0-5-1-16,-5 0 1 15,-5-4-1-15,0-4 0 16,-5-5 2-16,0 0-28 15,-5-9-11-15,0 0-62 16,-10 0-23-16,-5 0-36 16</inkml:trace>
          <inkml:trace contextRef="#ctx0" brushRef="#br0" timeOffset="2986.6941">24341 8119 340 0,'-10'-5'126'0,"10"5"-68"0,0-4-46 0,0 4 32 15,0 0-14-15,0 0-2 16,0 0-5-16,0-5-3 16,0 5-10-16,0-4 2 0,5-1 2 15,0-4-5-15,0 0-1 16,0 0-4-16,5-4-1 16,0 4-1-16,0 0 1 15,0 9-4-15,0 0-2 16,1 13 4-16,4 5 1 0,0 14-3 15,0 12 1-15,-5 5-5 16,-5 14 1-16,-5 17-18 16,-5 1-8-16,0-5-4 15,-5-5 0-15,0-8-21 16,0-14-9-16,0-13-50 16</inkml:trace>
          <inkml:trace contextRef="#ctx0" brushRef="#br0" timeOffset="6876.447">25970 8373 328 0,'0'-9'123'0,"0"9"-66"0,5-4-44 0,-5 4 28 15,0 0-17-15,5 0-1 0,0 0-4 16,5 0-1-16,0 0-9 16,0 0 6-16,0-5 4 0,-5 5-4 15,0-4 0-15,0 4-5 16,0-5-1-16,0 5 1 15,0 0 1-15,-5 0-5 16,0 0-4-16,0 0-1 16,-5 5-1-16,-10 4 0 15,-10 4 0-15,-10 10-3 0,0 12 2 16,0 10 1-16,-1 0 2 16,1-1-3-16,5-3 0 15,5-10 1-15,5-9 2 16,0 1-1-16,5-10-1 15,5-4 3-15,5-5 0 0,0-4-4 16,5-4 1-16,0-1-2 16,0 1-2-16,0-1 5 15,0 1 1-15,0 0-3 16,0-1 1-16,0 5 0 16,0 0 0-16,0 0-3 15,0 0 2-15,0 0 1 0,5-4 0 16,0 4 0-16,0-5 2 31,0 1-1-31,0-1 2 0,0 1-2 0,0-1 2 16,5 5-4-16,0 0 0 15,5 5 1-15,0 4 0 16,10 4 0-16,5 0 2 0,0 5-3 16,6 5 0-16,-1 4 1 15,0-1 0-15,-5 1 0 16,-5-5 2-16,-5 1-3 15,-5-5 0-15,-4 0 1 16,-6-1 2-16,-5 1 1 16,-5-4 1-16,-6-5-29 15,-4 0-10-15,-5-5-54 16,5-8-20-16,5-10-64 16</inkml:trace>
        </inkml:traceGroup>
      </inkml:traceGroup>
    </inkml:traceGroup>
    <inkml:traceGroup>
      <inkml:annotationXML>
        <emma:emma xmlns:emma="http://www.w3.org/2003/04/emma" version="1.0">
          <emma:interpretation id="{AFEC1460-1E4E-46F8-A775-7CD499EE391D}" emma:medium="tactile" emma:mode="ink">
            <msink:context xmlns:msink="http://schemas.microsoft.com/ink/2010/main" type="paragraph" rotatedBoundingBox="25880,11989 31068,11965 31073,13052 25885,130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5413B2-623C-45C0-BEC5-B7132D55914E}" emma:medium="tactile" emma:mode="ink">
              <msink:context xmlns:msink="http://schemas.microsoft.com/ink/2010/main" type="line" rotatedBoundingBox="25880,11989 31068,11965 31073,13052 25885,13076"/>
            </emma:interpretation>
          </emma:emma>
        </inkml:annotationXML>
        <inkml:traceGroup>
          <inkml:annotationXML>
            <emma:emma xmlns:emma="http://www.w3.org/2003/04/emma" version="1.0">
              <emma:interpretation id="{54B8F640-B162-491B-9EDE-27A7C6BCF2FE}" emma:medium="tactile" emma:mode="ink">
                <msink:context xmlns:msink="http://schemas.microsoft.com/ink/2010/main" type="inkWord" rotatedBoundingBox="25880,11989 27638,11981 27643,13068 25885,1307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5090.1979">21747 9691 324 0,'0'-26'123'0,"5"21"-66"0,-5-8-29 15,5 13 38-15,-5-5-23 16,0 1-4-16,0-1-21 16,0 1-6-16,0-1-8 15,0 5-3-15,0 0 0 0,0 0-4 16,0 0 2-16,0 0-1 0,0 9-2 16,0 5 3-16,0 13 0 31,0 4 1-31,0 5 0 15,0 13 0-15,0 27 0 16,5 13 0-16,0 9 2 16,0-4-3-16,0-4-2 15,0-10 2-15,-5-17 2 16,0-10 0-16,0-8-1 16,-5-9 3-16,0-5 0 0,0-9-1 15,0-4-2-15,0-4 1 16,0-6 1-16,0-8-1 15,0 0 2-15,0-8-2 16,5-6-1-16,5-8-2 16,5-5 1-16,5-9 1 15,0 0 0-15,5-4 0 16,1-4 2-16,-1 8 1 0,0 0 1 16,0 0 6-16,0 10 6 15,0 3-8-15,-5 5-2 16,0 9-4-16,0 9-2 15,0 9-2-15,-4 18 1 16,-1 9-1-16,-5 18-2 16,-5-1 5-16,0 1 1 15,0-5-3-15,0 0-1 16,-5 0 3-16,0-9 1 0,5-4 0 16,0-9-2-16,0-9-17 15,0-5-6-15,0-13-35 16,0 0-13-16,5-4-42 15,10-14-19-15,5-18 2 16</inkml:trace>
          <inkml:trace contextRef="#ctx0" brushRef="#br0" timeOffset="15793.1713">22310 10393 304 0,'10'-4'112'0,"-5"4"-60"0,0-5-25 0,-5 5 32 16,0 0-14-16,0 0-1 15,0 0-14-15,5 0-4 16,-5 0-15-16,0-4-2 0,0-1-2 16,0 1 5-16,0-1 3 15,0-8-6-15,0-5-1 16,0 0 0-16,0-4 2 15,0 4-5 1,0 0-1-16,0 5-4 16,0-1-1-16,5 5 1 0,-5 0 2 15,0 5-6-15,0 4 1 16,0 0-1-16,0 13 2 16,0 14-1-16,0 9-1 15,0 8 5-15,0 1 1 16,0-5 0-16,0 1 1 15,0-10-4-15,0-4 0 16,0-9 1-16,5-1 0 16,0-8 2-16,5-4 1 15,1-5-4-15,4-9 1 16,0-5-7-16,0-3 0 16,0-6-4-16,0 1 2 15,0-9 3-15,-5-1 1 0,0-3 5 16,0-1 2-16,0-9-3 15,0 9-1-15,0 1 1 16,0-1 0-16,-5 9 3 16,0 0 1-16,0 5-4 15,1 4-1-15,-1 5-2 16,0-1 3-16,-5 5 0 16,0 0 1-16,0 5-3 0,0-1 2 15,0 5-1-15,0 0 0 16,0 14 0-16,-5 8 0 15,0 9 2-15,-1 10 2 16,1 8-3-16,0 9 0 16,5 5-1-16,0-10 0 15,5-8 2-15,6-9 2 16,4-5-1-16,0-9 2 0,0-4-4 16,0-5-2-16,5-13-40 15,0-4-19-15,0-5-52 16,10-9-21-16,0 0-1 15</inkml:trace>
          <inkml:trace contextRef="#ctx0" brushRef="#br0" timeOffset="14422.6505">21471 10027 348 0,'-10'-9'129'0,"5"4"-70"0,-5-4-45 0,10 5 31 0,-5-1-14 16,0-4-1-16,5-4-8 16,0 0-2-16,0-1-11 15,0 1 3-15,0-1 2 0,0 1-5 16,5 0-3-16,-5 4-1 16,5 0 1-16,-5 4-5 15,0 1-1-15,5-1-5 16,0 5 1-16,0 0 0 15,5 9-1-15,0 9 4 0,-5 22 2 16,0 23-2-16,-5 17 0 16,-5 10-8-16,0-1-2 15,-5-9 1-15,0-17 4 16,0-14 3-16,5-9 4 16,0-8 0-16,0-10 2 15,-1-4-22-15,1-9-9 16,5-14-35-16,0-8-14 15,5-14-86-15</inkml:trace>
          <inkml:trace contextRef="#ctx0" brushRef="#br0" timeOffset="16515.4663">23074 9973 340 0,'-5'-5'129'0,"5"10"-70"0,-5-5-42 0,5 0 30 15,0 4-14-15,0 1-4 16,0-5-13-16,0 0-3 16,0 0-7-16,0 0 3 0,5 4 1 15,-5-4-1-15,0 0 2 16,5 5 3-16,0-1 1 16,0 1 0-16,5-1 1 15,-5 1-2-15,6-1-1 16,-11-4-5-16,10 5 0 15,0-1-3-15,-5 1 2 16,5-5-4-16,0 0-2 0,0 0 0 16,0 0-1-16,-10 0 0 15,5 0 0-15,-5 0 0 16,0 0 2-16,0 0-1 16,0 0 2-16,-5 0-4 15,0 0-2-15,0 0 2 16,-5 0 0-16,-5 4-13 15,-5 5-5-15,-11 4 1 16,-4 1 0-16,-5 4 2 16,0 4 0-16,0 0 4 15,-1 1 5-15,6 4 2 16,5-5 3-16,5 5 1 16,5-5 1-16,5 0 0 15,5-4 0-15,5 0-3 16,0-4 2-16,5-6 1 0,5-3 0 15,0-5 2-15,5 0 3 16,5 0-2-16,5 0-2 16,0-9-3-16,5 0 1 15,0 0 1-15,5-4 0 16,1 4 0-16,-1 0 0 16,0 0 0-16,0 4 0 15,-5 10 0-15,-5-1 0 0,-5 5-3 16,0 9 2-16,-4 9 1 15,-11 0 0-15,-5 4 0 16,-11 0 0-16,-9 5 0 16,-5-5 0-16,-5-4 0 15,-5-4 0-15,5-6-11 16,4-3-5-16,6-10-47 16,10-8-21-16,10-14-89 15</inkml:trace>
        </inkml:traceGroup>
        <inkml:traceGroup>
          <inkml:annotationXML>
            <emma:emma xmlns:emma="http://www.w3.org/2003/04/emma" version="1.0">
              <emma:interpretation id="{EAFCD386-2B12-41F0-B85B-2BF1358CA23F}" emma:medium="tactile" emma:mode="ink">
                <msink:context xmlns:msink="http://schemas.microsoft.com/ink/2010/main" type="inkWord" rotatedBoundingBox="28069,12151 30346,12140 30350,13037 28073,1304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9842.9212">24779 10134 228 0,'0'-27'88'0,"0"14"-48"0,0-14-16 15,0 18 27-15,0-5-2 16,0 1 3-16,0-5-12 16,0 0-4-16,0 0-20 15,0 5-1-15,5 0-1 0,0-1-5 16,0-4-3-16,5 5-3 15,5-5-3-15,0 5 7 16,0-5 3-16,5 0 1 16,0 0 1-16,5 5-4 15,-10-1-3-15,0 5-2 0,0 5-3 16,1 4 1-16,-1 0-1 31,0 9-3-31,-5 4 2 16,0 1 1-16,0-1 0 15,-5 0 0-15,-5 5 2 0,0 0-3 16,-5 4 0-16,0 1-1 16,-5 4 0-16,0-1 0 15,-10-3 0-15,0-1 2 16,-1-4 2-16,1-5-1 16,0 1-1-16,-5-5 1 15,10-5-1-15,0-4 0 16,0 0 0-16,5 0 2 15,0-4 1-15,5-1-1 16,0 1 1-16,5-1 4 16,-5 5 4-16,0 0-4 15,0 0 1-15,0 0-3 16,0 0 0-16,0 0 1 0,-1 0 3 16,1 0-2-16,0 0 1 15,5 0-3-15,-5 0 2 16,5 0-2-16,0 0 0 15,0 0-3-15,-5 0-2 0,5 0 1 16,0 0-1-16,0 0-3 16,0 0 0-16,0 0 2 15,0 0 0-15,0 0 1 16,0 0 2-16,0 9-3 16,5 0 0-16,0 0 1 15,0 0 0-15,0 0 0 16,6 4 0-16,4 5-3 15,0 5 2-15,10-1 1 16,0 9 2-16,0 5-1 16,5 4-1-16,-5 5-2 15,1 0 1-15,4-5 1 0,0-4 2 16,0-5-1 0,-5-9-1-16,0-4 1 0,-5 0-1 15,-5-5 2-15,1-4 1 16,-6 0-1-16,-5 0 1 15,-5-9-2-15,0 5 2 16,-5-1-24-16,0 1-11 16,0-5-63-16,0-14-26 0,0-4-67 15</inkml:trace>
          <inkml:trace contextRef="#ctx0" brushRef="#br0" timeOffset="17484.8451">23974 10062 296 0,'0'-13'110'0,"5"8"-60"0,-5-3-25 0,5 8 33 16,-5-5-18-16,5 1-3 16,0-1-17-16,-5 5-5 15,5 0-9-15,-5 0-6 0,5 0-1 16,5 5 1-16,0-5 2 16,1 4-1-16,-1 1-1 15,0-1 1-15,0-4 1 16,-10 0 8-16,5 0 5 15,-5 0-7 1,0 0-2-16,0 0 0 16,0 0 3-16,0 0-2 15,0 0 1-15,-5 0-5 16,0 0 0-16,-10 0-3 16,-6 4-3-16,-4 5-3 15,0 5 1-15,-5-1-2 16,-5 5 2-16,-5 4 1 15,-6 1-1-15,1-1 4 16,5-4 2-16,5 4 0 0,5-4-1 16,4-4 1-16,11 3-1 15,0-8-3-15,10 5 0 16,5-5 2-16,5 0 2 16,5 4 0-16,10-8-1 15,1-1 1-15,4-8 1 16,0-1-1-16,5-4-1 15,-5 0 1-15,0 0 1 0,0 5-1 16,-5-1-1-16,1 1 1 16,-1 4-1-16,-5 0-3 15,0 9 2-15,-5 4-4 16,0 10-1-16,-10 3 5 16,-5 6 2-16,0 3 1 15,-10 6-2 1,-5-6 1-16,-5-3 1 0,-6-1-3 0,1-4 0 15,0-5 3-15,5-4 1 16,5-5-8-16,5 1-4 16,0-10-20-16,5 1-8 15,5-5-34-15,10-9-13 16,10-14-65 0</inkml:trace>
          <inkml:trace contextRef="#ctx0" brushRef="#br0" timeOffset="18364.8519">24215 10420 256 0,'-10'4'96'0,"10"-4"-52"0,-5-4-12 16,0 4 33-16,0 0-10 0,5-5-2 15,-5 1-17-15,5-5-5 16,0 0-18-16,0-4 3 0,0 4 2 16,0-9-4-16,0 4 0 15,-5-3-2-15,5 3 0 16,0-4-4-16,-5 5-3 15,5-1-2-15,-5 1 0 16,0 4-2-16,5 0-1 16,0 0 1-16,0 5 1 15,0-1-6-15,0 5 1 0,5 14-1 16,0 8-1-16,0 14 1 16,0 13 3-16,0-4 0 15,-5-1 1-15,0-4 0 16,0-4 2-16,0-9 1 15,0 0 1-15,0-9-7 32,0 0 0-32,0-5-6 15,0-4-1-15,-5-9-6 16,0-5-1-16,0 1 3 16,0-5 3-16,0-4 5 15,0-5 1-15,0-5 0 0,0-3 4 16,5-1 0-16,0-4 1 15,0-5-3-15,0 5 2 16,0-1 1-16,5 5 2 0,0-4-3 16,0 9 0-16,0 4 10 0,0 5 3 15,0 4-5-15,0 4-4 16,0 5-5-16,0 18-1 16,5 4 2-16,0 5 0 15,1 9 1-15,4 0 0 16,5-5 0-16,5-4 0 15,0 0 0-15,5-5 0 16,0-9 2-16,0 1 1 16,-4-5 1-16,-1-5 0 15,0-8 0-15,-5-5 0 16,0-5 0-16,-5-4 0 16,-5-4-2-16,-5-9-2 0,-5-5 1 15,-5-9 1-15,0-13-1 16,-5-4-1-16,0-1 1 15,0 10-1-15,0 8-3 16,0 9 2-16,5 9-28 16,5 9-10-16,0 14-49 15,5 8-21-15,5 10-47 16</inkml:trace>
          <inkml:trace contextRef="#ctx0" brushRef="#br0" timeOffset="19001.0178">24909 10152 244 0,'-20'0'93'0,"15"4"-50"0,-5-4-26 16,10 0 40 0,-10 0-14-16,0-4-9 15,0-1-7-15,0 1-15 16,5-1 3-16,-5 1 5 0,0-1 0 15,0-4 3-15,5 0 0 16,-5 1 3-16,5-1 1 16,-6 0 1-16,6-5-9 15,0 1-1-15,0 4-7 16,0-4-1-16,0-1-4 16,0 1 1-16,0-1-4 15,5 1 0-15,0-1-1 0,0 1 1 16,5 0-2-16,0-1 2 15,0 5-2-15,-5 0-1 16,5 0 1-16,0 5-1 16,0 0-5-16,-5-1 1 15,0 5 0-15,5 9 2 16,0 9-1-16,1 13 1 16,4 18 2-16,0 18 0 15,0 9-7-15,-5 5-3 16,0-1-5-16,-5-4-4 15,5-13 4-15,-10-10 1 16,0-4-7-16,0-8-1 0,0-6-9 16,-5-8-3-16,0-9-10 15,-6-4-3-15,6-10-5 0,-10-4-3 16,5 0-20-16,0-4-8 16,15-10-15-1</inkml:trace>
          <inkml:trace contextRef="#ctx0" brushRef="#br0" timeOffset="26616.9064">25819 10107 216 0,'-5'-4'82'0,"5"-1"-44"0,0 1-20 0,0-1 25 16,0 1-13-16,5-5-3 15,0 0-9-15,0 0-3 16,0 0-9-16,0 0 0 0,0 0 1 16,0 0 1-16,-5 5 0 31,0-1 0-31,0 1 2 15,0-1-3-15,0 5-2 0,0 0 4 16,0 0 2-16,0 0-4 16,0-4 1-16,5 4-5 15,0-5-2-15,-5 1 2 16,5 4 0-16,0 0-1 16,0-5-2-16,-5 5-2 15,0 0 1-15,0 0 1 0,5 0 0 16,-5 0 0-16,5 0 2 15,-5 0-1-15,0 0-1 16,0 0-2-16,0 0 1 16,0 0 1-16,0 0 2 15,0 9-1-15,-5 5-1 16,-5 4 1-16,-5 4-1 16,0 5 2-16,-5 4 1 15,0 5-1-15,-5 4-2 16,0-4 1-16,0-1-1 15,-1-8 2-15,6 5 3 16,0-10 2-16,5-4 3 16,0-5 4-16,5-4 3 0,0 0-5 15,5-4 1-15,0-1-6 16,0 0 1-16,0-4-5 16,5 0-2-16,-5 5 2 15,5-1 2-15,0-4-2 16,0 0-2-16,0 0 0 15,0 0-1-15,0 0 0 16,0 0 0-16,0 0 0 16,0 0 2-16,0 0 1 15,5 0 1-15,0 0-5 16,0 0 1-16,5 0 0 16,-5 0 0-16,5 0 0 15,-10 0 0-15,5 0 0 0,5 0 2 16,-5 0-3-16,0 0 0 15,5 0 1-15,0 0 2 16,5 0-3-16,0 5 0 16,1 4 1-16,-1 0 0 15,0 0-3-15,5 0 2 16,0 0 1-16,0-1 0 16,-5 1 0-16,0 0 2 15,0 0-1-15,-5 0-1 0,0-4 1 16,0-1-1-16,-5 1 0 15,-5-5 0-15,0 0 0 16,0 0 2-16,0 0-1 0,0 4 2 16,0-4-33-16,0 0-14 15,0-4-49-15,0-5-20 16,6-5-43 0</inkml:trace>
        </inkml:traceGroup>
        <inkml:traceGroup>
          <inkml:annotationXML>
            <emma:emma xmlns:emma="http://www.w3.org/2003/04/emma" version="1.0">
              <emma:interpretation id="{2FB9833B-9955-4868-BA31-66F9A27E0989}" emma:medium="tactile" emma:mode="ink">
                <msink:context xmlns:msink="http://schemas.microsoft.com/ink/2010/main" type="inkWord" rotatedBoundingBox="30271,12286 31069,12282 31073,13006 30274,13010"/>
              </emma:interpretation>
              <emma:one-of disjunction-type="recognition" id="oneOf3">
                <emma:interpretation id="interp3" emma:lang="" emma:confidence="0">
                  <emma:literal>LI</emma:literal>
                </emma:interpretation>
                <emma:interpretation id="interp4" emma:lang="" emma:confidence="0">
                  <emma:literal>"</emma:literal>
                </emma:interpretation>
                <emma:interpretation id="interp5" emma:lang="" emma:confidence="0">
                  <emma:literal>LT</emma:literal>
                </emma:interpretation>
                <emma:interpretation id="interp6" emma:lang="" emma:confidence="0">
                  <emma:literal>4</emma:literal>
                </emma:interpretation>
                <emma:interpretation id="interp7" emma:lang="" emma:confidence="0">
                  <emma:literal>21</emma:literal>
                </emma:interpretation>
              </emma:one-of>
            </emma:emma>
          </inkml:annotationXML>
          <inkml:trace contextRef="#ctx0" brushRef="#br0" timeOffset="27432.7794">26005 10040 196 0,'10'-9'74'0,"0"5"-40"0,0-5-9 0,-5 9 27 15,0-5 0-15,5 1 2 16,-5-1-6-16,0 1-3 15,0-1-24-15,-5 1 5 0,11-1 4 16,-6 1-10-16,0-1-1 16,0 1-9-16,5-1-2 15,-5 1-4-15,0 0-1 16,0-1 1-16,0 1 2 16,0 4-3-16,0 0 0 15,-5 0 1-15,0 0 0 16,0 0-5-16,5 4-1 0,-5 9-2 15,-5 5 0-15,-5 9 3 16,-5 9 2-16,-10 4-2 16,-6 14 0-16,-4-5 3 15,-5 0 3-15,5-4-2 16,5-1 0-16,5-12-3 16,4-1-3-16,6-9 4 15,0-4 3-15,5-4 1 16,5-5 0-16,0-5-3 15,0 0 1-15,5-4-4 16,0 0 0-16,0-4 1 0,5 0 0 16,0-1 0-16,0 1 0 15,-5 4 0-15,5 0 0 16,0-5-3-16,0 1 2 0,0-1 3 16,0 5 1-16,-5-4-1 15,5 4-2-15,0-5 1 16,0 5-1-16,0-4-3 31,5-1 2-31,1 1 1 16,-1-1 0-16,5 1-3 15,0-1 2-15,0 1 1 16,5 0 0-16,-5 4 0 0,10 0 0 16,-5 4-3-16,0 5 2 15,0 0 1-15,6 0 0 16,-6 4 0-16,0 5 0 15,-5 0 0-15,0 0 2 0,5 0-1 16,-5-5-1-16,0 1 3 16,-5-6 2-16,5 1-2 15,-5 0 0-15,1-4-1 16,-11-5 1-16,5 4 0 16,-5-4 1-16,0 0-9 15,-5 0-2-15,-1-4-38 16,-4-1-18-16,0-4-51 15,-15-4-21-15,15-5-14 16</inkml:trace>
          <inkml:trace contextRef="#ctx0" brushRef="#br0" timeOffset="28444.2399">26518 10152 200 0,'0'-9'74'0,"5"9"-40"0,-5-5-16 0,0 5 25 0,0-4-2 16,0-1 0-16,0 1-3 15,0-1 1-15,5 1-21 16,-5-1 12-16,0 1 4 0,0 0-7 31,0-5-1-31,0 4-4 16,0 1-2-16,0-1-8 0,0 1-3 15,0-1-3-15,0 1 1 16,0-1-2-16,0 1 2 16,0-1 0-16,0 1 3 15,0-1-3-15,0 1 1 16,0 0-7-16,0-1-1 15,0 1 4-15,0-1 2 16,5 1 0-16,-5-1-1 16,0 1-1-16,0-1 0 15,0 1 0-15,0-5 0 0,5 4 0 16,-5-4 0 0,5 5-2-16,0-5-2 0,-5 0 1 15,5 5 1-15,-5-5-3 16,0 4 0-16,5 1 1 15,-5-1 2-15,0 1-3 16,0-1 0-16,0 5 1 16,0 0 0-16,0 0-3 15,0 0 2-15,5 9-1 16,0 9-2-16,5 13 0 16,0 14 3-16,-5 9 0 15,0 17 1-15,-5 1 0 16,0-5 2-16,0 0-3 15,0-14 0-15,0-8 1 16,0-5 2-16,5-8-3 0,-5-6 0 16,5-3 3-16,-5-5 1 15,0-5-1-15,0-4 1 16,5 0-2-16,-5 0 2 16,0-9-2-16,0 0 2 15,0 0-2-15,0 0-1 16,0 0 1-16,0 4 1 15,-5-4-30-15,0 5-11 16,0-1-73-16,-25-26-142 31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1:03:28.501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64D16A7-2D01-4716-8A6D-999856DFE510}" emma:medium="tactile" emma:mode="ink">
          <msink:context xmlns:msink="http://schemas.microsoft.com/ink/2010/main" type="writingRegion" rotatedBoundingBox="21552,16108 21673,16108 21673,16184 21552,16184"/>
        </emma:interpretation>
      </emma:emma>
    </inkml:annotationXML>
    <inkml:traceGroup>
      <inkml:annotationXML>
        <emma:emma xmlns:emma="http://www.w3.org/2003/04/emma" version="1.0">
          <emma:interpretation id="{5CAE60B4-D829-420A-BFD6-28616526B3B9}" emma:medium="tactile" emma:mode="ink">
            <msink:context xmlns:msink="http://schemas.microsoft.com/ink/2010/main" type="paragraph" rotatedBoundingBox="21552,16108 21673,16108 21673,16184 21552,161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C6DA08-B8B7-47DA-882F-ACE25EAFC583}" emma:medium="tactile" emma:mode="ink">
              <msink:context xmlns:msink="http://schemas.microsoft.com/ink/2010/main" type="line" rotatedBoundingBox="21552,16108 21673,16108 21673,16184 21552,16184"/>
            </emma:interpretation>
          </emma:emma>
        </inkml:annotationXML>
        <inkml:traceGroup>
          <inkml:annotationXML>
            <emma:emma xmlns:emma="http://www.w3.org/2003/04/emma" version="1.0">
              <emma:interpretation id="{6DFDA0C8-C650-44BB-9AED-2F3772EFF2EA}" emma:medium="tactile" emma:mode="ink">
                <msink:context xmlns:msink="http://schemas.microsoft.com/ink/2010/main" type="inkWord" rotatedBoundingBox="21552,16108 21673,16108 21673,16184 21552,16184"/>
              </emma:interpretation>
            </emma:emma>
          </inkml:annotationXML>
          <inkml:trace contextRef="#ctx0" brushRef="#br0">21209 10125 252 0,'-15'4'93'0,"10"5"-50"0,-5 0-26 16,10-4 27-16,-5-1-12 16,0 1-1-16,0-1-7 0,0 5-1 15,0 0-12-15,0-5 2 16,5 1 3 0,0-1-4-16,0 1-2 15,0-1-5-15,0-4-2 16,0 0 1-16,0 0 2 15,10 5 1-15,5-1 3 16,15 1-3-16,10-5-2 16,16 0 0-16,-1-5-1 15,0 1-2-15,1-1-2 16,-1-4 1-16,-5 0 1 0,-5 1-3 0,1-1 0 16,-11 0 1-16,-5 0 2 15,-5 4-3-15,-5-4 0 16,-5 5-28-16,0-5-10 15,-9 4-47-15,-6 1-18 16,-6-1-40 0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7:10.79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82FC19D-A5C6-4158-A3CE-6E8C1A714C79}" emma:medium="tactile" emma:mode="ink">
          <msink:context xmlns:msink="http://schemas.microsoft.com/ink/2010/main" type="inkDrawing" rotatedBoundingBox="10158,9460 24558,9665 24554,9899 10154,9694" shapeName="Other"/>
        </emma:interpretation>
      </emma:emma>
    </inkml:annotationXML>
    <inkml:trace contextRef="#ctx0" brushRef="#br0">30 4 176 0,'-5'0'68'0,"5"0"-36"0,5 0-29 0,-5 0 15 15,0 0-3-15,0-5 4 16,0 5-7-16,0 0-2 16,0 0-5-16,0 0 1 0,0 0 0 15,0 0-2-15,0 0-3 16,0 0 0-16,0 0-1 16,-5 5-3-16,5-5 2 0,-5 4 1 15,0-4 0-15,0 9 2 16,0 0-3-1,5-5 0-15,0 5 1 16,0-9 0-16,0 5 0 0,0-1 0 16,0 1 0-16,0-1 0 15,-5 1 2-15,5-1 3 16,0 10-2-16,0-6-2 31,0 1 0-31,0-4-1 16,0 4 2-16,0 0 1 15,0-9 3-15,0 0-3 16,10 0 0-16,-5 0 1 16,5 0 2-16,0 0-3 15,0 0 0-15,-5 4-1 0,0-4 1 16,0 5-4-16,-5-5 0 16,5 9 1-16,-5-9 2 0,5 4 3 15,-5-4 4-15,0 0-4 16,5 0-3-16,0 0 5 15,0 0 3-15,0 0-5 16,0 0-1-16,-5 0-2 0,5 0-2 16,0 0-2-16,-5 0 1 15,10 0 1-15,-5 0 2 32,5 0-1-32,0 0-1 15,1 0 9-15,-1 0 6 16,0 0-9-16,0 0-4 15,-5 0-1-15,0 0 1 0,5 0-3 16,-5 0 0-16,5 0 1 16,-5-9 2-16,5 5-1 15,0 4 2-15,0 0-2 16,0-5-1-16,0 1-2 16,0-1-1-16,0 1 2 15,5-1 2-15,0 1 0 0,1-1 2 16,-1 1-2-16,0-1-1 15,0 5-2-15,0 0 1 16,0-4 1-16,0 4 0 16,0 0 0-16,0 0 2 0,-5 0-1 15,0 0-1-15,5 0-2 32,0 0-1-32,1 0 2 15,-1-4 2-15,0 4 0 16,0 0 2-16,0 0-4 0,0 0 0 15,-5 0 1-15,10 0 0 16,-10 0-3-16,5 0 2 16,0 0 1-16,0 0 0 15,0 0 2-15,1 0 1 0,4 0-4 16,-5 0-1-16,0 0 1 16,0 0 2-16,0 0 0 15,0 0-1-15,-5 0 1 16,0 0-1-16,0 0-3 15,0 0 2-15,0 0 1 0,0 0 0 16,0 0 0-16,1 0 2 16,-1-5-1-16,5 5 2 15,0-4-4-15,0-1-2 16,0 5 2-16,5 0 2 16,0 5-2-16,0-10 0 15,5 5 1-15,0 0 0 16,6 5 0-1,-6-10 2-15,0 10-3 16,0-1 0-16,0 1 1 16,0-5 2-16,0 0-1 0,1 4 2 15,4-4-4-15,0 0-2 16,0 4 2-16,0-4 2 16,-5 0-2-16,1 0 0 15,-1 5 1-15,0-5 0 0,0 0 0 16,-5 0 2-16,0 0-1 15,0 0 2-15,0 0-2 16,0 0-1-16,1 0-2 16,4 0 1-16,0-5 1 15,0 5 2-15,0 0-1 16,0 0-1 0,0 0 1-16,1 0-1 15,4 0-3-15,0 0 0 16,-5 0 4-16,0-8 1 15,5 8-3-15,-10 0 1 0,0 0 0 16,1 0 2-16,-1 0-3 16,-5 0 0-16,0 0-1 15,0 4 0-15,0-4 4 16,0 0 1-16,0 4-4 0,5 1-1 16,0-1 3-16,1-8 1 15,-1 4 0-15,0 0-2 16,-5 0-2-16,0-5 1 15,0 5 1-15,0 0 2 16,0 0-1-16,0 0 2 0,0 0-4 16,0 0 0-16,-5 0 1 15,0 0 0-15,1 0-3 16,-1 0 2-16,0-4 1 16,0-5 0-16,0 9-3 15,0 0 2-15,0 0 3 16,0 0 1-1,5-4-4-15,-5-1 1 16,5 5 0-16,0 0 0 16,0 5 0-16,0-10 0 15,0 10-3-15,6-5 0 16,-1 0 4-16,0 4 1 0,0-4 0 16,0-4-2-16,0-1 1 15,0 10 1-15,0-5-3 16,0 4 0-16,1-4-1 15,-1 5 0-15,0 3 4 16,0 1 1-16,0-4-4 0,0 4 1 16,0 0-2-16,0-5 0 15,0-4 2-15,1 0 0 16,4 0 2 0,0 0 1-16,0-9-1 15,0 0-2-15,0 5 1 16,-5-1 1-16,0 1-3 15,-4-1 0-15,-1 5 1 16,-5 0 2-16,0 0-3 16,0 0 0-16,0 0 1 0,0 0 0 15,0 0-3-15,0 0 2 16,0 0 1-16,0 0 2 16,0 0-1-16,5 0-1 15,0 0-2-15,5 0 1 16,-5 0 1-16,1 0 0 15,-1 0 2-15,0 0 1 16,5 0-4-16,0 0-1 0,-5 0 1 16,5 0 0-16,-5 0 1 15,0 0 2-15,0 9-1 0,5-9-1 32,-4 0-2-32,4 0 1 15,0 0 1-15,0 5 2 16,0-5-1-16,0-5-1 15,0 5 1-15,0 0-1 0,0 0 0 16,1 0 0-16,-1 5-3 16,-5-1 2-16,0 1 1 15,0-5 2-15,0 4-3 16,0 1 0-16,0-1 1 16,0 1 0-16,0-1-3 15,5 1 2-15,1-1 3 0,-6-4 1 16,0 0-1-16,5-4-2 15,-5-5 1-15,5 0-1 16,0 0 0 0,0 4 0-16,0 1 0 15,0-1 0-15,1 1 0 16,-1-1 0-16,0 5 0 16,5 0 2-16,0 0-3 15,0 0 0-15,0 0 1 16,0 0 0-16,-4 0 0 0,-1 0 2 15,0 0-3-15,0 0 0 16,0 0 1-16,-5 0 0 16,5 0 0-16,0 0 0 15,-5 0 0-15,0 0 2 0,6 0-3 16,-1 0 0-16,0 5-1 16,0-10 0-16,0 1 2 15,0 4 2-15,-5 0-1 16,0 0 2-16,0 0-4 15,0 0 0-15,0 0 1 16,6 0 0-16,-6 9 0 0,0-9 0 16,0 0 0-16,-5 0 0 15,0 0 0-15,0-5 0 16,0 1 0-16,0 4 2 31,0 0-3-31,0 0 0 0,5 0 1 16,0 0 2-16,0 4-3 15,1 5 0-15,-1 0 1 16,0-4 0-16,0-1-3 0,5-8 2 16,0-1 1-16,5 1 2 15,0 4-1-15,-5 0-1 16,0 9 1-16,1-14-1 16,-1 14 0-16,0-4 0 0,-5-10 0 15,0 10 0-15,0-1 0 16,0-4 0-16,0 5 0 15,5-5 0-15,-5 0-3 16,6 0 2-16,-1 0 1 16,-5 0 2-16,5 0-3 15,-5 0 0-15,0 4 1 16,0-4 2 0,5 0-3-16,-5 0 0 15,0 0 5-15,0 0 2 16,6 0-7-16,-6 0-1 15,5 0 0-15,0 0 1 16,-5 5 1-16,0-5 0 16,0 0 0-16,0 0 0 0,0 0 0 15,0 0 0-15,0 0 0 16,5 0 0-16,-4 0 0 0,4 0 0 16,0 0 0-16,0 0 2 15,0 4-3-15,0-4 0 16,5 5 1-16,0-5 0 15,1 0 0-15,-1 4 0 16,0 0 0 0,0-4 0-16,0 0 0 15,0-4 2-15,0 4-3 16,0-4 0-16,1 4 1 16,-1 0 0-16,0 0-3 15,-5 4 2-15,0 0 1 16,0 1 0-16,0-1 0 15,0 1 2-15,1-1-3 0,9-4 2 16,-5 0 2-16,0 0-4 16,-5 0 1-16,0 5 0 15,-5-5 0-15,0 4-3 16,0-4 2-16,0 5 3 16,1-5 1-16,4 0-4 15,0-5 1-15,0 5 0 16,0 0 0-16,0-4 0 0,0 4 0 15,0 0 0-15,0 0 2 16,1 0-3-16,-1 0 0 16,0 0 1-16,-5 0 0 15,0 4-3-15,0-4 2 16,0 0 3 0,0 0 1-16,0 0-4 15,0 0 1-15,0 0 0 16,6 0 0-16,-6 0-3 15,0 0 2-15,0 0 1 16,0-4 2-16,0 4-1 16,0 0-1-16,-5 4 1 15,5-4-1-15,0 0 0 0,-5 0 0 16,0 5 0-16,5-5 0 16,0 4 2-16,1-4 1 15,-1 0-4-15,0 0-1 16,0 0 1-16,0 0 0 15,0 0-2-15,0 0 2 0,0 0 1 32,-5 0 2-32,5 0-1 0,-5 0-1 15,0 0 1-15,0 0-1 16,0 0 0-16,1 0 2 16,4 0-3-16,0 0-2 15,0 0 2-15,0 0 2 16,5 0 0-16,0 0-1 15,0 0 1-15,0 0-1 0,5 0 0 16,-4 5 0-16,4-5 0 16,-5 0 0-16,5 0-3 15,-5 4 2-15,0-4 3 16,0 0 1-16,-5 0-4 16,5 0 1-16,1 0 0 15,-1 0 0-15,0 0 0 0,0 0 0 16,0 0 0-16,0 0 0 15,-5 0 0-15,0 0 0 16,0 0 0-16,0 0 0 16,1 0 0-16,-1 5 0 15,0-1 0-15,0-4 0 0,0 0 0 32,0 0 0-32,0 0 0 0,0 0 0 15,-5 0 0-15,5 0 0 16,5 0 0-1,-5 0 0-15,0 0 0 16,1 0 0-16,4-4 0 16,-5 4-3-16,5 0 2 15,0 0 1-15,0 0 2 0,0 0-1 16,0 0-1-16,0 0 1 31,1 0-1-31,-1 0 0 16,5 0 0-16,-5 0-3 15,0 0 2-15,0 0-1 0,0 4 3 16,0-4 1 0,0 0 0-16,1 0-2 0,-1 0 1 15,0 0-1-15,0 0 2 0,-5 0-6 16,5 0 1-16,-5 5 3 16,0-5 2-16,0 4 0 15,0-4-2-15,0 4-2 16,1 1 1-16,4-5 1 15,-5 4 0-15,5-4 0 0,-5 0 0 16,5 0 0-16,0 0 2 0,0 0-1 16,0 0 2-16,0 0-4 15,1 0 0-15,-1 0-1 32,0-4 0-32,0 4 2 15,-5 0 0-15,10 0 0 16,-5 0 0-16,0 0 0 15,0 0 0-15,1 0 0 16,-1 0 2-16,5 0-1 0,0 0-1 16,0 0 1-16,0-5 1 15,0 5-3-15,0 0 0 16,1 0 1-16,-6 0 0 16,0-4-3-16,5 4 2 15,-5 0 1-15,0 0 2 0,0 0-3 16,0 0-2-16,0 0 4 15,1 0 1-15,-6 0-3 16,5 0 1-16,0 0 0 16,-5 0 2-16,5-4-1 15,-5 4-1-15,0 0 1 0,5 0-1 16,0 4 0-16,1-4 0 31,-6 0 0-31,0 0 0 16,0 0 0-16,0 0 0 0,0 0-3 15,0-4 2-15,0 4 1 16,5 0 2-16,0 0-1 16,0 0-1-16,-4 4-2 15,4-4 1-15,0 0 1 16,0 0 2-16,0 0-3 16,0 0 0-16,0 0 1 15,0 0 2-15,-5 0-3 0,0 0 0 16,1 0 1-16,-1 0 2 15,0 4-3-15,0 1 0 16,0-1 3-16,0 1 1 0,0-1-4 16,0 1-1-16,5-1 1 15,0-4 2-15,5 0-2 16,1 0-2-16,-1 0 4 16,0-4 1-16,0 4 0 15,-5 0-2 1,5 0-2-16,-5 0 1 15,0 0 1-15,1 0 2 16,-6 0-3-16,0 0 0 16,0 4 1-16,0-4 2 15,0 5-3-15,0-1 0 16,0 1 1-16,0-5 2 16,5 0-1-16,0 0-1 0,1 0 1 0,4 0-1 15,0 0-3-15,0 0 2 16,0 4 1-16,0-4 0 15,0 0 0-15,0 0 2 16,1 5-3-16,-6-5-2 16,0 0 2-16,0 0 0 15,0 0 3 1,5 0 1-16,-5 0-1 16,5 0-2-16,1 0 1 15,-1 0-1-15,0 0-3 16,0 4 2-16,0-4 3 15,0 0 1-15,0 0-1 16,-5 0-2-16,6-4-2 16,-6 4 1-16,0 0 1 0,0 0 0 15,0 0 0-15,0-5 0 16,0 5 0-16,0-4 0 16,-5 4 0-16,6-5 0 15,-1 5 0-15,0-4 0 0,5-1 0 16,0 1 0-16,0-1 0 15,0 5 0-15,0 0 0 16,1 0 2 0,-1 0-3-16,-5 0 0 15,0-4-1-15,0 4 0 16,-5 0 2-16,0 0 2 16,5 0-1-16,0 0-1 0,-4 0-2 15,-1 0 1-15,0 0 1 16,0 0 2-16,0 0-1 15,0 0-1 1,0 0 1-16,0 0-1 0,5 4 0 16,-5 1 0-16,0-5 0 15,0 4 0-15,1 1 0 16,4-5 0-16,-5 0-3 16,0 0 2-16,5 0 1 0,0 0 2 15,-5 0-1-15,5 0-1 16,-5-5 1-16,5 5-1 15,-5 0 0-15,6 0 0 16,-1 0 0-16,5 0 0 0,0-4-3 16,0 4 2-16,0 0 1 31,0 0 0-31,0 0 0 0,-4 0 0 16,-1 0 0-16,0 0 2 15,0 0-3-15,0 0 0 16,0 0 3-16,0 0 1 15,5 0-4-15,1 0 1 16,-6-5 0-16,5 1 0 0,-5 4 0 16,5 0 0-16,-5 0 0 15,0 0 0-15,5 0 0 16,-5 0 0-16,6 0-5 0,-6 0 1 31,5 0 4-31,-5-5 4 0,5 5-1 0,-5 0-2 16,0-4 0-16,0-1-1 31,1 1 0-31,4 4 0 0,0 0-3 16,0 0 2-16,0 0 1 15,0 0 0-15,0 0-3 16,6 0 2-16,-6 0 3 16,0 0 1-16,0 0-4 15,0 0 1-15,-5 4 2 16,0-4 1-16,5 0-4 0,1 0 1 15,-1 5-2-15,5-5 0 16,0 0 2 0,0 0 2-16,0 4-1 15,0-4-1-15,6 0 1 16,-11 0-1-16,5 0-3 16,-5 0 2-16,0 0 1 0,-5 0 2 0,0 0-1 15,1 0-1-15,4 0-2 16,0 0-1-16,5 0 4 15,0 0 1 1,5 5-3-16,6-5 1 16,-1 0 0-16,-5 0 0 15,0 4 0-15,0-4 0 16,1 0 0-16,-1 0 2 16,0 0-3-16,0 0 0 0,-5 5 1 0,0-5 2 15,1 0-1-15,-1 0-1 16,0-5-2-16,0 1 1 15,-5-1 1-15,0 1 2 16,0 4-3-16,-4 0 0 16,-6 0 1-16,5 0 0 15,5-5 0-15,0 1 0 16,0 0 0-16,0 4 2 0,0 0-1 16,6 0 2-16,-1 0-7 15,0 0 1-15,-5 0 1 16,0 0 3-16,0 0 0 31,0 0 2-31,-4 0-4 0,-1 0 0 16,-5 0 3-16,5 0 1 15,0-9-1-15,0 0-2 16,-5-5-21-16,-5-13-9 16,0-17-106-16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1-29T20:57:59.09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0A61D53-77F8-42F9-9449-384124059A91}" emma:medium="tactile" emma:mode="ink">
          <msink:context xmlns:msink="http://schemas.microsoft.com/ink/2010/main" type="writingRegion" rotatedBoundingBox="21552,12618 26901,12618 26901,16184 21552,16184"/>
        </emma:interpretation>
      </emma:emma>
    </inkml:annotationXML>
    <inkml:traceGroup>
      <inkml:annotationXML>
        <emma:emma xmlns:emma="http://www.w3.org/2003/04/emma" version="1.0">
          <emma:interpretation id="{92C83A11-3DF0-4FD3-8EA6-A452E9765EB4}" emma:medium="tactile" emma:mode="ink">
            <msink:context xmlns:msink="http://schemas.microsoft.com/ink/2010/main" type="paragraph" rotatedBoundingBox="21552,12618 26901,12618 26901,16184 21552,161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D69048-5739-401D-996D-A549A2F360FA}" emma:medium="tactile" emma:mode="ink">
              <msink:context xmlns:msink="http://schemas.microsoft.com/ink/2010/main" type="line" rotatedBoundingBox="21552,12618 26901,12618 26901,16184 21552,16184"/>
            </emma:interpretation>
          </emma:emma>
        </inkml:annotationXML>
        <inkml:traceGroup>
          <inkml:annotationXML>
            <emma:emma xmlns:emma="http://www.w3.org/2003/04/emma" version="1.0">
              <emma:interpretation id="{B7198709-3E51-417D-A9BC-5D27F6548D4B}" emma:medium="tactile" emma:mode="ink">
                <msink:context xmlns:msink="http://schemas.microsoft.com/ink/2010/main" type="inkWord" rotatedBoundingBox="21552,16108 21673,16108 21673,16184 21552,16184"/>
              </emma:interpretation>
            </emma:emma>
          </inkml:annotationXML>
          <inkml:trace contextRef="#ctx0" brushRef="#br0">17213 13744 0,'-121'76'16</inkml:trace>
        </inkml:traceGroup>
        <inkml:traceGroup>
          <inkml:annotationXML>
            <emma:emma xmlns:emma="http://www.w3.org/2003/04/emma" version="1.0">
              <emma:interpretation id="{C369FB5F-DA46-41DC-AB12-2C994FA11619}" emma:medium="tactile" emma:mode="ink">
                <msink:context xmlns:msink="http://schemas.microsoft.com/ink/2010/main" type="inkWord" rotatedBoundingBox="26886,12618 26901,12618 26901,12633 26886,12633"/>
              </emma:interpretation>
            </emma:emma>
          </inkml:annotationXML>
          <inkml:trace contextRef="#ctx0" brushRef="#br1" timeOffset="149053.8282">22426 10254 0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34:40.720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-3-1 24 0,'0'0'11'0,"0"5"-6"0,0-5-6 15,0 0 4-15,0 0 0 16,0 0 3-16,0 0 6 15,0 0 2-15,5 0-7 16,5 0-4-16,-5 0 9 16,0 0 4-16,5 0-6 15,5 0-3-15,-4 0-7 0,-1 0-2 16,0 0 1-16,5 0 2 16,0 0-2-16,5 0 0 15,0 0 1-15,0 0 2 16,5 0-3-16,0 0 0 15,-5 0-1-15,1 0 0 16,-1 4 2-16,0 1 2 16,0-1-3-16,0 1 0 0,0 4 1 15,0-1 2 1,0 1-1-16,0-4 2 16,1-1-4-16,-1 1 0 15,0-1-1-15,0 1 0 16,-5-5 2-16,0 4 2 0,5 5-3 15,-5-9 0-15,5 9 1 16,0-9 2-16,1 9-1 16,-1 0-1-16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34:42.582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17 134 0,'20'-4'12'0,"0"-1"-4"16,5 1-2 0,-5 0-6-1,0-1 0-15,1 5 2 16,-1 0 1-16,0 0-4 15,0 0 1-15,0 9-2 16,-5-9 0-16,0 9 0 16,0 0 0-16,5 0 2 15,0-5 2-15,1 5-1 16,4-4 2-16,5-5-2 0,0 0 2 16,0 0-2-16,0 0-1 15,1 0 1-15,-1 0 1 16,0 0-3-16,0-5 0 15,0 5 1-15,0 0 2 16,0 0-1-16,1 0-1 16,-6 5-2-16,-5-5 1 15,0 0 1-15,0 0 0 0,-5 0 8 16,0 0 7-16,0 0-7 16,0-9-2-1,1 9-4-15,-1 0 1 16,5 0-2-16,0 0-1 0,5 4 1 0,0-4-1 15,0 0 2-15,5 0-3 16,1 0 0-16,-6 0-1 16,5 0 0-16,-5 5 2 0,5-5 0 0,0 0-3 31,0 0 2-31,-4 0 3 0,-1 0 1 16,0 0-1-1,0 0 1-15,-5 0-4 0,5 0 0 16,-5 0 1-1,0 0 0-15,6 4-3 16,-1-4 2-16,0 5 1 16,0-5 2-16,0 0-1 15,0 0-1-15,0 0 1 0,6 0 1 16,-6 0-1-16,0 0-1 16,0 0 1-16,0 0-1 15,0 0-3-15,-5 0 2 16,6 0 1-16,-6 0 0 15,0 4 0-15,5-4 0 16,0 0-3-16,0 0 2 0,0 0 1 16,0 5 2-1,1-5-1-15,-1 0-1 16,5 0 16-16,-5 4 6 16,0-4-10-16,0 0-5 15,0 0-4-15,1 0-3 16,-1 0 1-16,5 4-1 15,-5-4 0-15,0 0 0 0,0 0 0 0,0 0 2 16,0 0-3 0,1 0 0-16,-1 0-1 15,0 0 0-15,0 0 2 16,0 0 2-16,0 0 1 16,0 0 1-16,1 0-5 0,-1 0 1 15,0 0 6 1,0 0 6-16,0 0-8 15,0 0-2-15,5 0-2 0,-4 0 2 16,-1 0-3-16,-5 0 0 16,0 5 3-1,0-1 3-15,0-4-7 16,0 5 0-16,0-5 0 16,0 4 3-16,1-4-2 0,-1 0 0 0,5 0 1 15,0 5 2 1,0-1-1-16,0-4-1 15,0 9-2-15,0-9 1 0,1 0 3 16,-1 5 1-16,5-5-4 16,0 4 1-1,0-4 0-15,0 0 0 16,1 0 0-16,-1 5 0 16,5-5-3-16,-10 0 2 0,0 4 1 0,0 1 2 15,0-5-3 1,1 4 0-16,-1 1 1 15,0-1 2-15,0 0-3 16,0-4 0-16,0 0 1 16,0 0 0-1,1 0 0-15,-1 5 2 0,0-5 8 16,-5 0 5-16,5 0-9 16,-5 0-6-16,5 4 0 15,-5-4-1-15,1 0 1 16,-1 0 0-16,-5 0 0 15,0 0 0-15,0 0 0 16,5 0 2-16,0 5-3 0,0-5 0 16,5 0 1-16,0 0 2 15,1 0 1 1,-6-5 1-16,0 5 2 16,0-4 3-16,0 4-4 0,0 0-1 0,0 0-2 15,0 0 1-15,0 0-4 16,-4 0 0-16,4 0 1 15,-5 0 0 1,0 0 0-16,0 0 2 16,0 0 5-16,-5 0 6 15,0 0-5-15,0-5-2 16,0 1-1-16,0 4-1 16,0 0-2-16,0 0-2 15,0-4 1-15,0 4-1 0,6 0 0 16,-6 0 0-1,0-5-3-15,0 5 0 0,0 5-1 16,0-5 3-16,0 0 2 16,0 0 2-16,-10 0-1 15,10 0 1-15,-10 0-4 16,5 0 0-16,0 0 1 0,-5 0 2 16,5 0-1-1,-5 0 2-15,0 0 0 16,0 0 1-16,5 0-5 15,0 0 1-15,-5 0 0 16,0 0 0-16,0 0 0 16,0 0 2-16,0 0-1 15,0 0-1-15,0 0-2 16,5 0-1-16,-5 0 2 16,0 0 2-16,0 0 6 15,0 0 6-15,5 0-7 16,-5 0-3-16,0 0 0 0,0 0 0 15,0 0-1-15,0 0-2 16,0 0 1-16,0 0-1 0,0 0 2 16,0 0 1-1,0 0-4-15,0 0 1 16,0 0 0-16,0 0 0 16,0 0 0-16,0 0 2 15,0 0-1-15,0 0-1 16,5 0-39-16,-5 0-19 0,0-9-58 15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37:53.878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77-1 24 0,'-10'4'11'0,"5"-4"-6"0,-5 5-6 0,10-5 2 0,-5 4-1 16,0 1 0 0,0-1 0-16,-5-4 2 15,5 0 1-15,0 0 1 16,-6 0 2-16,6 5 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37:55.245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56 40 82 0,'-10'0'8'0,"0"0"-4"16,0 4-2-16,5 1-7 0,-5-1 1 15,5 1 2 1,0-1 3-16,5 5-2 16,-5-9 0-16,5 0 5 15,0 0 5-15,0 0 6 16,0 0 3-16,5 4-1 16,-5-4 0-16,10 0-9 15,0-4-5-15,-5 8-2 16,-5-4 1-16,10 0-3 15,-10 0 0-15,10 0-1 16,0 5-2-16,0-1 3 16,0-4 2-16,6 5 0 0,-1-5-1 15,0 0 1-15,0 0 1 16,0 0 5-16,0 4 6 16,0-4-7-16,0 0-1 15,0 0-5-15,0 5-1 16,0-1 1-1,5 1 0-15,1-1 0 0,-1 1 0 16,0-5 0-16,0 0 0 16,5 0 0-16,5-9 2 15,5 0-1-15,6 0 2 16,-6 0-2-16,0 0-1 16,-5 9-2-16,0-4 1 15,-5 8 1-15,-4 0 0 0,-1-4-3 16,0 0 2-16,-5 9 1 15,0 0 0-15,0 0 2 16,0-4 1-16,5-1-1 16,-5 1-2-16,5-5 1 15,0 4-1-15,-4-4 17 16,4 0 9-16,-5 0-9 16,5 0-2-16,-5 0-7 15,0 0-3-15,-5 0-5 16,5 0 0-16,-5 5 0 15,5-1 0-15,-5-4-3 16,5 0 2-16,1 5 1 16,4-1 0-16,-5 1 0 15,5-5 0-15,0 0 0 0,5-5 0 16,5 1 13-16,10-5 8 16,1 0-10-16,4 0-6 15,0 0-3-15,-5 0-2 16,-4 4-3-16,-6 1 2 15,-5-1 1-15,0 5 0 16,0 5 0-16,0-5 0 16,0 0 0-16,6 4 0 15,-6 1 0-15,0-5 0 16,0 0 2-16,0 0 1 0,-5 4-1 16,0-4-2-16,0 0 1 15,-4 0-1-15,-1 0 0 16,0 0 0-16,0 5-3 15,0-1 0-15,0-4 2 16,0-4 0-16,0 8 1 16,5-4 0-16,10-4 2 15,6-1 1-15,-1 1-4 16,5-1-1-16,5 5 3 16,0-9 1-16,-4 1 15 15,-1 3 6-15,-5 1-14 16,0-1-4-16,-5 1-4 15,1-1-1-15,-1 5 0 16,0-4 0-16,0 4-3 16,-5 0 2-16,0 4-1 15,0-4 0-15,1 0 4 0,-1 0 1 16,-5 0-4-16,0 5-1 16,0-5 1-16,5 0 2 15,0 0 0-15,0-5 2 16,6 1-2-16,-1-1-1 15,0 1 1-15,5-1-1 16,0 1 0-16,1-1 0 16,-6 5 0-16,0 0 0 15,0 0-3-15,-5 0 2 16,0 0 1-16,0 5 0 16,-4-1 0-16,4-4 2 15,-5 0-1-15,5-4-1 16,-5 4 1-16,0-5 1 0,0 1-3 15,0-1 0 1,-5 1 1-16,6 0 2 0,-11 4-1 16,0 0 2-16,-5 0-4 15,5 0-2-15,-10 0 2 16,5 0 2-16,-5 0-2 16,0 0 0-16,0 0 1 15,5 0 0-15,-5 0-3 16,5 0 2-16,-5 0 3 15,10 0 3-15,-10 0-7 16,10 0 0-16,-5 0-24 16,5 0-11-16,0 0-66 15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37:57.917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 75 44 0,'-10'-9'19'0,"10"14"-10"0,0-23-11 0,0 13 4 0,5 1-5 16,0 4 0-1,0 9 2-15,0-5-5 16,-5-4 2-16,5 5 2 16,-5-5 3-16,0 0-2 15,5 9 0-15,-5-9 14 16,5 9 6-16,-5-9-5 15,0 0-3-15,0 0-6 16,0 0-4-16,10 0-3 16,0 4 1-16,1-4-1 0,4 0-2 15,5 0 3 1,5 0 2-16,0 0 0 16,0 0-1-16,0 0 1 15,0 0 1-15,1 0-1 0,-1 0-1 16,5-4 5-16,-5 4 4 15,5 0-3-15,0 0-1 16,0-5-2-16,6 1 0 16,-1-1-2-16,0 1-1 15,-5-1 1-15,0 5-1 16,0 0-3-16,1-4 2 16,-1-1 1-16,0 10 2 15,0-10-1-15,10 1 2 16,1 4 0-16,4-5 1 15,-5 1-5-15,0-1-1 0,-5 1 1 16,1 4 2 0,-1-4 0-16,0 4-1 0,-5 0 1 15,-5 0-1-15,5 4-3 16,1 0 0-16,-1-4 2 16,0 0 2-16,0 0 0 15,0 0-1-15,0 0 1 16,1 9 1-16,-1-9-3 15,5 0 0-15,0 0 1 16,5 0 2-16,1-4-1 16,-1-1 2-16,0 1-2 15,0 4 2-15,0 0 0 16,-4 0 3-16,-6 4-3 16,0 1 0-16,0-1-1 15,0 1-2-15,0-1-2 0,1 5 1 16,4-4 3-16,0-1 1 15,0-4-1-15,0 5-2 16,1-5-2-16,-1 0 1 16,5 0 1-16,5 0 0 15,5 0 2-15,1-9 1 16,-1 4-4-16,-5 5-1 16,1-4 1-16,-1-1 0 15,0 5 3-15,0 0 1 16,0 0-4-16,1 0 1 15,-1 0 0-15,0 5 2 16,0-10-3-16,1 10-2 16,-1-10 2-16,0 5 2 15,5 0 0-15,1 5-1 0,-1-5-2 16,0-5 1-16,-4 5 1 16,-6 5 2-16,5-5-1 15,-5 4-1-15,0-4 1 16,1 5-1-16,-1-5 0 15,0 0 2-15,-5-5-1 16,5 1-1-16,-4-1-2 16,-6 5 1-16,0-4 1 15,0 4 0-15,0 4 0 16,0 1 2-16,6-5-1 16,-1 4-1-16,5 1 1 15,5-5-1-15,1 0-3 16,-1 4 2-16,0-4 1 15,5 0 0-15,1 0 0 0,-1 0 0 16,-5 0 0-16,5 0 0 16,-4 0 0-16,-6 0 2 15,-5 0 12-15,0 0 6 16,0 0-10-16,1 0-3 16,-1 0-5-16,5 0-2 15,5 0 1-15,-5-4-4 0,1 4 2 16,-6 0 1-16,0 4 2 15,-5-4-1-15,0 0-1 16,-4 0 1-16,-1-4-1 16,-5 4 11-16,0-5 7 15,0 5-5-15,-5 0 0 0,0-4-7 16,0-1-2-16,0 5-7 16,0 0 0-16,-5 0 1 15,6 0 1-15,-6 5 3 16,5-1 1-16,0 1-4 15,-5-1 1-15,0-4-2 16,0 5 0-16,0-5 4 16,0 0 1-16,0 0-1 15,0 0 1-15,0-5-2 16,-5 1 2-16,-5-10-62 16,-5-4-51-1,-15-13 32-15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40:41.370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31 1196 104 0,'-6'-32'38'0,"6"32"-20"0,-5-4-8 0,5 4 25 16,0-9-6-16,0 0 3 15,0 4 0-15,0 1-18 16,0-1 7-16,0 1 6 0,0 4 2 15,-5 0 3-15,0-4-2 16,5 4 1-16,-5 0-4 16,5 0-2-16,0-5-7 0,0 5-1 15,0 0-6-15,0 0-1 0,-5 0-4 16,5 0 1-16,0 0-4 16,0 0-2-16,0 0-3 15,0 0-1-15,0 0-1 16,0 0 0-16,0 0 3 15,0 0 0 1,0 9-2-16,5 4 2 16,0 1 1-16,0 4 0 15,0 4-3-15,0 0 2 16,1 1 3-16,-1-1 1 16,0 0-1-16,0-4-2 15,0 5 1-15,0-5-1 16,0-1 0-16,0 1 0 0,0-4 0 15,0 4 0-15,5-1-3 16,-5-3 2-16,0-1 1 16,0 1 2-16,0-5-1 15,0-1-1-15,0-3 3 16,0-1 0-16,-5-4-1 0,0 0-2 16,0 0 3-16,0 0 0 15,5 0-1-15,0 0 1 16,0-9 2-16,0-4-4 15,0-5-3-15,0-4 1 16,0-5 2-16,0-4 2 16,0-5 1-16,5-4-5 15,0 0-1 1,0-10 1-16,0-8 2 16,1 0 0-16,-1 0-1 15,0 5 1-15,0 8-1 16,0 5 0-16,0-1 2 15,0 1 1-15,-5 0 3 16,0 4-3-16,0 1 0 16,5-1-1-16,-10 4-2 0,5-8 1 15,0 0-1-15,0 4-3 16,0 1 2-16,0-1 1 16,5-4 0-16,-5 4-3 15,0 5 2-15,0 4-1 16,0 4-2-16,0 1 5 0,0 4 1 31,-5 0 0-31,0 5 1 16,0-1-4-16,0 1 0 15,0 4 1-15,0 0 0 0,0 0-3 16,0 0 0-16,5 5 4 16,-5-1 1-16,0 1-3 15,0-5 1-15,0 5 0 16,0-1 2-16,0 1-1 0,0-1-1 15,0 1 1-15,0 4-1 16,0-5-3-16,0 5 2 16,0 0-1-16,0 0-2 15,0 0 3-15,0 0 2 16,0 0 0-16,0 0-1 16,0 0-4-1,0 0 0-15,0 0 2 16,5 5 1-16,5-1-2 0,-5-4 2 0,0 0 1 15,6 0 2-15,-6 5-1 16,5-5-1-16,0 0 1 16,0 0-1-16,0 0 0 15,5 0 0 1,0 0 0-16,0 0 2 16,0 0-3-16,0 0 0 0,0 4-1 15,0 1 0-15,0-1 2 16,1 0 0-16,-1 1 0 15,0-5 2-15,0 0-1 16,0 0-1-16,0 0 1 16,0-5-1-16,0 1 0 0,0 0 2 15,0-1-3-15,0 1 0 16,5 4-1-16,-4 0 0 16,4 0 2-16,0 0 0 15,0 0 0-15,0 0 2 16,0 0-3-16,5 0 0 15,0 0 3 1,5 0 1-16,1-5-1 0,-1 1 1 16,0-1-2-16,0 1-1 15,-5-1-2-15,0 1-1 16,1-1 2-16,-1 1 2 16,0 4 0-16,0 0-1 15,0 0-2-15,0 0-1 16,-5 0 2-16,5 0 2 0,-4 0 0 15,-1 0 2-15,5 0-4 16,-5 0 0-16,0 0 3 16,0-5 1-16,-5 5-4 15,0-4 1-15,0 4-2 16,0 0 0-16,1 0 2 16,-1-5 2-1,0 5-3-15,5 0 0 16,0 0 3-16,0 0 1 15,5 0-4-15,-5 0-1 0,0 0-2 16,6 0 3-16,-1 5 0 16,0-5 1-16,-5 0 2 15,5 0 1-15,0 0-4 16,-5 0 1-16,0 0 0 0,1 0 0 16,-1-5 0-16,-5 5 2 15,5 0-3-15,0 0 0 16,0 0 1-16,0 0 0 15,-5 5 0-15,5-1 2 16,0 1-1-16,-4-5 2 16,4 0-4-1,0 0 0-15,-5 0-1 16,0 0 0-16,5 0 2 16,-5 0 0-16,0 0 0 0,0 0 0 15,0 4 0-15,0-4 0 16,-5 0 0-16,1 0 2 15,4 0-3-15,0 0 0 16,0 0 1-16,0 0 2 16,0 0-1-16,0 0-1 15,0 0-2-15,5 0 1 16,0 0-1-16,0 0 0 0,1 0 2 16,-1 0 2-16,0 0-1 15,0 0-1-15,0 0 1 16,0 0 1-16,-5 5-3 0,0-5 0 15,0 0 1-15,0 0 2 32,0 0-1-32,1 0-1 15,-1 0 1-15,0-5 1 16,0 5-1-16,0-4-1 16,0-1 1-16,0 1 1 0,0 4-3 15,-5 0 0-15,5 0-1 16,0 0-2-16,-5 0 3 15,5-5 2-15,1 5 2 0,-6 0 1 16,5 0-5-16,0 0-1 31,0 0-2-31,0 0 3 16,0 0 0-16,-5 0 1 16,0 0 0-16,0 0 0 15,0 0-3-15,5 0 2 0,0 0 5 16,0 5-2-1,-4-5 1-15,-1 0-1 16,0 0-2-16,0 0-2 16,0 0-1-1,0 0 2-15,0 0 0 16,5 0 1-16,0 0 0 16,0 0 2-16,0 0 1 15,5 0-4-15,0-5 1 16,0 5 0-16,1-4 2 15,4 4-3-15,0 0 0 16,-5 0-1-16,0 0 0 0,0 0 2 16,0 0 2-16,0 0-3 15,1 0 0-15,-1 0 3 16,0 0 1-16,0-4-4 0,-5-1-1 16,0 1 3-16,5 4 1 15,-5 0-3-15,0 0-1 31,-5 0 3-31,5 0 3 0,1 0-1 16,-1 0-2 0,0 0-3-16,0 0-1 0,0 0 2 15,0 0 0-15,0 0 1 16,0-5 2-16,0 1-3 16,0 4 0-16,0 0 1 15,0 0 0-15,0 0-3 0,-4 0 2 16,4 0 5-16,-5 0 2 15,0 0-5-15,0 0-2 16,0 0-3-16,0 0 3 16,0 0 0-16,0 0 1 15,0 0 2-15,0-5 1 16,0 5-4-16,-5 0 1 0,0 0 0 16,0 0 0-16,0 0 0 15,0 0 2-15,-5 0 1 0,0 0 3 16,0 0-5-16,0 0-1 15,0 0-60-15,0 0-24 16,5-18-187 15,-30 0 146-31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40:51.77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16 250 88 0,'-5'-13'35'0,"-5"17"-18"0,5-8-2 0,5 4 13 0,0 0-9 16,0-5-1-16,0 5-10 15,0-4-3-15,0 0-3 16,0-1 3-16,0 1 4 0,0-1 1 0,0 1 2 16,5-5 2-16,-5 0 4 15,5 0-1-15,0 0 1 16,0 4 2-16,-5 1 2 15,5 0-3-15,-5-1-2 16,0-4-5-16,0 9 0 16,0 0-7-1,0 0-3-15,0 0-1 16,0 0-1-16,0 0-3 16,0 0 2-16,5 0 1 0,0 0 0 15,6 0 0-15,-1 0 0 16,0 0 0-16,0 0 0 15,0 9 2-15,0-4 1 16,0-1-4-16,0 0 1 0,0 1 0 16,5-5 0-16,0 0 2 15,0 0 3-15,5 0 0 16,0 0 2-16,-5 0-4 16,6 0 0-16,-6 0-1 15,5 4 1-15,-5 1-2 16,0-1-1-1,0 1 1-15,-5-1 1 16,0 1-3-16,5-5 0 16,-5 0 1-16,5 0 2 15,0-9-1-15,6 0 2 16,-1 4-4-16,5-4 0 16,0 1 3-16,0-6 1 15,0 10-1-15,0-1-2 0,0 1-2 16,1 4 1-16,-1 0-1 0,0 0 0 15,-5 4 0-15,0-4 0 16,0 0 2-16,0 0 2 16,0 0-1-16,1 0 2 15,-1 0-2-15,0 0 2 16,0 0-2-16,0 0-1 0,0 0 1 16,-5 0-1-16,0 0-3 15,0 0 2-15,0 9 1 16,0-9 2-16,1 0-1 15,-1 0-1-15,0 0 1 16,5 0 1-16,0 0-3 16,-5 0 0-1,5 0 1-15,-5-4 0 16,0 4 0-16,0-5 0 16,0 1 0-16,1 4 0 15,-1 0 2-15,0 0 1 16,5 0-4-16,0 0 1 15,5-5 11-15,10 5 5 16,-5 0-8-16,1-4-2 16,-1 4-6-16,0 0-1 15,-5-5 1-15,0 5 0 16,0-4 2-16,-5 4 1 16,1 4-4-16,-1-4-1 15,0 0 1-15,5 0 2 16,-5 0-2-16,5 0 0 15,0 0 1-15,0 0 2 0,1 5 5 16,-1-5 4-16,0 0-4 16,0-5-2-16,0 1-2 15,-5 4 0-15,0-5-2 16,0 5-1-16,0 0-2 16,1 0 1-16,-1 0-1 15,0 0 0-15,5 0 4 16,0-4 3-16,5-1-4 15,0 1-1-15,1-1 0 16,-1 1 2-16,0 4-3 16,0 0-2-16,-5-4 2 15,0 4 0-15,-5 0 1 0,1 0 0 16,-6 0 0-16,0 0 2 16,5 4-3-16,-5 0 0 15,5-4 1-15,0 0 2 16,0 0-3-16,0 0 0 15,0 0 1-15,1 0 2 16,-1 0-1-16,0 0-1 16,0 0 1-16,-5 0-1 15,0 0-3-15,0 0 2 16,0 0 1-16,5 0 2 16,-5 0-1-16,0 0-1 15,1 0 1-15,-1 0 1 16,0 0-3-16,0 0 0 15,0 0 1-15,5 0 0 0,0-4 0 16,0 4 0 0,0 0-5-16,0 0-1 0,1 0 7 15,-1 0 6-15,0 0-10 16,0 0-2-16,0 0 0 16,0 0 2-16,0 0 8 15,0 0 5-15,0-4-5 16,0 4-3-16,1 0 5 15,-6 0 5-15,0 0-6 16,0 0-3-16,-5 0-2 16,0 0-1-16,5 0 0 15,0 0 0-15,0 0 0 0,5 0 2 16,0 0-1-16,1 0-1 16,4 0-2-16,0 0 1 15,0 0 5-15,0 0 2 16,0 0 0-16,0 0-1 15,-5-5-1-15,1 1 2 16,-1 4-1-16,5 0 0 16,0 0-3-16,0 0 1 15,0 0-4-15,0 0 0 16,0 4 1-16,11-4 2 16,-1 0-1-16,0 0-1 15,-5 0 1-15,0 0 1 16,1 0-1-16,-6 0 2 15,0 0 4-15,-5 0 4 0,0 0-4 16,-5 0 1-16,0 5-5 16,5-1-2-16,5-4 0 15,-4 0-1-15,-1 0 2 16,0 0 1-16,5 0-1 16,0 0 1-16,0 0 0 15,0-4 1-15,5-1-2 16,-4 1 1-16,-1-1-2 15,-5 1 2-15,0-1 0 16,-5 1 3-16,0 4-3 16,0 0-2-16,0 0-3 15,5 0 1-15,-5 0 1 0,1 0 2 0,-1 0-3 16,0 0 0-16,0 0 1 16,0 4 0-16,-5 1 2 0,0-5 3 15,0 4-2-15,-10-4-2 31,10 5 2-31,-10-5 0 16,0 0-4-16,0 0 1 16,0 0 0-16,5-5 2 15,0 1-39-15,-5-5-16 16,0-5-62-16,0-4-27 0,0-4-7 16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40:30.07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-197-1259 200 0,'-15'13'77'0,"15"-13"-42"0,-5 0-15 0,5 0 24 16,0 0-11-16,0 0-2 16,0 0-12-16,0 0-4 0,0 0-8 15,5 0-1-15,0 0 4 0,5-4-4 16,0 4 2-16,1 0-7 15,-1 0-1-15,0-5 0 0,0 5 2 16,0 0-1-16,-5 0 2 16,0-4 0-16,0 4 1 15,0-5 4-15,0 1 5 16,0-1-7-16,0 1-3 16,0-1 2-16,0 1 1 15,-5-5-5-15,0 0 0 16,0 5 1-16,0-1 3 0,0 1 2 15,-5-1 1-15,0 10-4 16,-5-5-3-16,0 0-3 16,0 0 1-16,0 0 1 15,0 0 2-15,0 0 3 16,-5 0 4 0,-1-5 0-16,1 5 0 15,5 5-1-15,0-5 0 16,0 4-7-16,0 1 0 15,0-1-1-15,0 1 0 16,0-1-3-16,0 5 2 0,0-5-1 16,0 5 0-16,0-9 2 15,0 5 0-15,0-1 0 16,0 1 2-16,0-5-1 16,0 4-1-16,-1 1 1 0,1-1 1 15,0 1-3-15,0 4-2 16,0 0 2-16,0-1 0 31,0 1-2-31,0 5 2 16,0-1 1-16,5 1 2 0,0-1-1 15,0 0-1-15,0 1-4 16,0-1 0-16,0 1 2 16,0-1 1-16,0 0 1 15,5 1 0-15,0 4 0 16,0 0 0-16,0 0 0 15,0-1 0-15,5 1 0 16,0 0 2-16,-5-4 5 16,5 8 6-16,0-9-7 15,5 1-1-15,0-1-5 16,0 1-1-16,0-6 7 0,0 1 4 16,0 0-5-16,0 0-1 15,0 0-2-15,0 0-2 16,0 0 1-16,1 0 1 15,-1 4-3-15,0-4-2 16,0 0 2-16,0 0 2 16,0 0 6-16,0-4 6 15,0-1-5-15,0-4-2 16,0 0-3-16,0 0-3 16,5 0 3-16,0 0 0 15,0-4-1-15,0-1-2 16,0 1-2-16,1 4-1 15,-1-5 2-15,0 1 2 16,0-1 0-16,0-4 2 16,0 0-2-16,0 0 2 0,0 5-2 15,-5-5-1-15,0 0 1 16,0 5-1-16,-5-1 4 16,0 1 5-16,0-1-12 15,-5 1-2-15,0-5-51 16,0-5-20-16,0-8-112 15</inkml:trace>
  <inkml:trace contextRef="#ctx0" brushRef="#br0" timeOffset="-13308.9517">489-1284 351 0,'-5'-13'56'0,"0"0"-28"15,5 4-6-15,-5-5-2 0,0 1 0 16,5 0 3-16,0-1 0 15,-5 1 3-15,0-1-3 16,5 1-2-16,0 0 2 0,0 4 0 16,0 0-8-16,0 0-2 15,0 4-5-15,0 1 0 16,0 0-5-16,0-1 0 16,0 1-1-16,0 4-2 15,0 0-4-15,0 9 0 16,0 4 0-16,0 9 2 15,5 9-1-15,0 5-1 16,0 9 3-16,0 8 0 16,0 10 3-16,0-1 1 15,0-4-1-15,0-4-2 16,0-1-2-16,5-8-1 16,-5 0 4-16,0-14 1 15,0-4 0-15,0-9 1 16,0-5-2-16,0-4-1 0,0-5 3 15,5-13 2-15,5-4-2 16,5-14-2-16,11-22 0 16,9-18-1-16,0 0 0 15,0-9 2-15,0-8-1 16,1-6-1-16,-1 10-2 16,-5 9-1-16,-10 8 4 15,-5 14 3-15,-5 9-3 0,-5 9-1 16,-5 8-9-16,0 10-4 15,-5 4-18-15,0 5-5 16,5 4-14-16,0-5-4 16,0 1-15-16,5-1-7 0,1 1-18 15,-1-1-37 1,0 1 42-16</inkml:trace>
  <inkml:trace contextRef="#ctx0" brushRef="#br0" timeOffset="-13839.4939">484-1217 140 0,'10'-4'55'0,"-10"-18"-30"0,0 4-7 15,0 13 18-15</inkml:trace>
  <inkml:trace contextRef="#ctx0" brushRef="#br0" timeOffset="-12274.1752">1313-1654 176 0,'-15'5'66'0,"10"-1"-36"0,0-4-11 0,5 0 23 0,-5 4-12 16,0-4-5-1,0 0-10-15,5 0-5 16,-5 0-5-16,5 5-2 0,-5-5 3 16,5 0 3-16,0 0 2 15,-5 0 3-15,5 0 2 16,0 0-1-16,0 0 4 16,0 0-7-16,0 0 1 15,0 0-4-15,0-5 0 0,0 1-3 16,5 4-1-16,0-4-6 15,0-1-1-15,0 1 1 16,5-1 0-16,0 1 3 16,0-1 1-16,0 5-1 15,0 0-2-15,0 0-2 0,0 0-1 32,0 0 2-32,0 0 0 15,-5 5 1-15,0-1 0 0,0 1 0 16,-5-5 0-16,5 4 0 15,0 1 0-15,0 3 0 16,0 1 0-16,-5 0 2 16,0 0 1-16,0 0-4 15,-5 9 1-15,0 4-2 0,0 1 0 16,-5 3 2-16,0 1 0 16,-5 0 0-16,0 0 2 15,0 4-3-15,0-4-2 16,0 4-1-16,0-9 3 15,0 1 0-15,0-10 1 16,0 0 0-16,5-4 0 0,0 0 0 16,-1-4 2-16,6-1-1 15,0-4 2-15,0 0-4 16,0 0 0-16,5 0 1 16,0 0 2-16,5-4-3 15,5-1-2 1,0-8 2-1,1-1 0-15,-1 1 1 16,0 4-3-16,0-4 2 0,0 4 1 16,0 0 0-16,0 0 0 15,0 0 0-15,0 5-3 16,0-1 2-16,0 5-1 16,0 5-2-16,0-1 0 15,0 9 3-15,0 5 0 0,0-4 3 16,5-1-3-16,0 0 0 15,1-4 1-15,-1 0 2 16,5-4 1-16,5-5 3 16,5-5-1-16,0-13 2 15,0-4-2-15,5-9 0 16,-4-9-39 0,-1-14-14-16,0-8-55 15,-5-5-67 1,-5 4 49-16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41:08.437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45 523 176 0,'-5'-13'68'0,"5"8"-36"0,-5-4 2 0,5 5 31 32,0-1-2-32,-5-4 2 0,0 0-14 15,0 0-4-15,0 5-27 16,0-1 2-16,0 1-1 0,0 0-5 15,5-1-1-15,0 1-9 16,0-1-2-16,0 1-2 0,-5-1 1 16,5 1-4-16,0 4 0 15,0 0-1-15,0 0 0 16,5-5 0-16,-5 5-2 16,0 0 0-16,5 5 0 15,5 8 0-15,0 9 3 16,5 10 0-16,0 12 1 0,0 6 0 15,5-6 0-15,0 1-3 16,-5 0 2 0,0-5 3-16,0-4 1 15,0-5-4-15,-4-4 1 16,-1-5 0-16,0-4 2 16,0 0 1-16,-5 4 1 15,0-8-5-15,0-1-1 16,5-4 1-16,0 0 0 15,-5 0 3-15,-5-9 1 16,0 0 1-16,0 0 0 16,5-5-2-16,0 1 1 15,0-1-2-15,0-8 2 16,0 4 0-16,0-27 1 0,0 1-2 16,0-6-2-1,0-3 1-15,-5-6-1 0,5 1 2 16,0 0-3-16,-5 4 0 0,5 1 1 15,-5-1 2-15,0 5-1 16,0 0 2-16,0 4-2 16,0 0-1-16,0 5 1 15,0 4-1-15,0 0 0 16,0 0 0-16,0 1 0 16,0 3 2-16,0 5-1 15,0 1-1-15,0-6-2 16,0 10 1-16,0-1 1 15,0 1 2 1,0 4-3-16,0 0 0 16,0 5-1-16,0-1-2 15,0 1 3-15,0-1 0 0,0 1 1 16,0 4 2-16,0 0-3 16,0 0 0-16,0 0 1 15,0 0 2-15,0 0-3 16,0 0 0-16,0 0-1 0,0 0 0 15,0 0 2-15,5 0 0 16,-5 0-3-16,5 0 0 16,-5 0 2-16,5 0 0 15,5 0 3-15,-5 0 1 16,5 0-6-16,0 0 0 16,1 0 1-1,4 0 3-15,0 0 0 16,0 0 2-16,0 0-4 15,0 0 0-15,0 0 3 0,0 0 1 16,0 0-4-16,0 0-1 16,0 0-2-16,0 0 3 15,6 4 0-15,-6-4 1 16,5 0 0-16,0 0 2 16,5 0-3-16,-5 0 0 15,0 0 1-15,-5 0 2 16,0 0-3-16,0 5 0 15,1-1 1-15,-1-4 2 0,0 0-1 16,0 0-1-16,0 0 1 16,0 0-1-1,0 0 0-15,0 0 0 16,5 0-3-16,-5 0 2 16,5 0 1-16,0 0 2 15,-4 0-1-15,4 0-1 0,0 0-2 16,-5 0 1-16,0-4 1 15,0 4 0-15,0 0 2 16,-5 0 1-16,0 0-6 16,0 0 0-16,5 0 3 15,0 0 4-15,1 0-3 16,-1 0-3-16,0 0 1 16,0 0 2-16,0 0 0 15,5 0-1-15,0 0-2 0,0 0 1 16,5 0 1-16,0 0 2 15,1 0-3-15,-1 0 0 16,0 0 1 0,0 0 2-16,0 0-1 15,-5 0-1-15,0 4-2 16,5 1 1-16,1-1-1 16,-1 1-2-16,0-5 5 15,0 0 3-15,0 0-1 0,0 0-2 16,-5 0 0-16,1 0-1 15,-1 0 0-15,0 0 0 16,0 0-3-16,0-5 2 16,0 5 1-16,-5-4 2 15,0 4-3-15,0 0 0 16,0 0 1-16,5 0 2 0,1 0-1 16,-1 0-1-16,0 0 3 15,5 0 0-15,0 0-6 0,5 0 0 16,-5 0 1-16,1-5 3 15,-1 5 0-15,0 0-1 16,0 0 1-16,-5 0 1 31,0 0-3-31,0 0 0 16,0 0 1-16,-5 5 2 16,1-5-3-16,4 4 0 15,0 1-1-15,0-1 0 0,0-4 2 16,0 0 2-16,0 0-1 15,0 0 2-15,0-4-4 16,0 4 0-16,1 0-1 0,4 0 0 16,-5 0 4-1,5 0-3-15,-5-5 0 16,0 5 1-16,0 0 2 0,-5 0-1 16,0 0-1-16,1 0 1 15,-1 0-1-15,0 0-3 16,5 0 2-16,-5 0 1 15,5 0 2-15,0 0-1 16,0 0 2-16,0 0-4 16,0 0 0-16,1 0 1 15,4-4 0-15,0-1-3 16,0 5 2-16,0-4 1 16,0 4 2-1,0 0-1-15,-5 0-1 0,1 0 1 16,-1 0-1-16,0 0 0 15,0 0 2-15,0 0-3 16,0 0 0-16,5 0 1 16,0-5 2-16,1 5-3 15,-1 0 0-15,0 0 1 16,0 5 0-16,0-5 0 0,-5 0 0 16,5 0 0-16,-5 0 0 15,-5 0 2-15,1 0 1 16,-1 0-1-16,0 0 1 15,5 0 0-15,0 0 1 16,-5 0-5-16,0 0-1 0,0 0 3 16,0 0 1-1,0 0-3-15,-5 0 1 16,0 0 0-16,1-5 2 16,-6 1-52-16,0-10-23 15,0-4-111 1,0-4-49-16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7:19.63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4244851-4EC7-4FE3-BF7F-13570B40FEB9}" emma:medium="tactile" emma:mode="ink">
          <msink:context xmlns:msink="http://schemas.microsoft.com/ink/2010/main" type="inkDrawing" rotatedBoundingBox="7858,10112 24659,10228 24657,10468 7857,10353" shapeName="Other"/>
        </emma:interpretation>
      </emma:emma>
    </inkml:annotationXML>
    <inkml:trace contextRef="#ctx0" brushRef="#br0">111-3 176 0,'-5'0'66'0,"5"0"-36"0,0 0-24 0,0 0 17 16,0 0-10-16,0 0 0 16,0 0-1-16,0 0 2 15,0 0-7-15,0 0-2 0,-5 0 1 16,5 0 1-16,0 0 1 0,0 0-4 16,-5 0-1-1,0 0 3-15,0 0 3 16,0 0-4-16,0 0-1 15,0 0-2-15,0 0 1 16,0 0-4-16,0 0 0 16,0 0 1-16,0 0 2 15,0 5-1-15,0-1 2 16,-1-4-4-16,1 0-2 0,0 0 2 16,0 0 0-16,0 0 3 15,5 0 1-15,0 0 3 16,0 0 3-16,0 0 2 15,0 0 1-15,-5 0-4 16,5 0 0-16,-5 0-3 16,5 0 0-16,0 0-6 0,0 0 1 15,0 0 0-15,0 0 2 16,0 0-6-16,0 0 1 16,0 0 1-16,0 0 1 0,0 0 1 15,0 0 0-15,0 0 0 16,5 5 0-16,-5-5 0 15,10 4 2 1,0-4-3-16,-5 5 0 16,-5-5-1-16,6 0-2 15,-6 0 5-15,10 0 3 16,-5 0-1-16,0 0-2 16,5 0 2-16,0 0 0 15,-5 0-1-15,5 0 1 16,0 0-4-16,0 0 0 0,-5 0 1 15,5 4 0-15,0 1 0 16,0-5 2-16,0 0-1 16,0 0 2-16,0 0-4 15,5 0 0-15,0 0 1 16,1 0 2-16,-1 0-1 16,0 0-1-1,5 0 1-15,-5 0-1 16,0 4-3-16,-5 1 0 15,0-1 4-15,0 1 1 0,5-1 0 16,0 1 1-16,0-5-4 16,0 0-2-16,1 0 2 15,-1 0 2-15,0 0 0 16,-5 0-1-16,0 0 1 0,0 4-1 16,0-4 0-16,0 4 0 15,0 1 0-15,0-1 0 16,0 1 0-16,0-1 0 15,0-4 0-15,5 0 0 16,0 0 0-16,6 0 0 16,4-4 0-16,-5 4 0 0,0 0-3 15,5 0 0-15,-5 0 4 16,0 0 1-16,-5 0 0 31,0 0-2-31,0 0-2 16,1 0 1-16,-6 0 1 0,0 0 2 15,0 0-1-15,0 0-1 16,0 0 1-16,0 0-1 16,0 0 0-16,0 0 0 15,0 0 0-15,5 0 0 0,5-5 0 16,0 1 0-16,0-1 0 16,6 1 0-16,-1 0 0 15,-5 4 0-15,0 0 0 16,0 0 0-16,0 0 0 0,0 0 0 15,0 0-3-15,0 0 2 16,-4 0 1-16,-1 0 2 16,0 0-1-16,0 0-1 15,0 0-2-15,0 4 1 16,-5 0 1-16,0 1 2 31,0-1-3-31,5 1 0 0,0-1 1 16,0 1 0-16,5-1 2 15,1-4-1 1,-1 0-1-16,5 0 1 16,0 0-1-16,-5 0 0 15,5 0 2-15,-5 0-3 16,5 0 0-16,-4 0 1 0,-1 0 0 16,-5 0 0-16,0 0 0 15,5 0 0-15,-5 0 2 16,0 0-1-16,-5 0-1 15,5 0-2-15,0 0 1 0,0 0 1 16,0 0 0-16,1 0 0 16,-1 0 2-1,5 0-1-15,0 0-1 16,0 0 1-16,0 0-1 16,0 0 0-16,5 0 0 15,0 0 0-15,1 0 0 16,-6 0 2-16,5-4 1 15,0-1 7-15,-5 1 6 16,0 4-10-16,0 0-4 0,0 0-1 16,0 4-1-16,1-4-3 15,-1 0 0-15,0 0 4 16,0 0 3-16,0-4-3 16,0 4-1-16,0-5 0 15,-5 5 0-15,0-4 2 0,6 4 1 16,-6 0-4-16,5 0 1 15,0 0 0 1,-5-5 0-16,0 5 0 16,0-4 0-16,0 4 0 0,0 0 0 15,5 0 0-15,0 0-3 16,1 0 2-16,-1 0 1 31,0 0 2-31,0 0-1 0,5 0-1 16,0 0-2-16,0 0 1 15,0 0 1-15,1 0 2 16,4 0-1-16,0 0-1 16,-5 0 1-16,0 0-1 15,0 0 0-15,0 0 0 16,1 4 0-16,-1-4 0 0,5 0 0 16,-5 0 0-16,10 0 0 15,-10 0 0-15,0 0-3 16,1 0 2-16,4-4 1 15,-5 4 0-15,-5-4 0 16,-5-1 0-16,0 5 0 16,0 0 2-1,0 0-3-15,0 0 0 16,0 0 3-16,1 0 1 0,-1 0-4 16,0 0 1-16,5 0 2 15,0 0 1-15,0 0-6 16,5 0 0-16,0-4 1 15,0 4 1-15,1 0 1 16,-6 0 0-16,0 0 0 0,0 0 0 16,0 0 0-16,0 0 2 15,0 0-1-15,0 0-1 16,0 0 1-16,1 0-1 16,-1 0 0-16,0 0 0 15,0 0 0-15,-5 0 0 16,5 0 0-16,-5 0 0 0,0 0 0 15,0 0 0-15,5 0-3 16,-4 0 2-16,-1 0 1 16,0 4 2-16,0-4-3 15,0 0 0-15,0 0 1 16,5 0 0 0,0 0 2-1,-5 0-1-15,0 0-1 16,0 0 1-16,0 0-1 15,1-4 0-15,-1 4 0 16,0-5 0-16,0 5 0 16,0 0-3-16,0 0 2 15,0 0 1-15,-5 0 0 0,5 0 0 16,0 0 2-16,0 0-1 0,0 0-1 16,0 0 1-16,1 0-1 15,4 0 0-15,0 0 0 16,-5 0 0-16,0 0 0 15,0 0 0-15,0 0 2 16,5 0-3-16,-5 0 0 16,-5 0 1-1,0 0 0-15,0 5 0 16,1-5 0-16,-1 0 0 0,0 0 2 0,5 4-3 31,-5-4-2-31,0 0 2 16,5 5 2-16,0-5 0 0,-5 4-1 0,0-4 1 15,0 0-1 1,0 0 0-16,0 0 2 16,5 0-3-16,-5 0 0 15,0 0 1-15,6 0 0 16,-1 0 0-16,0 4 2 0,0-4-1 16,0 5-1-16,0-1-2 15,0-4 1-15,0 0 1 16,-5 5 0-16,5-5 0 15,0 0 0-15,0 0 0 16,0 0-3-16,-4 0 2 16,4 0 1-16,0 0 0 15,0 0 2-15,-5 0 3 16,5 0-4-16,0 0-3 31,0 0 1-31,0 0 0 0,0 0 1 16,0 4 0-16,5-4 0 15,1 0 0-15,-1 0 0 16,0 0 2-16,0-4-3 16,0 4 0-16,0-5 1 15,0 1 2-15,0 4-1 16,-5 0-1-16,0 0 1 0,-4 0-1 16,-1 0-3-16,0 0 2 15,0 0 1-15,0-5 0 16,0 5 0-16,5 0 0 0,-5 0 0 15,5 0 2-15,0 0-3 32,0-4 0-32,0 4 1 0,0-4 0 0,0-1 0 15,0 1 2-15,-4 4-3 16,4 0 0-16,0 0 1 0,-5 0 0 16,5 0 0-16,-5 0 0 15,5 0 0-15,-5 4 0 16,5-4 0-16,-5 5 2 15,0-5-3 1,0 0 0-16,5 0 1 16,-5 0 0-16,0 0 0 15,1 0 2-15,-1 0-3 16,0 0-2-16,0 0 2 16,0 0 2-16,-5 0 0 31,0 4-1-31,5-4-2 0,0 4 4 0,5-4 0 15,0 0-3-15,0 0 1 16,0 5 0-16,5-5 0 0,5 0 0 16,-4 0 0-16,-1 4 0 15,0-4 0-15,0 0 0 16,0 0 0-16,0 0 2 0,0 0-1 31,0 0 2-31,0 0-4 0,-4 0-2 16,4 0 2-16,-5 0 0 15,0 0-2-15,0 0 0 16,0 5 4-16,0-5 1 16,0 0 0-16,0 4 1 15,0-4-4-15,-5 0-2 16,0 0 2-16,5 0 2 0,1 0 0 16,-1 0-1-16,0 0 1 15,0 0-1-15,0 0 0 16,0 5 0-16,0-5 0 15,0 0 0-15,0 0 0 16,0 4 0-16,0-4 0 16,-5 5 2-1,5-5-3-15,1 0 0 16,-1-5 1-16,0 5 0 16,5-4 0-16,0 4 2 15,5-5-3-15,0 5 0 16,0 0 1-16,0 0 0 15,1 0 0-15,-1 0 0 16,0 0 0-16,-5 5 2 0,0-1-3 0,5 1 0 16,-5-1 1-16,5 1 0 15,-4-5 0-15,-1 4 0 16,0-4 0-16,0 0 2 16,0 5-1-16,-5-5-1 15,0 0 1-15,0 4-1 16,0 1-3-16,-5-5 2 0,5 0 1 15,1 0 0-15,-6 0 0 16,5 0 0-16,0 0 0 16,0 0 2-16,0 0-3 15,0 0 0-15,0 0 1 16,0 0 0-16,0 8 0 16,0 1 2-1,0-4-3-15,11-10 0 16,-11 5 1-16,0-4 0 15,0-1 0-15,0 5 0 16,0 0 2-16,-5 0 1 16,5 0-4-16,-5 0 1 0,5 0-2 15,0 0 0-15,0 0 2 16,0 0 0 0,6 0 0-16,-1 0 0 15,0 0 0-15,5 0 0 16,0 0 0-16,5-8 0 15,0 8 0-15,-4 0 0 0,-1-5 2 16,0 1 1-16,0 4-4 16,-5 0 1-16,0 0-2 15,0 0 0-15,0 4 2 0,-5 1 0 16,1-5 2-16,4 0 1 16,-5 0-6-16,0 0 0 15,0 0 1-15,0 13 3 16,0-9-2-16,0 1 0 15,0-5 3 1,0 4 3-16,5-4-4 0,-4 0-3 0,-1 5 1 16,0-1 0-16,5-4 1 15,-5 0 0-15,0-9 0 16,0 5 0-16,0-1 2 16,0 14-1-1,5-9-1 1,-5 0-2-16,5 0 1 15,1 0 1-15,-1 0 0 16,0 0-3-16,0 0 2 16,0-4 1-16,0 4 2 0,0 0-1 15,0-5 2-15,0 5-2 16,1 0 2-16,-1-4-4 16,0 4-2-16,0 0 2 15,-5 0 2-15,0 0 0 0,0 0-1 16,5 0-2-16,-5 0 1 31,5 0 1-31,1 0 0 16,4 0 0-16,-5 0 0 0,0 0 0 15,0 0 2-15,0-5-3 16,0 5 0-16,-5-8 1 16,5 8 0-16,-5 0 0 15,1 0 2-15,-1 0-3 16,0 0 0-16,-5 0 1 15,10-5 0-15,-5 5 0 16,0-4 0-16,0-1 2 16,-5 5-3-16,0 0 0 15,5 0 1-15,0 0 0 16,0 0 0-16,1 0 2 0,-1 0-3 16,0 0 0-16,0 0 1 15,5 0 0-15,0 0 0 16,0 0 0-16,5 0 0 15,0 0 0-15,1 0 0 16,-1 0 2 0,-5 0-1-16,0 0-1 15,0 0-2-15,0 0 1 16,0 0 1-16,0 0 0 0,0 0 0 16,1 0 0-16,-1 0 0 15,0 0 0-15,0 0 0 16,0 0 2-16,5 0-3 15,-5 0 0-15,0 0 1 16,0 0 0-16,1-4 0 0,-1 4 0 16,-5-5 0-16,0 5 2 15,5 0-3-15,0 0 0 16,-5 0 1-16,0-4 0 0,0 4 0 16,0 0 0-16,-5 0 2 31,0 0 1-31,1 0-4 15,-1 0-1-15,5 0 1 16,0 0 2-16,0 0 0 16,5 0-1-16,0 0-2 15,5 0 1-15,0 0 1 16,0 0 2-16,1 0-1 0,-1 0-1 16,5 0-2-16,-5 0 1 15,0 0 3-15,0 0 1 0,-5 0-6 16,0 0 0-16,1 4 3 15,-6 1 2-15,0-5 0 16,0 4 1-16,0-4-4 16,0 0-2-16,0 0 2 15,0 0 2-15,5 0-2 0,-5 0 0 16,5 0 1-16,-4 0 0 16,4 0 0-16,0 0 2 15,-5 0-3-15,0 0 0 16,0 0 1-16,0 0 2 31,0 0-1-31,5-4-1 16,0-1 1-16,-5 5-1 15,1 0 0-15,-1-4-3 16,5 4 2-16,0-5 1 16,0 5 2-16,0 0-1 15,0 0 2-15,0-4-4 16,5 4 0-16,1 0-1 0,-1 0-2 15,0 0 5-15,0 0 1 16,0 0 0-16,-5-5-2 16,0 1-2-16,0 4 1 0,-4 0 1 15,-1 0 2-15,0 0-1 16,-5 0-1-16,5 0 1 16,-5 0 1-16,10 0-3 31,0 0 0-31,-5 4 1 15,5-4-3-15,0 0 2 16,-5 0 1-16,6 0 0 16,-6 0 0-16,0 0 0 15,0 0 0-15,0 5 2 16,0-1-3-16,0 1 0 16,0-1 1-16,0-4 2 0,5 0-1 15,-5 0-1-15,0 0 1 16,1 0-1-16,-1 0 0 15,0 0 0-15,0 0 0 16,0 0 0-16,5 0 0 0,0 0 0 16,0 0 0-16,0 0 0 15,0 0-3-15,1 0 2 16,-1 0 3-16,0 0 1 0,0 0-4 16,0 0 1-16,0 0-2 15,5 0 0-15,-5 0 2 16,0 0 0-16,1 0 0 31,-6 0 0-31,0 0 0 16,0 0 2-16,0 0-3 0,0 5 0 15,0-1 1-15,0-4 0 16,0 0 2-16,0 5 1 16,0-5-4-16,0 0 1 15,1 0 0-15,4 0 0 16,-5 0 0-16,0 0 0 0,0 0-3 15,0 0 2-15,0 0 3 16,0 9 1-16,0-9-4 16,-5 0 1-16,5 0 0 15,5 13 2-15,-4-13-1 16,-1 9-1-16,0-14-2 16,0 1 1-16,0 4 1 0,-5 0 2 31,0 0-3-31,5 0 0 0,0 0 1 15,0 0 0-15,0 0-3 16,5 0 0-16,0 0 2 16,1 0 2-16,4 0 0 15,0 0 2-15,0 0-2 16,0 0-1-16,-5 0-2 16,0 0 1-16,0 9 1 0,1 0 0 15,-1 0 0-15,0-5 0 16,-5 1 0-16,0-5 0 15,0 0 0-15,0 0 0 16,5 4 0-16,-5-4 0 16,0 0 0-16,0 0 0 15,1 9 2-15,-1-13 1 0,0 4-4 16,0 0-1-16,0 9-2 16,0-14 3-16,-5 10 0 15,0 3 3-15,5-3 1 16,0-1 1-16,-5-4-5 31,0 0-1-31,0 0 1 0,0 0 2 16,1 0-2-16,4 5 0 0,0-1 1 15,0-4 0-15,0 5 0 16,0-14 0-16,-5 0 0 16,0 0 2-16,0 5-1 15,0-1-1-15,0 1-4 16,0 4 0-16,0 0 4 15,0 0 2-15,5 0 0 0,1 0 1 16,-1 0-4-16,0 0 0 16,5 0 1-16,0 0 2 15,0 0-3-15,5 0 0 16,0 0 1-16,0 0 2 16,1 0-1-16,-6-5-1 15,0 5-2 1,0 0 1-16,-5 0 1 15,0 0 0-15,0 0 2 16,0 0 1-16,0 0-4 16,-5 0 1-16,5-4 0 15,0 4 2-15,1 0-3 16,-1 0-2-16,0 0 4 0,0 0 1 0,0 0-3 16,5 0-1-16,-5 0 1 15,0 0 0-15,0 0 3 16,0 0 1-16,0 0-1 15,0 0-2-15,1 0-2 16,-1 0-1-16,0 0 2 16,0 0 2-16,-5 0-2 15,5 0 0 1,-5 0 1-16,0-9 2 16,0 9-1-16,0 0-1 15,0-5 1-15,0 10-1 16,5-1 0-16,0-4 0 15,1 0-5-15,-1 0 1 0,0 0 6 16,0 0 4-16,5-9-3 16,0 5-2-16,0-1-3 15,5 1 1-15,-5 4 1 16,5 0 0-16,-4 0-3 16,-1 0 2-16,0 9 3 15,0-14 1-15,0 10-4 16,0-1-1-16,-5 1 1 0,5-1 2 15,0-4 0-15,1 0 2 0,-1 0-2 16,0 0-1-16,5 0-2 16,0 0-1-16,-5 0 4 15,5 0 1-15,-5 5-3 16,0-5 1-16,1 4 0 16,-1 5 0-16,5 0-3 31,-5-5 2-31,0-8 1 0,0 0 0 15,0 4 0-15,0-5 2 16,0 1-1-16,6-1 2 16,-1-4-2-16,0 0-1 15,0 5 1-15,0-1-1 16,0 1-3-16,0-1 2 16,1 5-1-16,-6 0 0 0,0 0 2 15,0 0 2-15,0 0-1 16,-5 0-1-16,0 9 1 15,0-13 1-15,0 13-3 16,0-9 0-16,0 4 1 0,6-4 2 16,-6 0-3-16,0-4-2 31,0 4 2-31,0 0 2 0,-5-5 0 16,5 5-1-16,0 0-2 15,0 5 1-15,0-5 3 16,0 4 1-16,-5-4-4 15,5 0-1-15,1 0 1 16,-6 0 2-16,0 0 0 16,0 0-1-16,10 0 1 0,0 0-1 15,0 0-3-15,-5-9 2 16,0 14 1-16,0-10 0 16,-5 1-3-16,5-1 2 15,1 1 3-15,-6 4 1 16,5 0-1-16,0 0-2 15,0 0-2-15,0 0 1 0,0 0 1 16,0 0 0-16,5 0 0 16,0 0 0-16,-5 0 0 15,11 0 0-15,-6 0 0 16,0 0 2-16,0 0-1 16,0 0 2-16,0 0-4 0,0 0-2 31,0-5 2-31,-5 5 2 0,0-8 0 15,1 8 2-15,-1 0-2 16,0 0-1-16,0 0-2 16,0 0 1-16,0 0-1 15,0 0 0-15,0 0 2 16,0 0 2-16,0 0-1 16,0 0-1-16,0 0-2 0,0 0 1 15,6 0 1-15,-1 0 0 16,5 0 0-16,-5 0 0 15,0 0 2-15,-5 0 1 16,-5 0-4-16,5 0 1 0,10 0 0 16,-4 0 0-16,-1 0 0 31,0 0 0-31,0 0 0 16,5 0 0-16,0 0-3 0,0 0 2 15,0-5 1-15,6 5 0 16,-1 0 0-16,0 0 0 15,0 0 2 1,-5 0 1-16,0 0-4 0,0 0-1 16,1 0 1-16,-6 0 0 0,5 5 1 15,0 3 2-15,0 1-1 16,0-9-1 0,0 5 1-16,6-10-1 0,-6 1 0 15,0 4 0-15,0 0 0 16,5-5 0-16,-5-3-3 15,0 3 2 1,-5 5 1-16,6 0 2 16,-6 0-3-16,0 0 0 15,5 0 3-15,0 0 1 16,0 0-1-16,5 0-2 0,1 0-2 16,-1 0-1-16,0 0 2 15,0 0 2-15,0 0 0 16,0 0 2-16,-5 0 7 15,1 0 5-15,-6 0-5 0,0 0-3 16,-5 0-4-16,0 0-3 16,0 0 1-16,0 0 1 15,0 0-3-15,0-4-2 16,0 4 2-16,0-5 2 16,-4 5 0-16,-1 0 2 0,0-4-2 15,0 4-1-15,0-5 1 16,-5 1-1-16,5-1 0 15,-10-4 0-15,0-9-47 16,-5-8-18-16,-5-1-88 16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41:19.98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0 135 112 0,'0'0'44'0,"0"0"-24"0,0 0-6 0,0 0 15 15,0 0-8-15,0 0 1 16,0 0-7-16,0 0-1 16,5 0-8-16,0-5 7 0,0 1 4 15,0-1-3-15,0 1 0 16,0-1 0-16,0 1 2 15,0-1-3-15,1 1 0 16,-1 0-1-16,0 4 0 16,-5 0-2-16,5 0 1 15,5 0-2-15,0 0 0 16,5 0-5-16,0 4-1 16,0 0 3-16,5-4 3 15,0 0 0-15,0 0 2 16,0 0-6-16,0 0-1 15,1 0 2-15,-1 0 1 0,0 0-1 16,0 0 1-16,0 0-6 16,0 5-3-16,0-1 3 15,0 1 1-15,0-1 0 16,6 1-2-16,-1-1 1 16,-5-4-1-16,5 0 11 15,-5 0 5-15,5-4-6 16,0-1-3-1,-5 1-2-15,1-1 1 16,-1 1 1-16,-5 4-8 16,0 0-1-16,0 0 0 0,5 0 3 15,0 0 0-15,0 0 2 16,5 0-2-16,1 0-1 0,4 0 5 16,0-5 1-16,0 1 0 15,0 0-1-15,-5-1-3 16,0 1 1-16,-9-1-4 15,9 1 0-15,-5 4 1 0,-5 0 2 16,0 0-3-16,0 0 0 16,0 0 1-16,0 4 0 15,5-4 0-15,-5 0 0 16,5 0 2-16,1 0 3 16,4 0 2-16,0 0 3 15,-5-4-1 1,5-1 2-16,0 1-6 15,0-1-1-15,1 1-2 16,-6 4-2-16,0 0-2 16,0 0 1-16,0 0 1 15,5 0 0-15,0 0 2 0,5 0 1 16,6 0-1-16,4 0-2 16,-5-5 1-16,0 1-1 15,0-1 2-15,-4 1 3 0,-6-5-2 16,-5 5-2-16,0-5-27 15,-5 0-12-15,-5 0-58 16,-5 4-24-16,5 5-32 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39:05.62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3112-668 104 0,'-10'0'38'0,"10"4"-20"0,-5-4-1 0,5 0 14 0,0 0-1 15,0 0 0 1,0 0-9-16,0 0-2 0,0 0-11 0,0 0 1 0,0 0 2 15,0 0 0-15,0 0 1 16,0 0-2-16,0 9 1 31,0-9 3-31,0 0 3 16,0 4-7-16,0 1-1 0,0-1 1 16,0 1 1-16,0-1-3 15,-5 1-3-15,5-1 6 16,0 1 3-16,0-1-7 15,-5 0-4-15,5-4 4 16,0 5 3-16,0-5-5 16,0 4-1-16,0 1-4 15,0-5-1-15,0 4 1 0,0-4 2 16,0 0-1 0,0 0 2-16,0 5-2 15,0-5 2 1,5 9 0-16,5 0 7 0,0-9 6 15,0-5-8 1,5 5-2-16,-5 0-4 0,5 0-2 16,-4 0 1-16,-1 0 1 15,0 5-3-15,5-1 0 16,-5-4 1-16,5 4 0 16,0-4 0-16,0 0 2 15,0 0-1-15,0 0-1 16,0 0 3-16,-5 0 0 15,0 0-4-15,0-4 1 16,-5 0-40-16,5-5-15 16,1 0-59-1,4 0-60-15,0-9 55 0</inkml:trace>
  <inkml:trace contextRef="#ctx0" brushRef="#br0" timeOffset="658.8067">3554-700 156 0,'-15'0'60'0,"15"5"-32"0,0-1-11 0,0-4 22 15,0 0-2 1,0 0 2-16,0 0-6 15,0 0-3-15,0 0-16 0,0 0-2 16,0 0 1-16,0 0-3 16,0 0 0-16,0 0-6 0,10 0-1 15,1 0-1-15,4 0 1 16,0 5-4-16,0-1 0 16,0 1 1-16,0 4 2 15,-5 0-1-15,0-1-1 16,-5 1 1-16,0 0 1 15,-5 5-3-15,-5 3 0 0,-5 1-8 16,-5 4-2-16,0 1-7 16,-5-5-4-1,-5-1 9-15,-1 1 5 16,6 0 6-16,0 0 1 16,0-5 1-16,5 0 0 0,0-4 2 15,5-4 1-15,5-1 10 16,0 1 6-16,0-5-4 15,0 0 0-15,0 0-7 16,5 0-3-16,0 0-2 16,5 0 0-16,5-5-2 15,5 1 2-15,5-1 4 16,0 1 4-16,0-5-6 16,10 0-1-16,11 0-2 15,4 0 1-15,0 0 0 16,0 5 1-16,-4 0-5 15,-6 4 1-15,-5 0-2 0,-5 0-2 16,-5 0-8-16,-5 0-5 16,-5 4-22-16,-10-4-10 15,0 0-18-15,0 0-9 16,0 0-82 0,15-18 82-1</inkml:trace>
  <inkml:trace contextRef="#ctx0" brushRef="#br0" timeOffset="1199.2377">4102-780 196 0,'0'-13'74'0,"5"9"-40"0,-5-14-16 0,5 18 23 0,0-5-4 16,-5 5 3-16,5-4-11 16,0-1-3-16,0 1-15 15,5-1-2-15,1 1 1 0,-6 0-6 0,0-1-2 16,0 5-1-1,-5 0 1-15,0 0-3 16,0 13 0-16,-5 1 1 16,-10 8 0-16,-6 5-3 15,-4 8 0-15,0 1-1 16,0 0 0-16,-5-1 0 16,5-4 0-16,-5 1 0 15,4-6 3-15,6-3 0 16,0-6 3-16,5 1-1 15,0-4 2-15,5-6-2 0,0 1-1 16,5 0-2-16,0-4 1 16,0-1 1-1,0 1 0-15,5-5 0 0,0 0 2 16,0 0 1-16,0 0 1 16,10 0-2-16,5-5-2 15,5 1 1-15,5-1 1 16,10 1-3-16,11-5 0 15,-1 4 1-15,0-3 2 0,5 3-3 16,-4 1 0 0,-6-1-1-16,0 1-2 0,-5 4 7 15,-10 0 3 1,0 0-3-16,-4 0-2 16,-6 0 2-16,-5 0 0 15,0 4-1-15,0 1-2 0,-10-5-21 16,0 0-9-1,5 4-29-15,-5 1-10 0,0-1-15 16</inkml:trace>
  <inkml:trace contextRef="#ctx0" brushRef="#br0" timeOffset="1754">4178-682 160 0,'-5'-13'60'0,"0"13"-32"0,5-5-13 16,0 1 20-16,0 0 1 0,0-1 0 16,0 1-6-16,-5-5-2 15,0 0-15-15,0 0 5 0,5 0 5 16,0 0-1-16,0-9 10 16,0 1-9-16,5-1-5 15,-5 0-4-15,0 0-6 16,5 0-3-1,0 5 0-15,-5 0 1 16,5-1-3-16,-5-4-2 16,5 5 2-16,-5 4 0 15,0 0-4-15,0 5 1 0,0-1-2 16,0 1-2 0,5-1 3-16,-5 5 2 15,0 0-5-15,0 0 1 0,0 9 1 16,0 9 1-16,0 9-2 15,0 17 2-15,0 10-17 16,0 13-5-16,0 8-16 16,-5 10-3-16,0 8 18 0,5-4 9 15,0 0 7 1,0-8 4-16,0-6 2 16,0-8 1-16,0-14 3 15,0-8 1-15,-5-9 16 16,5-10 10-16,0-3-6 0,-5-10-4 15,0-4-6 1,-5-9-1-16,4-5-7 0,-4-4-3 16,0-4-56-16,-5-5-26 15,5-13-57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40:18.990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-554 41 156 0,'-5'-9'60'0,"0"9"-32"0,0 0-6 15,5 0 20-15,0-4-7 0,-5 4-3 16,-5 0-7-16,5 0-4 16,0 0-11-16,0 0-4 0,0 0 0 15,0 0-1-15,0 0 0 16,0 0-6-16,5 0-1 16,0 4 1-16,-5 1 2 15,0-1 0-15,0 5-1 0,5-4-2 16,0 3 1-16,-5 1 7 0,0 0 6 15,5-4-2-15,0 4 0 16,0-5-2-16,0 1 0 16,0-5-4-16,0 4-1 15,0 1-3-15,0-5-3 16,0 4 2 0,0-4 0-16,5 9 1 15,5-4 2-15,0-1-1 16,5 0 2-16,5 1-2 15,0-5 2-15,6 4-2 16,-1-4-1-16,0 5 3 16,0-5 0-16,0 0-1 15,0 0-2-15,-5 0 12 0,0-5 6 16,-5 1-9-16,1-1-2 16,-1 5-3-16,-5-4 0 15,0 4-5-15,0-4 1 16,0 4-2-16,-5 0 0 15,5 0-31-15,0-5-15 0,0 5-53 32,0-4-23-32,0-1 18 15</inkml:trace>
  <inkml:trace contextRef="#ctx0" brushRef="#br0" timeOffset="777.7137">-689 336 116 0,'0'-4'46'0,"5"4"-24"0,-5-5-15 0,0 5 13 15,10-4 1-15,0-5 4 16,0 0-4-16,0 0-1 15,-5 0 4 1,5 0-13-16,0 0 1 0,-5 0 1 16,0 5 2-16,-5 4 0 15,5-5-1-15,-5 5-1 0,0-4-3 16,0 4 1-16,0 0-2 16,0 0 2-16,0 0-2 15,0 0 2-15,0 0-2 16,0 0 0-16,0 0-5 15,0 0-1-15,0 0-3 16,0 0-1 0,0 0 21-1,0 0-12-15,0 0-2 16,0 0-4-16,5 4-2 0,0 1 2 16,0-1 1-16,5 1-1 15,-5-1 1-15,5 1 0 16,1-1 3-16,4 0-1 15,0 1 0-15,0-1-6 0,0-4 1 32,5 0 13-32,0 0 8 0,0 0-12 15,0 0-7-15,0 0-2 16,-5 5 1-16,1-5 0 16,-6 0 2-16,0 0-4 15,0 0 0-15,0 0-1 16,0 0 0-16,0 0 2 15,0 0 2-15,-5 0-1 16,0 0-1-16,0 0 1 16,0 0-1-16,5 4 0 15,-10-4 0-15,5 9-55 16,5 0-25-16,0 5-73 16</inkml:trace>
  <inkml:trace contextRef="#ctx0" brushRef="#br0" timeOffset="-79382.2513">1 98 148 0,'-5'-5'57'0,"5"5"-30"0,0 0-14 0,0 0 19 16,0 0-3-16,0 0 1 16,0 0-6-1,0 0-1-15,0-4-12 16,0 4 7-16,0-5 4 0,5 1-2 16,-5-5-2-16,5 5-6 15,-5-5 0-15,5 4-5 16,-5-4 1-16,0 1 1 0,5-1 2 15,-5 4-1-15,0 1-1 16,5-1-5-16,-5 1-3 16,0-1 4-16,0 1 4 15,0 4-3-15,0-5-1 16,0 5-2-16,0 0 0 0,0 0-4 16,0 0-2-1,0 0-3-15,5 9 1 16,6 9 1-16,-6 9 2 15,0 13-1-15,0-5-1 16,0 1 3-16,-5 4 2 16,0 0-2-16,0 0 0 15,0 0 1-15,0-4 2 0,0-5 1 16,-5-4 1-16,5-5 0 16,-5-4 0-16,5-5-2 15,-5-4 1-15,0-5-2 16,-1-4 2-16,1 0-20 15,0-4-6-15,-5-5-50 16,5 0-22-16,0-4-33 16</inkml:trace>
  <inkml:trace contextRef="#ctx0" brushRef="#br0" timeOffset="-78452.7119">509-53 229 0,'5'-14'46'0,"0"1"-15"0,0 4-9 16,5 5-14-16,-5-1 1 0,5 10 2 15,0-1 0-15,0 0 1 16,0 1-4-16,5-1-3 16,0 1 0-16,6-5-1 15,-1 0-2-15,0 0 1 16,0 0 2-16,-5 0 4 15,0 0-4-15,0 0-3 0,0 0 1 16,-5 0 0-16,0 0-1 0,0-5-2 16,-5 5 1-16,-5 0 1 15,5-4 3-15,-5 4 2 32,0 0-1-32,0 0-1 15,0 0-1-15,0 0 0 0,0 4-2 16,-5 10-2-16,0-5-2 15,-5 4 1-15,0 9-1 16,-5 9-2-16,-5 5-8 16,-10 13-5-16,0 9-9 0,0 8-4 0,-1 6 14 15,1-6 9 1,-5 1 3 0,10-5 2-16,0-13 26 15,5-9 13-15,5-9 13 16,0-4 4-16,5-9-18 0,-1-9-7 15,1-5-15-15,5-8-4 16,0 4-6 0,0-5-1-16,0 1-23 0,0-5-9 15,0 0-28-15,0-4-11 16,0-1-33 0,5 1-50-16,0-5 45 15</inkml:trace>
  <inkml:trace contextRef="#ctx0" brushRef="#br0" timeOffset="-78947.1127">484-27 371 0,'0'-9'22'0,"0"5"-3"0,0-1-5 16,0 5 1-16,0 0-10 16,0 9-6-1,0 5 1-15,-5-1 1 16,0 9 0-16,0 1 2 0,-5-1-4 16,5 0-2-16,0-4-1 15,0 0 3-15,0-5 2 16,0-9 2-16,0 1-12 15,5-10-31 1,10-8-29 0,0 0 9-16,-5-5 9 15,0 5-4 1,0-1 23-16,0 1 15 16,0 4 10-16,0-4 10 15,5-1 3-15,-5-4 17 16,0 1 8-16</inkml:trace>
  <inkml:trace contextRef="#ctx0" brushRef="#br0" timeOffset="-79201.7012">479-13 144 0,'-5'-9'55'0,"5"13"-30"0,10-4-10 0,-10 0 20 15,0 0-4-15,0 0-1 16</inkml:trace>
  <inkml:trace contextRef="#ctx0" brushRef="#br0" timeOffset="-77971.5548">831 476 148 0,'0'4'57'0,"0"1"-30"0,0-1-5 0,0-4 23 0,0 0 1 31,0 0 3-31,5 5-5 16,0-1-3-16,-5-4-22 0,5 5 2 0,0-1 0 16,0-4-5-16,0 0-1 15,0 0-5-15,-5 0-1 16,5 0-5-16,0 0-3 16,0 0 0-16,-5 0 1 15,5 0-3-15,0 0-2 16,0 0 2-16,-5 0 2 15,5 0 2-15,0 0 1 16,-5-4-2-16,0-1-2 16,0 1-19-16,0-1-10 0,0-4-45 15,0 0-17-15,15-4-41 32</inkml:trace>
  <inkml:trace contextRef="#ctx0" brushRef="#br0" timeOffset="-77158.3531">1484 245 160 0,'5'-5'60'0,"0"14"-32"0,0-13-4 15,-5 4 24-15,5 0-6 16,5 0-3-16,-5 0-10 16,0 0-4-16,0 0-14 0,0 0 2 15,0 0 1-15,0 0-3 0,0 0 1 16,0-5-1-16,0 1 3 16,0-1-1-16,-5 1 0 15,0-5 1-15,0 0 4 16,-5 0-8-16,0-4-3 15,-5-1-4-15,0-3 0 16,-5-1-2-16,-5-4-1 16,-5-1-2-16,0 1 1 0,0-5 1 15,-1 5 0 1,1 4-3-16,0 5 2 16,0 4-1-16,5 0-2 15,-5 9 0-15,5 0 0 0,0 0 3 16,5 0 0-16,-1 9-2 15,1 0 0-15,5 0-1 16,0 4 3-16,5 1-2 16,0 3 1-16,5 6 0 15,0-1 0-15,5 5 0 16,5-1 0-16,0 1 2 16,0-5 0-16,6 0 0 15,-1 5 0-15,0 0 0 16,0 0 2-16,-5 4-1 15,0 0-1-15,0 0 1 16,-5 0-1-16,-5 0 2 0,0 0 3 16,-5-4-4-1,-5-5-3-15,-5 5-2 0,0-5 0 16,-5-4 3-16,-1 0 0 16,-4-9 3-16,5 0 3 15,5-18 2-15,0-5 1 16,5-8-2-16,10-13-1 15,5-10-3-15,10 1-2 16,5 4-2-16,0 0 1 16,5-5-1-16,6 1 0 15,-1 3 2-15,5 6 2 16,0-1-3-16,-5 5-2 16,0 9-9-16,-4 4-3 15,-6 5-23-15,-5 4-8 0,0 4-29 16,-5 1-10-16,0 0-28 31</inkml:trace>
  <inkml:trace contextRef="#ctx0" brushRef="#br0" timeOffset="-76573.5049">1720-62 148 0,'-15'-23'55'0,"10"19"-30"0,-10 0-5 0,10-1 21 15,0-4-5-15,0 0-1 16,0 5-11-16,0-1-4 16,0 1-12-1,0-1 1-15,5 1 2 0,0 4 2 0,0 0 5 16,0-4 3-16,0-5 2 15,0 4-4-15,0 1 1 16,0-5-2-16,0 0-2 16,0-4-4-16,0-5-2 15,0 0-4-15,0 0-1 16,5 0-6-16,-5 1 1 16,5 3 0-16,-5 1 2 15,5 4-3-15,-5 0 0 16,0 5-1-16,0-1-2 0,0 1 0 15,0 4 0-15,0 0 0 16,0 18 3-16,0 8-2 16,0 10 1-16,0 22 0 15,-5 17 0-15,0 5-25 16,5 1-9-16,0-6 9 16,0 1 5-16,0-1 14 15,0-8 7-15,0-9 1 16,0-9 3-16,0-9-2 15,0-9 2-15,0-9 0 0,-5-4 1 16,0-5 4 0,0-4 3-16,0-9-9 15,0 0-2-15,0-4-34 0,-5-5-15 16,0 0-44 0,-1-4-51-16,6-1 41 15</inkml:trace>
  <inkml:trace contextRef="#ctx0" brushRef="#br0" timeOffset="-76078.9431">2404 111 148 0,'30'-13'55'0,"-25"8"-30"0,5-12-1 16,0 17 24-16,0-9-6 15,0 0-3-15,0-5-6 16,0 1-3-16,0 0-17 16,-5 4 5-16,0 0 3 0,0 0-5 15,0 0 1-15,-5 5-4 0,0-1 0 16,0 1-10-16,0 4-1 16,0 0-2-16,0 0 0 15,-5 18 0 1,-5 8 0-16,-5 1 0 15,-5 4 0-15,-5 9 0 16,-10-4-9-16,-11 8-4 16,-4 5-9-16,0 5-3 15,5-6-3-15,4-3 0 16,1-9-28-16,0-10-14 16,5-12-34-1</inkml:trace>
  <inkml:trace contextRef="#ctx0" brushRef="#br0" timeOffset="-75496.5309">2142 58 204 0,'-10'0'77'0,"10"4"-42"0,0-8 1 0,0 4 32 16,0 0-8-1,0 0 0-15,0 0-21 16,0 0-9-16,0 0-17 0,0 0-4 0,0 0-2 0,0 0-1 16,0 0 1-1,0 0-9 1,0 0-3-16,0 0 3 0,0 0 0 16,0 0 2-16,0 0 0 15,0 0 6-15,0 0 4 16,0 0-5-16,0 0-3 15,0 0 1-15,0 0 0 0,0 0-4 16,0 0-1 0,0 0 3-16,0 0 1 15,0 0-3-15,5 9 1 16,0 0-2-16,5-1-2 16,0 1 3-16,0 5 0 15,5 3-2-15,6 1 2 0,-1 0 1 16,5 0 2-1,0 0-1-15,0 4-1 0,0 0 1 0,0 0-1 16,-5 1 0-16,1-1 0 16,-1 0 0-16,-5-4 0 15,0 0 0 1,0 0 0-16,-5-5 0 16,0 0 0-16,0 1 0 15,-5-6 2-15,0 1 1 0,-5-9 3 16,0 0-3-1,0 0-2-15,0 0-27 16,-5 0-12-16,0-4-43 16,0-1-18-16</inkml:trace>
  <inkml:trace contextRef="#ctx0" brushRef="#br0" timeOffset="-74781.0941">2911 169 220 0,'-10'-4'85'0,"10"-5"-46"0,-10 4-24 0,10 1 24 0,0-1-8 31,0 1 2-31,0-1-8 15,0-4-1-15,0 1-13 16,0-1 7-16,0-5 2 0,0 5-4 16,0-4-1-16,-5 0-3 0,5-1 0 15,0 6-2 1,0-6 1-16,0 1-4 16,0-1 1-16,0 1-1 15,0 4 3-15,0-4-10 0,0 4-2 16,0 0 1-16,0 0 0 15,0 5 3-15,0-1 1 16,5 1-4-16,-5-1-1 16,0 5 1-16,0 0 0 15,15 9-4-15,-5 9-1 16,0 13 5-16,5 5 2 16,0 8-13-16,1 1-4 15,-1-1 1-15,0 5 4 16,-5 5 6-16,0-1 3 0,0-4 2 15,-5-5 2 1,0-4-1-16,-5-4-1 0,0-9 3 16,0-5 0-16,0-4-1 15,0-5 1-15,0-4-2 16,-5 0 2-16,0-5-11 16,0-4-2-16,0 0-35 15,0-4-13-15,0-5-21 16,0 0-6-16,5-4-27 15</inkml:trace>
  <inkml:trace contextRef="#ctx0" brushRef="#br0" timeOffset="-74319.0696">3404 116 244 0,'-5'-9'90'0,"5"9"-48"0,-5 0-36 0,5 0 22 16,0 0-11-16,-5 0 1 16,0 4-11-16,0-4-2 15,0 5-3-15,0-1-2 0,0 5 1 16,-1 0-1-16,-4 4 0 0,0 1-3 16,0-1 2-1,0 0-1-15,0 1 0 16,0-1 2-16,0 0 0 15,0 9 0-15,0 5 0 16,0 4-3-16,5 0 2 16,5 1 1-16,5-1 0 15,10-5 4-15,0-3 5 16,5-6 4-16,5-8 2 0,0-13-2 16,6-9 2-16,-1-5-6 15,0-9-1-15,-5 0-4 16,0 1-1-16,-5-1 1 15,-5-4 2-15,-5 0 1 16,-5 0 3-16,-10-5-5 16,0 5-1-16,-10 4-11 15,-5 9-3-15,-10 5-22 16,-5 13-6-16,0 9-27 16,0 9-9-16,-6 4-43 15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39:09.05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4811 324 152 0,'-5'-22'57'0,"5"13"-30"0,0 0-1 0,0 5 23 0,0-1 0 31,0 1 3-31,0 0-5 16,0-1-2-16,0 1-24 16,0-1 1-16,0 1 1 0,0-1-6 15,5-8 5 1,-5 0-4-16,0-1-5 15,0 1-1-15,0-1-5 16,5 6-2-16,-5-1 0 16,0 0-1-16,0 4-2 15,0 1 1-15,0-1-2 16,0 5-1-16,0 0-2 0,0 9 1 16,5 5-1-16,-5-1-2 15,5 9 3-15,-5 9 0 16,5 18-2-16,0 14 2 0,0-5-8 15,0 0-4 1,0-10 7-16,5-3 2 16,0-5 4-16,-5-13 0 15,5 0 2-15,-5-10 1 16,5-12-1-16,0-10-2 16,0-4 1-16,1-8 1 15,-1-10-1-15,0-4-1 16,5-9 1-16,-5-5-1 0,0 1-3 15,5 8 2-15,0 5 1 16,-5 4 0-16,0 5 0 16,0 4 0-16,0 5-3 15,-5-1 2-15,0 1 1 16,5 4 0-16,0 5-7 16,0 4 0-16,0 4-13 15,6 5-4-15,-1 9-9 16,0 13-5-16,5 9 5 15,-5 5 5-15,0-5 16 16,0 0 7-16,0-9 4 16,0-4 1-16,-5-5 2 15,5-9 1-15,0-4 25 16,0-9 11-16,1-9-8 16,-1-9-4-16,0-8 0 0,0-10 0 15,-5-4-3-15,-5 0-3 16,0 0-9-16,0-9-3 15,-5-9-5-15,0 0-1 16,0 0-1-16,0 9-2 16,0 14-2-16,-5 8-1 15,0 5-16-15,0 4-5 16,0 13-32-16,-5 10-14 16,5 8-40-16,0 5-18 15,0 4 19 1</inkml:trace>
  <inkml:trace contextRef="#ctx0" brushRef="#br0" timeOffset="481.711">5716 522 264 0,'-5'5'99'0,"5"-5"-54"0,0 4-26 0,0-4 26 16,0 0-6-16,0 0 0 16,0 0-14-16,0 0-2 15,0 0-14-15,5 0-1 0,0-4-1 16,0 4-1-16,5 0 1 16,0-5-6-16,0 5-3 15,-5 0 1-15,5 0 2 16,-5 0 0-16,5 0 2 15,0 0-4-15,-5 0 0 16,-5 0 1-16,0 0 2 16,0 0-19-16,5 0-8 0,-5-4-38 15,-5-1-17-15,5-4-38 16,0-4-42 0,15 0 58-16</inkml:trace>
  <inkml:trace contextRef="#ctx0" brushRef="#br0" timeOffset="1573.9361">6253 45 192 0,'10'-9'74'0,"-15"14"-40"0,15-5-16 0,-10 0 25 16,0 0-2-16,0 0 2 0,10 4-6 16,-10 1 0-1,10-5-21-15,1 0 4 0,-11 0 1 16,10 0-7-16,0-5-1 16,0 5-5-16,0-4-3 0,0 4-2 15,5-5-3 1,0 5 1-16,0 0-1 15,0 0-3-15,0 0 2 16,0 0 1-16,-5 5 0 0,5-1 0 16,-5 1 2-16,-5-1-1 15,5-4-1-15,-10 0 3 16,6 5 0-16,-6-5-4 16,0 0-1-16,0 0 1 15,0 0 2-15,0 0 0 16,0 0 2-16,0 0 0 15,0 0 1-15,0 0-2 16,0 0 1-16,-6 0-4 16,1 4 0-16,-5-4 1 15,0 0 0-15,-5 4-3 16,10 1 2-16,-10-1-4 16,0 5-1-16,0 0-2 15,0 0 0-15,-5 0 5 0,10 0 1 16,0 4-1-16,0 1 0 15,0-1 4-15,0 0 1 16,5 1-5-16,0-5 0 16,0 0-1-16,-1 0-1 15,1-1 6-15,5 1 3 16,0-4-1-16,0-1-2 16,0 1 0-16,0-1-1 0,0 1-3 15,0-5 2-15,0 0 1 16,0 4 0-1,0-4 2-15,0 0 1 16,0 0-1-16,0 0 1 16,0 0-4-16,11 0 0 0,-6 0 1 15,5 0 0-15,0 0 2 16,5 0 1-16,0 0-6 16,-5 0 0-16,10 0 3 15,-5 0 2-15,0 0 0 16,0 0-2-16,-5 0 1 15,0 0 1-15,10-4-3 16,-5 4 0-16,-4 0 1 16,-1 0 0-16,0 0 0 15,0 0 0-15,0 0-3 16,0 4 2 0,0 1 1-16,0-1 0 15,-10-4 0-15,5 9-3 16,0 0 2-16,-5 0 3 0,-5 4 1 15,-5 5-1-15,0 4-2 16,-5 1-2-16,5 3 1 16,-10 1 1-16,-1 0 0 15,1 0 2-15,0-1 1 16,-5-3-4-16,0-6 1 16,5-3 6-16,0-5 4 15,0 0-3-15,0-5-2 16,-1-4-2-16,1 0 0 15,5-4-2-15,0-1-1 16,0 1-26-16,5-5-10 16,0 0-55-16,-5-5-23 0,15 1-18 15</inkml:trace>
  <inkml:trace contextRef="#ctx0" brushRef="#br0" timeOffset="163765.7785">-1695 1802 168 0,'-5'-5'66'0,"5"5"-36"0,0 0-18 0,0 0 21 0,0 0-2 16,0 0 4-16,0 0-15 16,0 0-4-16,0 0-10 15,0 0 7-15,0 0 6 0,0 0-8 16,0 0-3-16,-5 0-3 15,5 0 1-15,-5 0-5 16,0 0-3-16,0 0 1 0,0 5 2 16,0-5 0-16,5 0-1 15,-5 0 7-15,5 0 5 32,0 0 3-32,0 0 3 0,0 0-1 15,-5 0-1-15,5 0-6 16,0 0-4-16,0 0-3 15,0 0 0-15,0 0-4 0,0 0-2 16,0 0-1-16,0 0 3 16,10 0-2-16,0 0 1 15,5 0 2-15,5 0 0 16,1 0-3-16,4 0 0 16,0 0 4-16,0 0 3 15,0 0-6-15,-5 0-3 0,0 0 11 16,-5 0 6-16,0 0-6 15,1 0-1-15,-1 0-3 16,0 0 1 0,0 0-2-16,0 0-1 15,0 0-2-15,0 0 1 16,0 0-1-16,0 4 0 16,0 1 2-16,0-1 0 15,0 1 0-15,1-1 2 16,-1-4-1-16,-5 0 2 15,0 0-2-15,5 0-1 16,0 0 1-16,-5 0 1 0,0 0-1 16,-5 0 2-16,0 0-2 15,0 0-1-15,0 0 1 0,-5 0-1 16,0 0 0-16,5 5 0 16,0-1-38-16,-5 0-14 15,0 1-38-15,0-1-16 16,-5 1-9-1</inkml:trace>
  <inkml:trace contextRef="#ctx0" brushRef="#br0" timeOffset="164993.2652">-1529 1972 124 0,'-5'-5'49'0,"5"5"-26"0,-5-4-18 0,5 4 11 16,0 0-9-16,-5 0-2 15,0 0-1-15,0 0 2 16,0 0-3 0,0 0 3-16,0 0 3 0,0 0 4 15,0 0 4-15,0 0 2 16,-5 0 1-16,0 0-3 15,0 0 2-15,0 0 1 0,0 0 0 16,0 0 0-16,0 0 2 16,0 0-6-16,-1 0-1 15,1 0-5-15,0 0-1 16,0 4-3-16,0 1 1 0,0-5-4 16,0 4 0-16,0 0 3 15,0 1 3-15,0-1-2 16,0 1 1-16,0-1-3 15,5 1 2-15,0-5 0 16,0 0 1 0,0 0 0-16,0 0 0 15,5 0-2-15,0 0-1 16,0 0-3-16,0 0-2 16,0 0 1-16,0 4 1 15,0-4-3-15,0 0 0 16,0 0 3-16,0 0 1 0,0 0-4 15,0 0 1-15,0 0 2 16,0 0 1-16,5 5-4 0,0-1-1 16,0 1 3-16,0-1 1 15,5 1-3-15,0-1 1 16,0-4 2-16,0 0 3 16,0 0 4 15,5 0-4-31,-5 0-1 15,5 0-2-15,0-4-2 16,1 4 1-16,-1-5-1 16,0 10 0-16,-5-5 0 15,5 0 0-15,-5 0 0 16,5 4 0-16,-5 1 0 16,5-1 0-16,-5-4 6 15,5 5-3-15,-5-5 3 16,5 0-3-16,0 0-2 15,1 0 0-15,-6 0 1 16,0 0-1-16,0 0-1 0,0 0 1 16,0 0-1-16,0 4 0 15,-5-4 0-15,5 4 0 0,-5-4 0 16,0 5 0-16,5-5 0 16,0 4 0-16,0-4 0 15,5 0 0-15,-5 0 0 16,5 0 0-16,-5-4 2 15,5 4-1-15,-4-5-1 16,-1 10 1-16,-5-10-1 16,5 5 0-16,-5-4-3 15,5 8 2-15,-5-8 1 16,0 4 0-16,0-4 2 16,0 8-1-16,0-4 2 15,0 0-2-15,0-4-1 16,0 4 1-16,0-5-4 15,0 10 2-15,0-5-1 16,0 0 0-16,-5 0 2 16,5 0 0-16,-5 0 2 15,5 0-1-15,0 0-1 0,-5-5-39 16,0 1-16-16,0-1-39 16,0 1-16-16,5-5-18 15,0 0-8-15</inkml:trace>
  <inkml:trace contextRef="#ctx0" brushRef="#br0" timeOffset="166774.3289">-1277 1552 232 0,'-5'-18'88'0,"0"18"-48"0,5-5-16 0,0 5 27 15,0 0-9-15,-5-4-2 0,0 4-16 16,-1 0-3-1,6 0-12-15,-5 0 10 16,0 0-11-16,0-5 9 16,5 5-9-16,-5-4 6 15,10 4-7-15,-5-5 4 16,0 5-6-16,0-4 7 16,0 4-8-16,-5-5 5 15,5 5-5-15,-5-4 0 16,0 8-2-16,0-4-2 15,5 0 1-15,-5 0 1 16,10 0-1-16,-5 0-3 0,0 0 1 16,0 0 1-16,0 0 0 0,0 0 2 15,0 0-1-15,0 0-1 16,0 0 1-16,0 0-4 16,0 0 2-16,0 0 1 15,5 9 0-15,-5 0 0 16,5 0 0-16,0 0 0 15,-5 5 0-15,5-6 2 16,-5 6-3-16,5-5 0 16,0 4 1-16,0 1 0 0,1-1 0 15,-1-4-3-15,0 4 2 16,5 1 3-16,-5-1 1 0,5 1-1 16,0-1-2-16,-5-4-2 15,5 0 1-15,-5 0 1 0,0 0 0 16,5 0 2-16,0 0 1 15,-5-5-1-15,5 5-2 16,-5-5 1-16,5 5 1 16,0 0-1-16,0 0-1 15,0-4 1-15,0-1-1 0,-5 1 0 16,0-1 0-16,5 5 0 16,-4 0 0-16,-1-5 0 15,0 5 0-15,0 0 0 16,5 0 2-16,-5 0-3 15,0 0 0-15,0-4 1 16,0-1 0 0,-5-4 0-16,5 5 0 15,0-1 0-15,0 1 0 16,-5-5 0-16,5 4 2 16,0 0-1-16,5 1 2 15,-10-5-2-15,10 4-1 16,-10-4 1-16,5 0-1 0,-5 0 0 15,10 0 0-15,-10 0 0 0,5 0 0 16,-5 0 0-16,0 0 0 16,0 0 0-16,0 0 0 15,0 0 0-15,0 0 2 16,0 0-3-16,0 0 0 16,0 0 1-16,0 0 0 15,0 0 0 1,0 0 2-16,0 0-1 15,0 0-1-15,0 0 1 16,0 0 1-16,0 0-3 16,0 0 0-16,0 0 1 15,0 0 2-15,0 0-3 16,0 0 0-16,0 0 3 0,0 0 1 16,0 0-4-16,0 5 1 0,0-1 0 15,-5 1 2-15,0-1-1 16,5 1 2-16,-5-1-2 15,5-4-1-15,0 0 1 16,-5 5-1-16,0-5 0 16,5 0 0-16,-5 4 0 15,5 1 0 1,-5-1 0-16,0 1 2 16,0-1-1-16,5 0-1 15,-5 1 1-15,0-1-1 16,5 1-3-16,-5-1 0 15,0 5 2-15,0 0 2 16,0-4 0-16,0 4-1 16,0-5 3-16,-10 5-2 15,5 0-3-15,4 0 1 16,1 0 1-16,-5 0 0 16,0-5 2-16,0 5-1 15,5-4-1-15,-5-1 1 0,0 5 1 16,0 0-3-16,0 0-2 15,0-5 2-15,0 5 0 0,0 0 1 16,0-4 0-16,0-1-3 16,0 1 2-16,0-1 3 15,0 1 1-15,0-1-1 16,0 5-2-16,4-4 5 16,-4 3 1-16,5-3-2 15,-5-1-1 1,0 5-1-16,5 0-2 15,-5 0 1-15,5 0-1 16,0-4 0-16,0-1 0 16,0 5 2-16,0 0 1 15,0-5-1-15,0 1-2 16,0-1 1-16,0 1-1 0,0-1 2 16,0-4 3-16,5 5-2 15,-5-5-2-15,5 4 2 16,-5 1 0-16,0-5-4 15,0 4 1-15,5-4 0 16,-5 0 2-16,5 0-1 0,0 0-1 16,0 5 1-16,0-5 1 31,0 0-3-31,-5 0 0 0,5 0 1 16,0 0 0-16,0-5-40 15,-5 5-15-15,0-4-74 16,30-10-107-1</inkml:trace>
  <inkml:trace contextRef="#ctx0" brushRef="#br0" timeOffset="88951.0953">522 1927 188 0,'-5'0'71'0,"5"0"-38"0,0 0-19 0,0 0 20 16,0 0 0-16,0 0 5 16,0 0-20-16,-5 0-6 0,0 0-8 0,0 0-2 0,0 0 3 15,5 0-1-15,-5 0 0 16,5 0 1-16,0 0 3 16,0 0 2-16,0 0 3 15,-5 0 4-15,5 0 1 16,0-5-6-16,0 1 0 15,0 4-4-15,0-5 0 16,0 5-8-16,0 0 0 16,0-4-1-16,0 4 2 15,0 0-6 1,0 0-1-16,0 0 4 16,0 0 2-16,0 0-2 0,0 0 1 15,0 0 6-15,5 0 6 16,5 0-6-16,0 0-3 15,0-4 6-15,0-1 4 16,5 1-4-16,1-1-3 16,-1 1-3-16,5 4 0 0,0 0-2 15,-5 0-1-15,0 0-2 16,0 0 1-16,5 0 1 16,0 0 2-16,-5 0-1 15,5 0 2-15,1 0-2 16,-6-5 2-16,0 5-2 15,0 0-1-15,-5-4-6 0,0-1-1 16,-5 5-59-16,-5-4-25 16</inkml:trace>
  <inkml:trace contextRef="#ctx0" brushRef="#br0" timeOffset="87601.5566">-383 1753 228 0,'0'-5'88'0,"0"5"-48"0,0 0-14 0,0 0 31 16,0 0-12-16,0 0-2 16,0 0-7-16,0 0-2 15,0-4-19-15,0-1-2 0,5 5-2 0,-5 0 0 16,0 0 1-16,0-4 0 15,0 4 0-15,0 0-4 0,0 0 0 16,0 0-1-16,0 0 3 16,0 0-5-16,0 0-1 15,0 0 0-15,0 0 2 16,0 0-1 0,0 0 2-16,0 0-4 15,0 0 0-15,0 0-3 16,0 0-1-16,0 0 1 15,0 0 2-15,0 0-3 16,0 0 0-16,0 0 1 16,0 0 0-16,0 0-5 15,0 0 1-15,0 0 0 0,11 4-1 16,-6 5 1-16,0 5 3 16,0 3 0-16,5 6 3 15,-5 8-1-15,0 5-1 16,0 4 1-16,5 0-1 15,-5 0 0-15,0-4 0 16,0 4 0-16,0-4 0 0,0-5 0 0,0 1 0 16,0-1 0-16,0-9 0 15,-5-8 2-15,0-1 1 16,5-4-4-16,-5 0 1 16,0-9 0-16,0 0 2 15,5-4-1-15,5-5-1 16,0-9 1-1,5-5 1-15,5-17-1 16,5-13 2-16,6-10-4 16,4 0 0-16,5 1 1 15,0-1 0-15,-5-4-3 16,-4 0 2-16,-6 5 3 16,0 4 1-16,-5 13-1 15,-5 5-2-15,-5 8-2 0,0 10-1 16,0 4-1-16,-5 5 3 15,-5 4-13 1,0 4-6-16,-5 5-18 16,0 0-6-16,5 0-48 15,0 0-20-15,15-4-111 32,0-1 110-32</inkml:trace>
  <inkml:trace contextRef="#ctx0" brushRef="#br0" timeOffset="88291.0671">517 1748 104 0,'-10'-4'41'0,"-5"4"-22"0,5 4 2 16,10-4 19-16,0 0-1 0,-5 0-1 15,5 0-2-15,0 0 0 16,-5 0-19-16,5 0 5 0,0 0 2 16,0 0-4-16,0 5 1 15,-5-5-12-15,5 0-5 16,0 0-6-16,0 0-1 16,0 0 2-16,0 0 2 15,5 4 6-15,0 1 6 16,5-5-3-16,0 0 0 15,5 0-2-15,0 0 0 16,5 0-4-16,6 0-1 16,-1 0 1-16,5 0 0 15,0 0 0-15,0 0 2 0,0 0-3 16,1 0-2-16,-6 0 0 16,-5 0 1-16,0 0-1 15,-5 0-1-15,-5 0-46 16,-5 0-19-16,5 0-44 15,0-9-55 1,10 0 53-16</inkml:trace>
  <inkml:trace contextRef="#ctx0" brushRef="#br0" timeOffset="93438.132">1990 1644 192 0,'-10'-4'74'0,"-5"8"-40"0,10-4-9 0,5 0 27 0,0 0-8 15,0-4-2-15,5-1-14 0,-5 1-6 16,5-5-12-16,0 0-4 0,0 0-2 15,0-4 0-15,-5 4 0 16,0 0 0-16,5 5 2 16,-5-1 1-16,0 1 1 15,0-1 0-15,0 5 0 16,0 0-2 0,0 0 1-16,0 0-2 15,0 0 0-15,0 0-6 16,0 0-1-16,5 5-4 0,-5 8 1 15,5 5 3-15,-5 13 1 16,0 0 1-16,0 5 2 16,0 3-1-16,0 10-1 15,-5 4 1-15,0-4 1 0,5-4-1 16,-10-5 2-16,5-9-2 16,0-5-1-16,0-4 5 15,0-8 1-15,0-5-2 16,0-5-1-16,0-8-28 15,0-5-10-15,0-5-71 16,0-3-31 0,5-6 13-1</inkml:trace>
  <inkml:trace contextRef="#ctx0" brushRef="#br0" timeOffset="94362.9859">2252 1547 296 0,'0'0'112'0,"5"0"-60"0,-5 4-34 0,0-4 28 16,0 0-13-16,0 0-2 15,0 0-14-15,0 0-5 0,0 0-7 16,0 0-2-16,0 0 3 0,5 9-5 15,0 0-1-15,-5 0 0 16,0-1 0-16,0 6-3 16,-5-1 2-16,0 5 1 15,0 4 2-15,-5-4-1 16,0 0 2 0,-1-1-4-16,1-3 0 15,0-1 3-15,0 0 1 16,0 0-4-16,0-4-1 15,5 0-13-15,0-4-5 16,0-1-11-16,5-4-6 16,0 0-16-16,10-9-4 15,0-4 0-15,5-5 2 0,0-4 18 16,0 0 9-16,1-5 17 16,-1 5 9-16,-5 0 15 0,0 4 9 15,0 0 11-15,-5 5 6 16,0 4 2-16,0 0 2 15,-5 5-7-15,5-1-1 16,0 1-16 0,-5 4-4-16,0 0-9 15,0 0-2-15,0 0-4 16,10 9-1-16,0 0-1 16,0-5 0-16,0 5 2 15,5-5 0-15,0 1 4 16,0 4 2-16,0-5-2 15,1 1-1-15,-1 4-3 0,0-1-1 16,0-3 3-16,0-1 1 16,-5-4-1-16,0 5 1 15,0-5-2-15,0 0-1 16,0 0 3-16,-10 0 0 16,5 0-4-16,-5 0 1 15,0 0 2-15,0 0 1 16,0 0-1-16,0 0 1 15,0 0-2-15,0 0-1 16,-5 4-2-16,0 5-1 16,0 4-5-16,-10 5 0 15,0 0-9-15,0 8-2 16,-5 5 3-16,0 5 5 16,0 4 6-16,-1 0 5 0,1 0 1 15,0-5 2-15,0-4 9 16,5-4 4-16,0-5 1 15,0-4 0-15,5-5-7 16,0-4-2-16,5 0 0 16,0-5 0-16,0-4-7 15,0 0 0-15,5-4-21 0,0-1-9 32,5-8-43-32,5-5-18 0,5-4-37 15</inkml:trace>
  <inkml:trace contextRef="#ctx0" brushRef="#br0" timeOffset="94720.5259">2604 1835 172 0,'-11'9'66'0,"11"0"-36"0,0-1 7 0,0 1 30 16,6 0-7-16,-1 0-2 15,0 4-16-15,0-4-6 0,5 0-20 16,-5 0 1 0,5 0 3-16,0 0-2 0,-5-5 1 15,0 1-4-15,5-1-1 16,-10-4-6-16,5 5-3 16,-5-5-2-16,0 0-3 15,5 4 1-15,-5-4 1 16,0 0-1-16,0 0-1 15,0 0 1-15,0 0-1 16,0 0-14-16,0 0-3 16,5-4-40-16,0-1-15 15,0-4-71 1,15 0-57-16,0 0 79 16</inkml:trace>
  <inkml:trace contextRef="#ctx0" brushRef="#br0" timeOffset="95528.9576">3327 1755 208 0,'-5'4'77'0,"5"1"-42"0,0-5-6 15,0 0 28-15,0 0-9 16,0 0-4-16,0 0-16 15,0 0-7-15,0 0-12 0,5 0 0 0,0 0 4 16,0 0-1-16,1 0 1 16,-1 0-5-16,-5-5 0 15,0 5 6-15,0-4 3 16,0 0-6-16,0-5-4 16,-5 0-2-16,-1-4-1 15,-4-1 0-15,0-3 0 16,-5-1-5-16,0-4 1 15,0-1 0-15,0 6 2 16,0-1-3-16,-5 5 0 16,0 4-1-16,0 0-2 15,0 4 3-15,4 1 0 16,1 4-2-16,0 0 2 16,0 4 1-16,0 1 0 15,5-1-3-15,0 1 2 16,5-1-1-16,0 5-2 0,0-5 0 15,10 10 0-15,0-5 3 16,5 8 0-16,5 6 1 16,0-6 2-16,-5 1-3 15,5 0 0-15,0 4 1 16,-5 0 0-16,1 0 0 16,-1 1 2-16,0 3-3 15,-5 1 0-15,0-1 1 16,-5 1 2-16,0-5-12 15,-5 0-3-15,-5 1-12 16,-5-6-4-16,-6 1 11 0,1 0 5 16,-5-5 6-16,5-4 5 15,0-5 5-15,0-4 3 16,5-9 11-16,0-4 4 16,5-9 0-16,5-5 2 15,5 1-15-15,10-5-7 16,0 4 1-16,5 0 2 15,5 5-1-15,5 0-2 16,0-4-3-16,0 3 1 16,-5-3 1-16,6 4 0 15,-6-1 0-15,0 1 0 16,-5 4 0-16,0 5 0 16,-5 0-16-16,0 4-4 15,0 0-43-15,0 5-17 0,0-1-42 16,5-4-44-1,10 0 62 1</inkml:trace>
  <inkml:trace contextRef="#ctx0" brushRef="#br0" timeOffset="96113.8742">3584 1543 188 0,'-15'0'71'0,"10"0"-38"0,5 0-8 0,0 0 25 16,0-5-5-16,0 1 0 15,0-1-8-15,0 1 0 16,0-1-21-16,0 1 2 0,-5-1 2 16,0 1-2-16,5-1 1 0,-5 1-4 15,5-5 1-15,-5 0-5 0,5 0 1 16,-5-4-3-16,5-1 0 15,0 1-1-15,-5 4 2 16,5-4-1-16,0-5 0 16,0 4-5-16,0 1-1 31,0-1-1-31,0 1-2 16,0 4-2-16,0 0 1 15,0 5-1-15,0-1 0 0,0 5-3 16,0 0 1-16,0 0 0 15,0 9 2-15,0 5-10 16,0 17-4-16,0 5-10 16,5 13-1-16,-5 4-10 0,5 5-2 15,-5-4 16-15,0 0 9 16,0-1 9-16,0 1 3 16,0-5 4-16,-5-4 3 15,0-5 0-15,5-4 0 0,-5-5 5 16,-1-4 6-16,6-5-6 15,-5-4-3-15,5-5-4 16,-5 1-3-16,0-5 3 16,0-5 0-16,0-4-34 15,0-9-17-15,0 0-48 16,0-8-22-16,20-6 8 16</inkml:trace>
  <inkml:trace contextRef="#ctx0" brushRef="#br0" timeOffset="96568.5567">4157 1610 140 0,'0'0'52'0,"5"0"-28"0,0 0 5 0,0 0 23 15,10-5-4-15,0 1 1 16,10-5-7-16,-5 0-4 16,-5 0-21-16,1 0-4 0,-1 4-1 15,-5 1-3 1,0 0 2-16,0-1 3 16,-5 1 1-16,0-1-6 0,-5 5-1 15,0 0 7-15,0 0 4 16,0 0-5-16,0 5-1 15,0-1-7-15,-5-4-4 16,0 0-1-16,0 9 1 16,0 0-3-16,-10 4-2 15,0 1-3-15,-6 8-1 16,-4 0-5-16,-10 1 0 0,0 4-7 16,-10 4-3-16,-6 5-6 15,1 4 0-15,-5 4 2 16,5-3 3-16,4-10-14 15,11-9-5-15,5-8-14 0,10-10-4 32,5-8-6-32,5-5-25 15,10-5 25-15</inkml:trace>
  <inkml:trace contextRef="#ctx0" brushRef="#br0" timeOffset="97044.5703">4046 1552 276 0,'-10'-5'104'0,"15"10"-56"0,-10-5-23 0,5 0 33 16,-5 0-20-16,5 0-6 15,-5 0-15-15,5 0-6 0,-5 0-6 16,5 4-4-16,0-4 2 0,0 0-2 15,0 0-1-15,0 0 1 16,0 0 1-16,0 4 3 16,0-4 2-16,0 0 5 15,0 0 3 1,0 0-6-16,0 9-1 16,0 0-2-16,5 0-1 15,0 5-3-15,5-1 1 16,5 5-4-16,0 0 0 15,1 0 1-15,4 0 2 16,0-5-3-16,0 0-2 16,0-4 2-16,-5 5 0 0,0-5 5 15,0 0 2-15,0 0-5 0,-5 4 0 16,-5-4-1-16,0 0 2 16,0 0-8-16,-5 0-1 15,0-9-34-15,0 4-15 16,0-4-37-16,0 0-17 15,15-9-25 1</inkml:trace>
  <inkml:trace contextRef="#ctx0" brushRef="#br0" timeOffset="97599.1936">4629 1735 160 0,'0'-5'60'0,"0"5"-32"0,0-18 9 0,0 18 30 0,0-4-2 15,0-1-1-15,0 1-19 16,0 0-7-16,0-5-22 15,0 0 3-15,-5 0 2 0,0-5-5 16,0 5 1-16,5-4-6 0,0 0 1 16,0-1-3-16,0-4 2 31,0 5 0-31,0-1 3 16,0 1-5-16,0 0-3 0,0 4-3 15,0 0-3-15,0-5 3 16,0 10 0-16,0-1-6 15,0 5-2-15,0 0-1 16,5 14 2-16,-5 4-3 16,0 9 0-16,5 8-3 0,-5 1-1 15,0 0-10-15,0 4-1 16,0 0 9-16,0 0 4 16,0 1 7-16,0-1 1 15,0-4 1-15,-5-5 2 16,0-4 1-16,0-5 3 15,0-4-8 1,-5 0-3-16,0-9-19 16,0 0-10-16,5-9-35 15,0 0-14-15,0-5-18 16,5-8-42-16,10-5 42 16</inkml:trace>
  <inkml:trace contextRef="#ctx0" brushRef="#br0" timeOffset="98047.0834">4921 1645 212 0,'-10'5'79'0,"5"4"-42"0,-5-9-19 16,5 4 25-16,0 5-9 16,0 0 0-16,-5 0-10 0,5 0-3 31,-5 0-12-31,0 0 3 0,5 0 4 15,-5 4-6-15,5 1-3 16,-1 8 0-16,1 5 0 16,0 4-3-16,5 5-3 15,0-5 0 1,5 0-1-16,6-4 0 16,4-5 2-16,0-4 10 15,5-9 7-15,0-9-6 0,5-9 0 16,0-9-3-16,-5-4-1 15,0 0 1-15,-5-5 1 16,1 5-3-16,-6-1 0 16,-5 1-3-16,-5 4 2 0,-5 0-2 15,-5-4 0-15,-6 0-6 16,-4-1 1-16,-5 10-9 16,0-1-2-16,5 10-12 15,-5 4-3-15,0 4-26 16,5 5-11-16,-1 5-22 15,6-1-10 1,10-4-25 0</inkml:trace>
  <inkml:trace contextRef="#ctx0" brushRef="#br0" timeOffset="98517.2111">4891 1489 196 0,'-15'-9'74'0,"10"5"-40"0,-5-1-13 15,5 5 22 1,0 0 1-16,5-9 3 16,-5 5-9-16,5-1 0 15,0 1-22-15,0-1 4 0,0 1 3 16,0-1-6-16,0 5 1 15,5 0-11-15,5 0-2 16,-10 0-1-16,15 9 0 16,0 0 0-16,0-4 0 0,0-5-5 0,5-5-1 15,0 1 3-15,0-1 3 16,0 1-8-16,-4-1-2 16,4-13-98-1,0-8-28 1,5 3-59-16,10-4 60 15</inkml:trace>
  <inkml:trace contextRef="#ctx0" brushRef="#br0" timeOffset="99119.0553">5353 1136 168 0,'-35'13'63'0,"20"-4"-34"0,-5 5-12 0,15-5 20 15,0 0-8-15,0-1 0 16,0-3-5-16,0-1-1 16,0 1-12-16,5-5 9 0,0 4 6 15,0 1-5-15,0-5-2 16,0 4 2-16,0-4 3 16,0 0-1-16,-5 5 0 15,5-5-1-15,0 0-2 16,0 0-4-16,0 0 0 15,5 0-9-15,0-5-2 16,5 1-5-16,5-1-3 16,0 1 2-16,0 4 0 15,5 0 1-15,-5 4 0 16,0 1-3-16,0 4 0 0,-4 0-5 16,-1 4-2-16,-10 1-13 15,-10 3-5-15,5 1-12 16,-11 5-2-16,-4-1-5 15,-5 9 0-15,0 5 12 16,-5-5 7-16,5-4 16 16,0 0 7-16,5-5 6 0,4-4 2 15,6-4 23-15,0-1 10 16,5-4-1-16,0-5 2 16,5-4-19-16,5 0-6 15,10-4-1-15,5-1 0 16,6 1 3-16,-1-1 2 15,5 1-9-15,0-5-2 16,-5 5-1-16,0-1 2 16,0-4-5-16,-4 5-1 15,-1-1-16-15,0-4-4 16,-5-9-47-16,10 1-22 16,0-10-26-1,5-5-31-15,16-3 59 16</inkml:trace>
  <inkml:trace contextRef="#ctx0" brushRef="#br0" timeOffset="99636.2914">5891 1060 240 0,'-10'-9'90'0,"5"9"-48"0,0 0-23 16,0 0 26-16,0 0-12 16,0 0-2-1,0 0-16-15,0 0-6 16,0 0-6-16,5 0-3 0,0 0 1 15,0 0 1-15,0 5 1 16,-5-1-6-16,-5 5 4 16,0 0 1-16,0 4 0 15,0 5-2-15,-5 4 3 16,-5 1 0-16,-1 4-1 0,1-1-2 16,-5 6 1-16,0-5-1 15,5-1 0-15,0 1 0 16,0-5-3-16,5-4 2 15,0-4 1-15,5-1 0 16,4-4 0-16,1 5 2 16,0-10-3-16,10 0-2 0,-5-4 2 15,11 5 2-15,4-1 6 16,5-4 4-16,0 0-2 16,5 0 0-16,5 0-3 15,0-4-1-15,0-5-3 0,1 5-2 16,-6-5 1-1,0 9-1 1,0 0-3-16,-5 0 2 16,0 9 1-16,-5-5 2 15,0 0-1-15,-5 1-1 16,0-1-26-16,1-4-12 0,-6 0-28 16,0-17-72-1,-5-6-16 1,5 5 55-16</inkml:trace>
  <inkml:trace contextRef="#ctx0" brushRef="#br0" timeOffset="100121.5957">5846 1127 180 0,'-5'-9'68'0,"0"5"-36"0,5-5-11 15,0 9 22-15,-10-5-4 16,5 1 0-16,0-1-9 15,0 1-4-15,0-1-14 16,0 1 1-16,0-1 1 0,0 1 1 16,5-1 1-16,-5 1 5 0,5 0 1 15,-5-1-3-15,5 1-1 16,0-1-6-16,-5 1 0 16,0-1-5-16,5 1-2 0,0-1-2 15,0 1 0-15,-5 4-2 16,5-5 2-16,0 5-2 15,0 0-1-15,0 0-4 16,0 0 0-16,0 0 2 16,0 9 1-1,0 5-6-15,0 8 0 16,0-4 5-16,5 31 3 16,-5 9-10-16,5 9-7 15,-5 0 2-15,0-4 0 16,0-1 9-16,0-8 2 15,0-5 3-15,0-9 0 16,0-8 0-16,0-6 2 0,0-3-1 16,0-5-1-16,-5-5 5 15,5-4 1-15,0-5-7 16,-5-4-4-16,0-4-57 16,0-1-24-16,-1-8-60 15</inkml:trace>
  <inkml:trace contextRef="#ctx0" brushRef="#br0" timeOffset="106265.5327">3146 2602 212 0,'5'-9'79'0,"1"4"-42"0,-1 1-1 0,-5 4 32 0,0 0-5 16,5 0-1-16,-5 0-17 16,0 0-7-16,0 0-22 15,0 0-6-15,0 0 1 0,0 0-3 16,5 0 3-16,0 0-4 15,0 0 1-15,-5 0-5 16,0 0 0 0,5 0 1-16,0 0 2 15,-5 0-3-15,10 4-2 16,0 5-5-16,5 5 0 16,0 3 4-16,5 10 2 15,0 5-3-15,5-1 1 16,0 0 0-16,-4 0 2 0,-1 1-1 15,0-6-1-15,0 1 1 16,-5-4-1-16,-5-6 0 0,5 1 2 16,-5 0 1-16,-5-9 1 15,0 5-5-15,5-5-1 16,-10-9-10-16,0 0-3 16,0-9-38-16,-5-5-18 15,5-4-58 1,0-4-23-16,15-5 29 15</inkml:trace>
  <inkml:trace contextRef="#ctx0" brushRef="#br0" timeOffset="106866.6488">4051 2740 180 0,'0'-13'68'0,"5"8"-36"0,0-8-9 0,-5 8 24 15,5-4-9-15,0 1 0 16,0-1-6-16,-5-5-2 15,5 1-17-15,-5-1 5 0,0 1 3 16,6 4 2 0,-6-4 1-16,0-1-5 15,0 5 1-15,0 0-2 16,0-4-2-16,0 4-4 16,0 0-2-16,0 0-6 15,0 0-1-15,5 5 1 16,-5-1 0-16,0 1-2 15,0 4 1-15,0 0-4 0,0 0-2 16,0 0-1-16,0 0 0 16,0 13 0-16,0 10 3 15,5 8-9-15,-5 13-1 16,5 10-3-16,-5 0-1 16,5-5 8-16,-5 5 6 0,0-5 1 15,0-9 0 1,0 0 3-16,0-9 2 15,0-4-2-15,-5-4 0 16,5-10-1-16,-5 0 1 16,5-4-2-16,-5 0 2 15,5-4-26-15,-5-5-10 16,5 0-43-16,-6 0-16 16,6-5-20-16,0-4-37 15,16-4 52-15</inkml:trace>
  <inkml:trace contextRef="#ctx0" brushRef="#br0" timeOffset="107420.6136">4443 2713 68 0,'5'-4'27'0,"-5"4"-14"0,0 0 9 0,0 0 17 16,0 0 6-16,0 0 5 15,0 0 4-15,0 0 3 16,0 0-9-16,0 0-2 16,-5 0-26-16,5 0 10 0,-5 0 5 15,0 0-8-15,0 0-3 16,0 4-10-16,0 1-1 16,0-1-10-16,0 1-2 15,0 4-3-15,0 0-2 16,-5 4 3-16,5 5 0 15,-5 0 1-15,5 4 2 0,0 5-3 16,0 9-2-16,0-5-1 16,5 0 0-16,0 1 3 15,5-6 2-15,0-3-2 16,5-5-2-16,5-10 4 16,5-3 1-16,5-5 0 15,6-5 1 1,-1-3 2-16,0-6 2 15,0-4 1-15,-5-4 2 16,-5 0-5-16,-5-5-1 16,-5 0 0-16,0 0 2 15,-10 0-3-15,-5-4-2 16,-5 4 0-16,-10 0-1 0,-5 5-5 16,-5 9 1-16,0 4-11 0,0 9-3 15,-1 4-18-15,6 5-6 16,5 0-22-16,5 0-10 15,10 0-46 1,5-9-34-16,20 0 68 16</inkml:trace>
  <inkml:trace contextRef="#ctx0" brushRef="#br0" timeOffset="108138.4674">4639 2494 116 0,'-5'-4'46'0,"0"4"-24"0,5 0 3 16,0 0 20-16,0 0 4 15,0 0 3-15,-5 0-6 16,0 0-4-16,0-5-23 16,0 5 2-16,0-4 2 0,0 4-3 0,0 0-2 15,0 0-6-15,0 0 0 16,0 0-1-16,0 4 1 0,0-4-4 15,5 0 0-15,0 0-5 16,0 0 0-16,0 0 1 16,5 0 2-16,5 0 3 15,5 0 5 1,5 0-8-16,0 0-3 16,1 0-2-16,-1 0 1 15,-5 0-1-15,0 0-1 16,0 0-2-16,0 0 1 15,-5 0 3-15,0 0 1 16,0 0-4-16,0 0-1 16,0 0 3-16,0 0 1 0,0 0-3 15,-5 0 1-15,6 0-2 16,-6 0 0-16,-5 0-7 16,5 0-4-16,-5 0-44 15,5 5-20-15,5-5-40 16,0-9-58-16,5-4 54 15</inkml:trace>
  <inkml:trace contextRef="#ctx0" brushRef="#br0" timeOffset="108710.7396">5001 2463 164 0,'-5'13'63'0,"5"-30"-34"0,0 26-1 0,5-14 25 0,0 5-7 15,1-4 0-15,-6-1-15 16,0 1-7-16,0-1-13 15,0-4-1-15,0 5 1 0,0-1-2 0,0 1 2 16,5-5 0-16,-5 4 1 16,5-3 2-16,-5-1 2 31,5 0-3-31,-5 4 0 16,0-4-1-16,0 5 0 0,0-1-6 15,0 5-2-15,0 0 0 16,0 0 0-16,0 0-5 15,0 0-1-15,0 0-2 16,0 0 0-16,5 9 0 16,0 5 3-1,0 4-2-15,0 4 1 0,0 5-3 16,-5 4-1-16,0 0 3 16,0 1 3-16,0-1-1 15,0 0 0-15,0-4 1 16,-5-5 0-16,0-4 2 15,0-4 1-15,5-6-10 16,-5-3-5-16,0-5-36 16,0-5-14-16,0-3-52 15,0-1-59-15,5 0 52 16</inkml:trace>
  <inkml:trace contextRef="#ctx0" brushRef="#br0" timeOffset="111057.0684">5358 2401 108 0,'-5'-5'44'0,"5"10"-24"0,0-5-2 0,0 0 20 16,0 0-4-16,0-5 1 15,-5 5-9-15,0-4-4 16,5-1-12 0,-5 1 0-16,5-1 3 0,-5 1 2 15,5-1 3-15,0 1 5 0,0 4 3 16,0-5 0-16,0 5-1 16,-5-4-3-16,5 4-2 15,-5-5-2-15,5 5-1 16,-5 0-5-16,5 0 0 15,0 0-5-15,0 0 1 16,-5 5-3-16,5-5 0 0,0 0 1 16,0 0 1-16,0 0-1 15,0 0-1-15,0 0-1 16,0 0 2-16,0 0-1 16,0 0 0-16,0 0-3 15,0 0 1-15,0 0-2 0,5 0-1 31,0 0-2-31,5 0 1 16,0 0 1-16,0 0 0 16,5 0 0-16,1 4 2 15,-1-4-3-15,-5 5 0 16,0-1 1-16,5-4 0 0,-5 5 2 16,5-5 3-16,-5 0 4 15,0 0 2-15,0-5-3 0,5 1-3 16,0 4-5-16,-5-5 0 0,0 1 0 15,10-1 0-15,-9 1 0 16,-1 4 0-16,0 0 0 16,0 0 0-16,-5 0-3 15,0 4 2-15,-5-4 3 16,0 0 1 0,10 5-4-16,-10-5 1 15,0 0 0-15,0 0 2 16,0 0-1-16,5-5-40 15,0 1-16 1,-5-5-50-16,0 0-21 16,10 0-17-1</inkml:trace>
  <inkml:trace contextRef="#ctx0" brushRef="#br0" timeOffset="105798.6819">3383 2544 116 0,'5'-5'46'0,"0"5"-24"0,0-4 18 16,-5 4 28-16,5 0-3 0,0-5 1 15,5 1-15-15,-5-1-4 16,0 1-27-16,5-1 2 0,-5 1-1 16,0-1-7-16,0 1-3 15,0-1-2-15,0 1 1 16,-5 4-1-16,5 0 0 15,-5 0-5-15,0 0-1 0,0 0-1 16,0 0-2-16,0 0-2 16,0 4-1-16,-5 5-3 15,-5 5-1-15,-5 8-7 16,-10 14-2-16,-5 8-18 16,-5 6-5-16,-6-6 0 15,-4 5 3 1,5 1-10-16,0-6-3 15,-1-8-5-15,6-5-1 16,5-8-6-16,5-1-23 16,5-9 21-16</inkml:trace>
  <inkml:trace contextRef="#ctx0" brushRef="#br0" timeOffset="105363.9804">2503 2450 124 0,'0'0'49'0,"0"0"-26"0,-5 0-5 0,5 0 18 16,0 0-1-16,0 4 2 16,0-4-5-16,0 0-2 15,0 0-17-15,0 0 5 0,0 0 3 0,0 0 2 16,0 0 1-16,0 0 0 0,0 0 0 16,0 0-2-16,0 0 1 15,0 0-7-15,0 0 1 16,0-4 1-1,0-1-10-15,0 1-4 32,0-1-3-32,0 5 1 0,0-4-1 15,5-1-1-15,0 5 5 16,0-4 1-16,0-1-2 16,0 1-3-16,-5 4 2 15,0 0 0-15,0 0-1 16,5 0 1-16,-5 0-2 15,0 0-1-15,5 0-2 0,-5 0 1 16,5 4-1-16,0 5 0 16,0 5 2-16,0 4 0 15,0 4-3-15,5 9 2 16,0 14 1-16,-5 4 0 16,0 5 0-16,0-5 2 15,-5-4-1-15,0-5 2 0,0-9-2 16,0-4-1-16,0-5 3 15,0-4 0-15,-5-5-1 0,0 1 1 16,0-10-2-16,0 1 2 16,0-5-4-16,5 0 0 15,-5-9-50-15,5 0-20 32,0-4-58-32,5-5-23 0,10-5 37 15</inkml:trace>
  <inkml:trace contextRef="#ctx0" brushRef="#br0" timeOffset="124084.3213">5429 2338 104 0,'5'0'41'0,"0"0"-22"0,-5 0 13 0,0 0 22 16,0 0 5-16,0 0 4 0,0 0-4 15,0 0-2-15,0 0-31 16,0 0 2-16,0 0 3 0,0 0-11 16,0 0-1-16,0 0-5 15,0 0 1-15,0 0-6 16,0 0-3-16,0 0-3 16,0 0-3-16,0 4-2 15,-5 1 1-15,0-1-1 16,5-4-2-16,-5 0 0 15,0 5 3-15,0-1 0 0,5 1 1 16,0-1 2-16,-5-4 1 16,0 0-4-16,5 0 1 15,-5 5 2-15,5-5 3 16,0 0-7-16,0 0 0 16,0 0 9-16,-10 0 4 15,10 0-4-15,0 0-2 16,0 0 1-16,0 0 1 15,0 0 1-15,0 0 0 16,0 0-2-16,0 0-1 16,0 0-3-16,0 0-2 15,0 0 1-15,0 0-1 16,0 0-3-16,0 0 2 16,0 4-4-16,0 5-1 15,0 0 3-15,0 4 1 16,0 1 2-16,10-1 2 0,-10 1-1 15,0-1-1-15,0-4 1 16,0 0-1-16,0 0 2 16,0-5 1-16,0 1-4 15,0-1 1-15,0 1 0 0,0-1 0 16,0 1-3-16,0-1 2 16,-10 1 3-16,10-1 1 15,0 1-4-15,0-1-1 16,0-4 3-16,0 0 1 0,0 0 0 15,0 0 1-15,0 0-2 16,0 0-1-16,10 0 1 16,0 0 1-16,-5 0-1 15,0-4-1-15,0 4-2 16,0 0-1-16,0-5 4 16,0 5 3-1,0 0-3-15,0 0-3 16,0-4 1-16,5-1 0 15,0 5-2-15,-5 0 2 16,0 0 1-16,0 0 2 0,0-4-1 16,-5 4-1-16,5 0 1 15,-5 0-1-15,5-5-3 16,0 5 2-16,0 0-1 0,-5 0-2 16,10 0 0-16,0 0 3 15,0 5 2-15,0-1 2 16,-5 5-4-16,6 0 1 15,-6 4-2-15,0 1 0 16,-5-1 2-16,0 1 0 16,-5-1 2-1,0 0 1-15,-1 1-1 16,-4-1 1-16,-5 1-2 16,5-1 2-16,-5-4-4 15,0 0 0-15,-5 0 1 16,0 0 2-16,0-5-1 15,5 1-1-15,0-5-2 0,5 0 1 16,0 0-10-16,-1-5-5 16,6 1-32-16,0-5-14 15,5 0-49-15,0-4-22 16,10-1 7-16</inkml:trace>
  <inkml:trace contextRef="#ctx0" brushRef="#br0" timeOffset="116247.458">291 3911 108 0,'-15'4'44'0,"10"5"-24"0,0 0-4 0,5-9 18 15,0 0-1-15,0 9 1 16,0-4-2-16,0-5 0 16,0 4-17-16,0 1 11 0,0-1 4 15,0-4 0-15,0 0 2 16,0 0-5-16,-5 5-2 0,5-5-9 16,0 0-5-16,0 0-4 15,0 0 0-15,0 0-4 16,0 0 0-16,0 0 3 15,0 0 3-15,0 0 0 16,0 0 2-16,0 0-2 16,0 0 0-16,0 0-8 15,0 0 0-15,5 4-1 16,-5-4 0-16,5 4 0 16,5 1 0-16,-10-5 0 15,10 4 0-15,0 1-3 0,0-1 2 16,5-4 10-16,0 0 3 15,0 0-3-15,-5 0-3 16,6 0-3-16,-1 5-3 16,0-5 1-16,-5 0-1 15,0 4 0-15,0 1 0 16,0-1-3-16,-5 1 2 16,0-1 1-16,0 1 0 15,0-1 0-15,0 1 2 16,0-5-1-16,0 0-1 15,-5 0 5-15,0 0 1 16,5 0-2-16,0 0-3 16,-5 0 0-16,0 0 1 15,0 0-6-15,5 0-1 16,0 0-47-16,5 0-20 16,5-5-51-16,0-8-21 0,11-5 26 15</inkml:trace>
  <inkml:trace contextRef="#ctx0" brushRef="#br0" timeOffset="116963.1306">175 4264 140 0,'-5'4'55'0,"5"1"-30"0,-10-5-7 0,10 0 18 16,0 0-3-16,5 0 1 15,-5 0 0-15,0 0 4 16,0 0-21-16,0 0 2 0,0 0 1 15,10 0-7-15,-10 0-2 16,5 0-6-16,1-5-4 16,-1 1 2-16,5-5 0 15,0 0-1-15,0 0 1 0,10 0-7 0,-10 0 1 16,0 0 1-16,0 0 3 16,0 5 0-16,0-1-1 0,0 1 1 15,0-1-1-15,0 1 2 16,-5 4 1-16,0 0-4 15,0 0 1-15,0 0 0 16,0-4 0-16,-5 4-3 16,0 0 2-16,0 0 1 15,0 0 2 1,0 0 1-16,0 0 1 16,5 0 0-16,0 0 2 15,5 4-1-15,-10-4 0 16,11 4 3-16,-1 1 3 15,0-1-2-15,-5-4 0 16,5 5 1-16,0-5 1 16,0 4-3-16,0-4-3 0,0 5-2 15,-5-1 0-15,0-4 0 16,0 5 3-16,0-1-3 0,0-4-2 16,0 5 0-16,5-5-1 15,-5 0 2-15,5 0 3 16,0-5-2-16,0 1-2 15,-5-1 0 1,0 1 1-16,0 4-28 16,0-5-9-16,0 1-56 15,1-1-21-15,4-4-21 16</inkml:trace>
  <inkml:trace contextRef="#ctx0" brushRef="#br0" timeOffset="120283.248">1839 4125 148 0,'-5'-13'55'16,"10"9"-30"-16,-5-1-1 0,0 5 24 0,5-4 5 0,-5-1 5 16,5 1-8-16,-5-5-1 15,0 0-27-15,0 0 7 0,0 4 4 16,-5 1-2-16,5-1 2 16,-5 1-8-16,0-1-3 15,0 1-8-15,0 0-1 16,5-1-6-1,-5 1 1-15,5-1 1 16,0 5 2-16,0 0-5 16,0 0-4-16,0 0-4 15,0 0-1-15,0 0-1 0,0 0 3 16,5 14-2-16,-5 3-1 16,5 10 0-16,-5 13 3 15,0 5 0-15,0 0 1 16,0-1-5-16,0-3 1 0,0-1 4 15,0-4 4-15,-5-5-3 16,0 0-3-16,0-4 1 16,5-5 2-16,0-4-2 15,-5 0-2-15,0-4-9 16,0-6-3 0,0 1-21-16,5-4-9 15,0-5-42-15,0-5-18 16,0 1-28-1,10-23-27-15,5-18 71 16</inkml:trace>
  <inkml:trace contextRef="#ctx0" brushRef="#br0" timeOffset="121191.8924">2242 3969 228 0,'0'18'85'0,"0"-18"-46"0,0 0-2 0,0 0 34 32,0 0-13-32,0 0-1 15,0 0-20-15,0 0-5 0,0 0-19 16,0 0-1-16,0 0-1 0,-5 0-6 16,5 0-3-16,0 0-4 15,0 4 1-15,-5 1-4 16,-1 4 1-16,-4 0 2 15,0 4 3-15,-5 9 0 0,0 1-1 16,0-1 3-16,5 0 0 16,0-4-4-16,5-4 1 15,0-5-18-15,0-5-5 16,5-4-16-16,0-4-3 16,5-5-8-16,5-5-2 15,0 1 2-15,0-5 1 0,5 0 14 16,-5 0 9-16,0-4 13 15,0 4 7-15,0 5 14 0,-5-1 6 16,0 5 18-16,1 0 9 16,-6 5 3-16,0-1 1 15,5 1-12-15,0 0-3 16,-5 4-8 0,5 0-4-16,0 4-4 15,5-4-1-15,0 0-7 16,0 4-4-16,0 1-1 15,0-1 1-15,5 1-1 16,0-1 2-16,0 1-2 16,0-1 2-16,0 1 4 15,0-1 6-15,-5-4-7 0,1 5-1 16,-1-5-1-16,0 0 0 16,0 0-5-16,-5 0 1 15,5-5 0-15,-10 5 0 16,0 0 2-16,0 0 1 15,10 0-4-15,-10 0 1 16,0 0 0-16,10 0 2 16,-5 0-1-16,0 0-1 15,-5-4 1-15,0 4 1 16,0 0-1-16,0 0 2 16,0 0-2-16,-5 4-1 15,5 1-4-15,-5-1 0 16,0 10-9-16,-5 8-4 15,0 9-7-15,0 14-2 0,0 4-2 16,-5-4 2-16,4 8 15 16,1-4 6-16,0-4 6 15,0-9 2-15,0-5 12 16,0-8 5-16,0-6 3 16,0-3 1-16,5-5-7 15,0 4 0-15,0-13-15 0,0 0-3 16,0 0-20-16,0-4-9 15,0-19-90 1,5-3-10 0,5-1-31-16,0-5 62 15</inkml:trace>
  <inkml:trace contextRef="#ctx0" brushRef="#br0" timeOffset="122311.861">3036 4103 104 0,'5'0'41'0,"0"0"-22"0,0 5 11 16,-5-5 23-16,5 4 0 15,0-4 2-15,0 4-7 16,-5-4 0 0,0 0-27-16,0 0-3 0,5 0-3 15,-5 0-6-15,5 0-1 16,0 0 0-16,0 0 2 16,0 0-3-16,5-4 1 15,-5 0 4-15,0-1 2 0,0 1-3 16,0-1-1-16,0 1 0 15,-5-1 4-15,0 1-2 0,0-1 1 16,0 1-5-16,0-5 0 16,0 0-5-16,-5 4 0 15,0-4 1-15,0 5 2 16,-5 0-5-16,0-5-1 16,0 4 0-16,-5 1 2 15,0-1 3 1,0 1 2-16,0-1-3 15,-5 1-1-15,0-1-1 16,4 5-2-16,1 0 1 16,0 0-1-16,0 0 0 15,5 0 2-15,0 0-3 16,-5 0 0-16,5 0-1 16,0 5 0-16,0-1 2 0,5-4 0 15,0 5 0-15,0-1 0 16,0 1-3-16,0-1 2 15,5 5-1-15,0 0-2 16,0 0 3-16,0 0 0 16,5 0 1-16,5 4 2 0,0 1-3 15,0-1-2-15,0 5 2 0,5 0 2 16,5 0 0-16,-5 0-1 16,0 4-2-16,0 0 1 15,1 1 1-15,-6-1 2 16,0 0-1-16,0-4 2 15,0 0-2-15,0 0-1 16,0 0 1 0,-5 0-1-16,0 4 0 15,-5 0 0-15,0 1 0 0,-5-1 2 16,0-4-8-16,-5 0-3 16,-5 0 0-16,0-5 0 15,0 0 3-15,-6 1 2 16,1-5 2-16,0 0 3 15,5-9 0-15,-5 0 2 16,5-5 0-16,5 1 1 16,0-5-2-16,0 0 1 15,5-5 0-15,0-3 1 16,5-10-2-16,0 4 1 16,5 1-4-16,0-5-2 0,5 0 2 15,5-4 0 1,0-5 3-16,10-4 1 15,-5 4-1-15,5 1 1 0,1 3-2 16,-1 6-1-16,0 3 1 16,-5 1-1-16,0 4 0 15,-5 5 0-15,0 4-3 16,-5 0 2-16,0 4-1 16,0 1 0-16,0-1 0 15,-5 5 0-15,0 0 2 16,0 0 0-16,-5 0-25 15,5 5-10-15,1 4-46 16,-6 0-19-16,5 0-46 16</inkml:trace>
  <inkml:trace contextRef="#ctx0" brushRef="#br0" timeOffset="125402.454">3398 4353 144 0,'-5'0'55'0,"5"5"-30"0,-5-5 4 0,5 0 25 16,0 0 2-16,0 4 3 16,0-4-10-16,-5 5-5 15,5-1-25-15,-5 1 4 0,0-5 1 16,5 0-6-1,0 4 0-15,0-4-2 16,0 5-1-16,-5-5 1 16,5 0 3-16,0 4-9 15,0-4-1-15,0 0-1 16,0 0 2-16,0 0-3 0,0 0 1 16,0 0-1-16,0 0 3 15,5 0-7-15,5 0-2 0,-5 0-1 16,0 0 2-16,0 0-1 15,0 0-1-15,-5 0 1 16,0 0-1-16,5 0 0 16,-5 0 2-16,0 0-3 15,0 0 0-15,0 0-1 16,0 0 0-16,0 0-22 0,5-4-10 16,0-1-50-16,0-8-22 15,10-5-54 1,25-5-31-16,5-3 95 15</inkml:trace>
  <inkml:trace contextRef="#ctx0" brushRef="#br0" timeOffset="126172.7677">3644 4090 136 0,'-5'-5'52'0,"5"1"-28"0,0-1-4 0,0 5 21 15,0 0 6-15,0 0 4 0,0-4-8 16,0-1-1-16,-5 1-24 15,5-1 3-15,-5 1 2 0,0-1-1 0,0 1-1 16,0-1-5-16,5 1 0 16,-5 0-5-16,5-1 1 15,0 1-1-15,0-1 1 16,0-4-2-16,0 0 1 0,0 0-4 16,0 0-2-16,0 0 2 15,0 1 2-15,0-1-2 16,0 0 1-16,0 4-3 15,0 1 2-15,0-1-4 16,0 1 0-16,0-1-3 16,0 1-1-1,0-1 1-15,0 1 0 16,0 4-5-16,0 0 1 16,0 4 0-16,0 10-1 15,5 4-1-15,0 4 1 16,0 9-8-16,0 14-4 15,0 9-5-15,5-1 1 16,-5 1 14-16,0-1 6 0,-5 1-1 16,0-5 2-16,0-4 0 15,0-9 2-15,0-5 1 0,-5-9 3 16,0 1-1-16,5-10 2 16,0 0-4-16,0-4 0 15,0 0-1-15,0-4-2 16,0-1-15-1,0-4-7-15,0-4-55 16,0-1-23-16,5 1-43 16</inkml:trace>
  <inkml:trace contextRef="#ctx0" brushRef="#br0" timeOffset="126674.015">4298 4152 136 0,'0'-4'52'0,"0"-1"-28"0,5-4 0 0,-5 5 24 15,5-1 5-15,0 1 5 16,0-5-8-16,0 0-3 16,0 0-26-1,-5 0 1-15,0 0 1 0,0 0-3 16,0 5 0-16,0-1-7 16,0 1 0-16,0-1-4 15,0 1 0-15,0-1-5 16,0 1-1-16,0 4-1 15,0 0 1-15,-5 0-2 16,0 4 2-16,0 5-4 0,-10 9-2 16,0 9-7-16,-11 9-2 15,-4 9-6-15,-10 4-4 16,5 0-2-16,0-4 3 16,-1-5 0-16,6-9 1 15,5-9-18-15,5-17-8 16,5-5-13-16,10-14-6 15,0-8-33 1,15-5-14-16,5-4 59 16</inkml:trace>
  <inkml:trace contextRef="#ctx0" brushRef="#br0" timeOffset="127059.4397">4061 4032 272 0,'-10'-5'101'0,"10"5"-54"0,0 0-11 16,0 0 38-16,0 0-19 16,0 0-7-16,0 0-16 15,5 0-6-15,-5 0-15 16,0 0-2-16,0 0 1 16,5 5-6-16,0-1-2 15,0 5 1-15,5 0 0 16,1 0 1-16,4 4 2 15,0 1-1-15,0 4 0 16,5-1-3-16,0 6-2 16,5-1 1-16,0 0-1 0,-5 5 0 15,-5 0 2-15,1 0-3 0,-1-5 0 16,-5 1 3 0,0 3 1-16,0-3-4 0,0-5 1 15,-5-5 0-15,0 0 2 16,0-4-14-16,0-4-5 15,-5-5-26-15,0 0-11 16,5 0-48-16,5-14-22 0,5-4-21 16</inkml:trace>
  <inkml:trace contextRef="#ctx0" brushRef="#br0" timeOffset="127576.1453">4810 4085 160 0,'-10'-9'60'0,"0"9"-32"0,-10 0 5 0,15 0 25 15,-5 0-13-15,0 0-3 16,0 0-10-16,0 0-2 0,0-4-17 16,0-1 8-16,5 1 2 0,0-1 2 15,0 1 2-15,0-1-4 0,5-4-2 16,0 5-5-16,0 0 0 15,0-5-5-15,0 0-1 16,5 4-2-16,-5-4 2 16,0 0-3-16,0 0-2 15,0 9-2-15,0-4-3 16,5-1-2 0,-5 5 1-16,0-4 1 15,0 4 0-15,0 0-3 16,0 0 0-16,0 9-1 15,0 0 0-15,5 4-2 16,0 10 1-16,-5 12-13 16,5 10-3-16,-5 4 4 15,0 0 3-15,0 0 10 0,0 1 5 16,0-6 0-16,0-3-1 16,0-10 1-16,0-4 1 15,0-5-1-15,-5-4 2 16,5-9 0-16,-5 0 3 0,0 0-25 15,0-9-10-15,0 0-45 16,0-9-19-16,0-5-23 16,0-4-34-16,20-13 55 15</inkml:trace>
  <inkml:trace contextRef="#ctx0" brushRef="#br0" timeOffset="128061.9582">5006 4036 168 0,'0'-9'66'16,"0"9"-36"-16,6-4 0 0,-6 4 28 0,0 0-5 15,0 0-1-15,0 4-18 16,-6 1-9-16,1-1-14 16,0 0 4-16,0 1 2 0,0-1-3 0,-5 1 2 15,0 4-7-15,0 0-1 16,0 0-2-16,-5 4-1 15,5 5-1-15,-5 4 0 0,0 5-5 16,5 4 1-16,5 5-2 16,-5 0 0-16,5-5 0 15,5 5 0-15,0-5 2 16,5-4 0 0,10-5 4-16,0-4 5 15,5-4-5-15,0-5 0 16,5-5-2-16,-5-8 1 15,0-5 2-15,1-5 2 16,-1 1-1-16,-5-1 1 16,-5-3 2-16,0-19 2 15,-5 0-3 1,0 0 0-16,-5 1-5 16,-5-1-2-16,0 5 0 15,-5-1-1-15,-5 10-14 16,0 4-5-16,-5 5-15 15,-1-1-3-15,1 5-19 0,5 5-4 32,0-1-25-32,5 5-12 15,5-4-11 1</inkml:trace>
  <inkml:trace contextRef="#ctx0" brushRef="#br0" timeOffset="128694.2575">4986 3804 164 0,'-15'-9'63'0,"15"13"-34"0,5-13 1 0,-5 9 28 0,0 0-5 15,0 0 1-15,0 0-13 16,0 0-3-16,0 0-21 16,0 0 3-16,0 0 3 0,0 9-6 15,0-4-2-15,0-5-8 0,0 9-3 16,0 0-2-16,0-1 1 16,0-8 4-16,0 0 4 15,10 5-4-15,0-5-2 16,6 0 2-16,-1 0 0 15,-5-5-3-15,5 1-1 16,0 4-3 0,0 0-1-16,0 0 1 15,0 0 0-15,-5 0 0 0,0 4 0 16,0 1 2-16,0-1 1 16,0 1-1-16,-5-5-2 15,-5 0-10-15,0 0-6 16,5 0-23-16,5 0-8 15,0-5-30-15,1-4-12 16,4 1-34-16,5-6-30 16,5-4 69-16</inkml:trace>
  <inkml:trace contextRef="#ctx0" brushRef="#br0" timeOffset="129248.0902">5439 3696 200 0,'-10'23'77'0,"10"-41"-42"0,0 31-6 0,0-13 28 15,0 0-14-15,5 0 9 32,0-4-15-32,0-1-20 15,0 1 1-15,0-1 2 0,-5 5-2 16,0 0 1-16,0 0-6 15,0 0-3-15,0-4-5 0,0-1-2 16,0 1 5-16,-5 0 3 16,5-1-4-16,0 1-2 15,0-5 6-15,0 4 3 0,0-4-5 16,-5 0-3-16,5 5-3 16,0-1-3-16,0-4 1 15,0 5-1-15,0-1-3 16,0 1 2-16,0 0 1 15,0-1 2-15,0 5-3 16,0 0 0 0,0 0-4-16,0 0-1 15,5 9-2-15,0 9 2 16,-5-5-9-16,5 23-3 16,0 4-9-16,-5 9-3 15,0-8 12-15,0 3 8 16,0-8 6-16,0-5 5 15,0-4 0-15,0-4 2 0,-5-6-2 16,5 1-1-16,-5-4 3 16,0-5 2-16,0 0-4 15,0-5-3-15,0 0-46 16,0-4-20-16,0 0-152 16,5-17 76-1</inkml:trace>
  <inkml:trace contextRef="#ctx0" brushRef="#br0" timeOffset="129683.1638">5776 3661 140 0,'-5'0'55'0,"0"4"-30"0,0 1 6 0,5 4 24 15,0-5-7-15,-5 5-4 16,-1 0-9-16,-4 0-5 15,5-5-16-15,0 5-4 0,0 5 0 16,0-5-2-16,-5 4 3 16,0 5-2-16,0 0 0 15,0 4-3-15,0 0-1 0,0 5-6 16,0 0 1-16,5-5-2 16,0-4-2-16,5 0 7 0,5-4 5 15,0-1 5-15,10-4 4 16,0-5 0-16,5-4-1 31,0 0 0-31,0-4 0 16,1-10-8-16,-1-3-5 15,0-1 4-15,-5-5 5 16,0 1-2-16,-5-5 0 16,-5 0-6-16,0 1-1 15,-5-1-1-15,-5 0 1 16,-5 5-7-16,0-1 1 0,0 10-23 15,-5-1-11-15,-5 10-42 16,0 13-17-16,-1 4-56 16</inkml:trace>
  <inkml:trace contextRef="#ctx0" brushRef="#br0" timeOffset="132687.9355">387 5502 152 0,'0'-5'57'0,"0"5"-30"0,5-13-27 0,-5 8 13 15,0 5-7-15,5-4-1 16,0-1-2-16,0-4 0 16,-5 5-2-16,0 0 6 0,0-1 5 15,0 1 0-15,0 4 1 16,0 0 8-16,0 0 4 0,0 0 0 15,0 0 2-15,0 0-2 16,0 0 2-16,0 0 0 16,0 0 1-16,0 0-7 0,5 0 0 15,-5-5-8-15,0 1 0 16,0-1-4-16,0 5 2 16,0 0-6-16,0 0-3 0,0 0 1 15,0 0 0-15,0 0-1 16,0 0-2-16,0 0 1 15,0 0 1-15,5 5-3 16,-5-5 0-16,0 0-1 16,5 4 0-16,0 1 2 15,-5-5 2 1,10 0 1-16,-10 0 1 16,0 0 2-16,10 0 1 15,-5 0 1-15,0 0 0 16,0 0-4-16,5 4-3 15,0 1 0-15,0-1 1 16,0-4-1-16,5 0-1 16,0 0 7-16,5 0 3 0,6-4-1 15,4-1 0-15,0 1-5 16,0-1-1-16,0 1-1 0,-5-1-2 16,-4 1 1-16,-1 4-1 15,-5 0 0-15,-5 4 0 16,0 1-29-16,-10-5-10 31,0 0-60-31,0 0-24 16,0-5-24-16</inkml:trace>
  <inkml:trace contextRef="#ctx0" brushRef="#br0" timeOffset="131986.2404">417 5100 108 0,'-10'0'44'0,"5"4"-24"0,10 0-2 0,-5-4 18 15,0 0-1-15,0 5 4 16,0-1-4-16,-5 1 1 15,0-5-20-15,0 4 11 0,0 1 3 0,5-5 0 16,0 0 0-16,0 0-11 16,0 4-1-16,-5 1-11 15,5-1-4-15,0 1 0 16,0-5 0-16,0 0-1 16,0 0-2-16,5 4 3 15,0 1 0 1,0-1-1-16,5 1 1 15,0-1-2-15,0 0 2 16,0 1 0-16,0-1 3 0,0-4 1 16,0 0 3-16,0 0-3 15,5 0-2-15,0 0-5 16,5 5 0-16,0-1 0 16,1 1 0-16,-6 4 0 0,0-5 2 15,0 5-3-15,0-4 0 16,0-1-4-16,-5-4 1 15,0 0-22-15,0-9-8 16,0 0-36-16,5-9-13 16,-5 0-35-1,5-4-25 1,-5 0 66-16</inkml:trace>
  <inkml:trace contextRef="#ctx0" brushRef="#br0" timeOffset="136024.6609">1337 5506 116 0,'-5'-9'46'0,"5"-9"-24"0,-5-8-4 0,5 21 18 0,0-4-7 15,0 0-2-15,-5 0-4 0,0 0-3 16,0 0-10-16,0 5 7 0,0-1 5 16,-1 1 0-16,1 0 1 15,0 4-1-15,0-5-2 16,0 1 7-16,0-1 3 15,-5 1-1-15,5-1 2 16,0 1-11 0,0-1-4-16,5 1-1 15,0-1 1-15,-5 5-9 16,5-4-2-16,0-1 1 16,0 5 1-16,0-4-1 15,0-1-1-15,0 5-6 16,0-4-1-16,0 4 1 15,0-5 0-15,0 1-2 0,0 4 0 16,0 0-1-16,0 0 3 16,0 4-2-16,0 10 1 15,5-1 2-15,0 5 0 16,0 9 0-16,0 0 0 0,0 4-3 16,0 5 0-16,-5 8 4 15,0 6 1 1,0 3 0-16,-5-8-2 15,5 0 1-15,-5-10-1 16,0-3 2-16,0-10 3 16,0-4-2-16,0 0 0 15,0-5 1 1,0-4-13-16,0-4-7 16,-5-5-66-16,0 0-13 15,5-9-8-15,15-9-19 16,10-5-16-1,5-8 64-15</inkml:trace>
  <inkml:trace contextRef="#ctx0" brushRef="#br0" timeOffset="137190.6198">1658 5283 176 0,'-5'4'66'0,"0"-4"-36"0,5 0-9 0,0 0 25 16,0 0-11-16,0 0-2 16,5-4-11-16,-5-5-1 15,0 4-12-15,0 5 1 0,0 0 3 16,0 0-5-16,0 0-2 15,0 0-1-15,0 0-1 0,5-4-2 16,-5-1 1-16,0 5 4 16,0 0 4-16,0 0-2 15,0 0 2-15,0 0-2 16,0 0 2 0,0 0-4-16,0 0 1 15,0 0-5-15,0 0 0 16,0 0 1-16,0 0 0 15,0 0 0-15,0 0 0 16,0 0-2-16,0 0-2 16,5 0 5-16,-5 0 4 0,0 0-7 15,0 0-1-15,0 0 1 16,0 0 3-16,0 0-2 16,0 0-2-16,0 0-3 0,0 0 1 15,5 0 1-15,-5 0 0 16,0 0-3-16,11-4 0 15,-1 4 2 1,0 0 0 0,0 0 1-16,0-5 0 0,0 1 6 15,0 0 6-15,5 4-6 16,-5 0-1-16,0-5-3 16,0 1-2-16,0 4-2 15,0 4 1-15,0-4 1 16,-5 5 0-16,5 3 0 15,-5 1 0-15,0 0 0 16,0 5 0-16,-5-1 2 16,0 5-1-1,-5 4 2-15,0-4-9 16,0 5-1-16,-5-1-5 0,0 0-3 16,-5-8 6-16,0-1 3 15,0 0 4-15,0 1 3 16,0-5 0-16,5 0-1 15,0 0-2-15,0 0 1 16,5-5 3-16,0 1 1 16,0-5-4-16,0 0 1 15,5 0 2-15,0 0 1 16,0-5-4-16,0 1 1 16,5-1 6-16,5 5 4 15,0-4-3-15,5-1-2 16,0-4-2-16,0 0 0 15,0 0 0-15,5-4 1 0,0 4-5 16,-5 0 1 0,0 0 2-16,0 0 1 0,-4 5-1 15,-1-1-2-15,0 1-2 16,0-1 1-16,-5 5 1 16,0 0 2-16,-5 0-1 15,5 5-1-15,0 4-2 16,0 0 1-16,0 4-1 15,0 1-2-15,0-1 5 16,-5 5 3-16,-5 4-3 16,5 5-3-16,-5 0 3 15,0 4 3-15,-5 0-1 0,0 1-2 16,-5-1-3-16,-5-4 1 16,-1 0 3-16,1-5 3 15,0 0-4-15,-5-8-3 16,5-1-13-16,0-4-5 15,0-5-25-15,5-4-11 16,5 0-36-16,5-4-17 16,15-5-8-1</inkml:trace>
  <inkml:trace contextRef="#ctx0" brushRef="#br0" timeOffset="137614.1253">2096 5680 196 0,'-20'18'74'0,"15"-9"-40"0,0 5-5 15,5-5 30-15,0-5-6 16,0 1 1-16,0-1-10 16,0 0-5-16,0-4-22 15,0 0-1-15,0-4-2 0,0 0 1 16,5-1 1-16,-5 5-6 0,0 0-4 16,0 0-3-16,0 0 0 15,0 0-2-15,0 0 2 16,0 0-2-16,0 0 2 15,0 0-4-15,0 0 0 16,0 0 3-16,0 0 1 16,0 0-1-16,0 0-2 0,5 0-37 15,0-4-17-15,0-1-48 16,5 1-18-16,5-5-16 16</inkml:trace>
  <inkml:trace contextRef="#ctx0" brushRef="#br0" timeOffset="138770.4238">2483 5314 184 0,'-5'-9'71'0,"5"0"-38"0,0 5-39 16,-5-1 86 0,0 1-26-16,5-5-9 15,0 9-10-15,0 0-22 16,0 0 8-16,0 0 5 0,0-5-8 16,0 5-2-1,0 0-3-15,0 0-1 16,0-4 0-16,5 4 0 15,-5 0-2-15,5-5-1 16,0 1-3-16,0-1 1 16,-5 5-4-16,10 0 0 15,-10 0-1-15,10 5-2 0,0-1 1 16,5 5 1-16,0 5-3 0,0-5-2 16,0 0 2-16,0 0 2 15,-4-1 0-15,-1 1 2 16,0-4-2-16,0 4-1 15,0-5-2-15,0 1 1 16,-5-1 3-16,0 5 1 16,0 0-1-16,-5 5-2 0,-5-1 3 15,0 5 0-15,-5 0-12 16,-5 0-4-16,0-5-5 16,0-4-2-16,-1 0 9 15,6 0 4-15,0 0 7 16,0-5 4-16,0 1-3 0,0-5-3 31,0 0 1-31,5 0 2 16,0 0 0-16,0 0 2 15,0 0-2-15,5 0-1 16,0 0 1-16,0 0 1 0,0 0-3 16,0 0 0-16,0 0 5 15,0 0 2-15,0 0 0 16,5-5-1-16,0 5-1 0,-5 0 0 15,0 0-2-15,10 0-2 16,0-4 1-16,5-1-1 16,0 5 0-16,-5-4 0 15,0-1 2-15,1 1 1 16,-1-1-1-16,0 5-2 16,0-4-2-1,0 4 1-15,0 0-1 16,0 0 0-16,0 0 2 15,-5 0 0-15,5 0 0 16,-10 0 0-16,5 4 0 16,0 1 0-16,-5-5 0 0,10 4 0 15,-5 1 2-15,0 4 1 16,-5 0-1-16,0 0-2 16,0 4-2-16,0 0 1 0,-5 5 3 15,0 5 3-15,-10 3-2 16,0 1 0-16,-5 4-3 15,-5 1-1-15,-5 4 1 16,-1-5 0-16,1-9 0 16,5-4 2-16,0 0-3 0,5-5 0 15,0-4 1-15,5 0 2 16,0-9-12-16,4 0-6 16,1-4-29-16,5-10-11 15,0-8-59-15,15-5-26 16,11 0 23-1</inkml:trace>
  <inkml:trace contextRef="#ctx0" brushRef="#br0" timeOffset="140477.5757">3332 5707 132 0,'-10'9'52'0,"5"-4"-28"0,0 4-6 16,5-9 20-16,0 9-4 15,-5-1 1-15,5-3-12 0,-5-1-3 16,5-4-12-16,0 0-1 16,0 0 3-1,0 0 0-15,0 0 2 16,0 0-2-16,0 0-1 16,0 0-5-16,0 0-1 0,0 0-1 15,0 0 1-15,0 0-2 16,0 0-1-16,0 5 1 15,0-5 1-15,0 0-1 16,0 0-1-16,0 0 1 0,0 0-1 16,0 0 0-16,0 0 0 15,0 0 0-15,0 0 0 16,0 0-3-16,0 0 2 16,0 0 1-16,0 0 0 15,0 0-3-15,0 0 2 16,0 0 1-1,0 0 0-15,0 0-3 16,0 4 0-16,0-4-14 16,0 0-4-16,0 0-18 15,0 0-7-15,0 0-18 16,0 0-45-16,0 0 24 16</inkml:trace>
  <inkml:trace contextRef="#ctx0" brushRef="#br0" timeOffset="141426.9053">3443 5479 152 0,'0'-4'57'0,"5"4"-30"0,5-5-3 0,-10 5 22 0,5-4-1 15,5-5 0-15,0 0-9 0,0 0-5 16,0 0-17-16,0-4 2 0,0-1 2 16,1 1-2-16,-6 4 1 15,0 0-3-15,0 0-1 16,-5 5 1-16,0-1 2 16,0 5-1-16,0 0 1 15,0 0-6-15,0 0-2 16,0 0-4-16,0 9-1 15,0 0-1-15,-5 5-2 16,0 3-2-16,-5 6 1 0,-6-5 3 16,-4 4 1-16,0 9-10 0,-10 9-5 15,0 5-5-15,0 4 0 32,-5 0-2-32,-1-8-1 15,6-6-2-15,5-8-1 0,0-4-18 16,5-10-9-16,0-4-15 15,5-5-5-15,0-4-17 16,4-9-19 0,6-4 44-16</inkml:trace>
  <inkml:trace contextRef="#ctx0" brushRef="#br0" timeOffset="141865.2748">3242 5515 220 0,'-15'-13'82'0,"-5"13"-44"0,10 0-7 0,10 0 32 0,0 0-11 15,0 0-3-15,0 0-12 16,0 0-4-16,0 0-18 16,0 0 4-16,0-5 4 0,0 5-6 0,0 0 1 15,0 0-5-15,0 0 2 16,0 0-6-16,0 0-3 15,0 0-3-15,0 0 0 16,0 0 0-16,0 0 1 16,10 0-5-16,0 5-1 15,5 4 1-15,5 4 0 0,0 5-2 16,0 9 2-16,5 8 1 16,1 6 2-16,-1 3-1 15,0 1 2-15,0-5-4 0,0-4 0 16,-5-5 1-16,-5-4 2 15,0 0-1-15,-5-5-1 32,0-4 1-32,0 0 1 15,-4-5 1-15,-1-4 1 16,0 0-24-16,0-4-12 16,-5-5-63-16,0 0-26 15</inkml:trace>
  <inkml:trace contextRef="#ctx0" brushRef="#br0" timeOffset="142533.1647">4152 5649 96 0,'-15'-4'38'0,"10"-1"-20"0,-5 1 10 15,10 4 19-15,-5-5 2 16,0 1 3 0,0-5-7-16,0 0-1 15,0-4-24-15,0-1 6 0,0 1 4 16,-1-1-5-16,1 5-2 15,0 0-5-15,0 0-1 0,5 1-3 16,-5-1-1-16,0 0 1 16,0 0 2-16,5 0-3 15,0 0 2-15,0 0-2 0,-5-4 2 16,5-1-4-16,0 5 1 16,0 0-9-16,0 0-2 15,0 0 1-15,0 0 3 16,0 5-2-16,0 0-2 15,5-1-3-15,-5 1 1 16,0-1 1 0,0 5 0-16,0 0-5 15,0 0 1-15,0 9 0 16,0 4 2-16,5 5-1 16,0 0-1-16,0 22-11 15,-5 10 2-15,5 3 2 16,-5 5 6-16,0-4 3 15,0 0 4-15,0-10 1 16,-5-4-1-16,0-4-2 16,0-5 3-16,0-8 0 15,0-5-1-15,0-5 1 0,0-4 0 16,5 0 1-16,-5-5-35 16,5-8-25-1,0-5-14-15,5-9-27 0,5-4-9 16,0-5-9-1</inkml:trace>
  <inkml:trace contextRef="#ctx0" brushRef="#br0" timeOffset="143083.4024">4519 5453 272 0,'-10'4'101'0,"5"9"-54"0,-5-8-26 15,5-1 30-15,0 1-12 16,0-1-2-16,-5-4-10 16,0 5-3-16,-1-1-13 15,1-4 0-15,0 5 2 0,0-1-5 0,0-4 0 16,0 5-6-16,0-1-2 16,0 1 0-16,0-1 2 0,0 5-1 31,0 0-1-31,0 4-2 15,0 10 1-15,0 3 1 16,0 10 0-16,0 4-3 16,0 1 0-16,5-1 2 0,0 0 0 15,10 0 1-15,0-4 0 16,5 0 0-16,0-9 0 16,5-1 0-16,5-8 0 15,5-4 0-15,5-5 0 16,5-9 6-16,1-9 6 15,4-5-2-15,-5-4 0 0,0 1-2 16,-5-6 0-16,-5-8 0 16,-4-5 0-16,-6-4-2 15,0-5 1-15,-5 1-2 0,-10 3 0 16,0 6-1-16,-5-1 0 16,-5 5-5-16,-10 4 1 31,-6 4-2-31,-4 10-2 15,-5 4-11-15,0 5-5 16,0 4-14-16,5 4-6 16,4 5-16-16,1 0-7 0,5 0-32 15,5 4-13-15,5 1-10 16</inkml:trace>
  <inkml:trace contextRef="#ctx0" brushRef="#br0" timeOffset="143752.5173">4433 5073 136 0,'-10'4'52'0,"5"-4"-28"0,0 5 14 0,5-5 26 16,0 0-7-16,0 4-3 16,0-4-14-16,-5 0-2 15,5 0-22-15,-5 0 2 0,5 0 2 16,0 0-9-16,-5 5-1 16,0-1-4-16,5-4 1 15,0 5-2 1,0-1 0-16,0 0-3 15,0 1 1-15,0-1-7 16,0-4 1-16,0 0 3 16,10 9 2-16,5-4-3 15,0-1 1-15,11 1 4 16,-1-1 5-16,5 1-3 16,0-1 2-16,0-4-3 0,0 0 2 15,-5 0-4-15,1 0-2 16,-6 5 0-16,0-1 1 15,-5 1-1-15,0-1-1 16,-5 0 1-16,0 1 1 16,0-5-1-16,0 0-1 15,0 0-10-15,-5 0-4 16,0 0-39-16,0-5-16 16,5-3-26-16,0-6-8 15,6-4-9 1</inkml:trace>
  <inkml:trace contextRef="#ctx0" brushRef="#br0" timeOffset="145321.5443">5072 4957 188 0,'-10'0'71'0,"5"4"-38"0,-20 0-8 16,25-4 25-16,-5 0-3 16,5 0-1-16,0 0-10 15,0 0-3-15,0 0-18 16,0 0 0-16,0-4-1 0,0 4-1 16,0 0 0-16,0-4-3 0,0 4-1 15,0 0-1-15,0 0 2 16,0 0-1-16,0 0 2 15,0 0-4-15,0 0-2 16,0 0-5-16,0 0 0 16,0 8-2-16,0 1 0 15,0 5 2-15,0 4 0 16,0 0 0-16,0 4 0 16,0-4 0-16,0 0 0 15,5-5 0-15,-5 0 2 16,0 1-3-16,0-1 0 15,0-4 1-15,0 0 2 16,0-4-1-16,0-1 2 16,0 1-4-16,0-1 0 0,0-4-1 15,0 4 0-15,0 1 2 0,0-1 2 16,0 1-1 0,0-5-1-16,0 4 1 15,0 5-1-15,0-9 2 16,0 0-1-16,0 0-1 15,0 0 1-15,0 0-1 16,0 0 0-16,5-4 0 16,0 4 0-16,0-5 0 15,0 1 0-15,0-1 0 16,0 1 0-16,0-1 0 16,-5 5-3-16,5-4 2 15,-5 0 3-15,5-1 1 16,0 1-4-16,-5 4 1 15,5-5 0-15,-5 5 2 16,0 0-1-16,0 0-1 16,5 0 1-16,0 0-1 0,0 0 0 15,0 0 2-15,0 0-3 16,0 0 0-16,0-4 1 16,-5 4 0-16,0 0 0 15,0 0 2-15,0 0-3 16,0 0 0-16,5 0 1 15,0 4 0-15,-5-4 0 0,5 5 2 16,0-1-3-16,5-4 0 16,-10 0 1-16,5 5 0 15,0-1 0-15,0 0 0 16,0 1 0-16,0 13 2 16,0-5-1-1,0 1-3-15,0-1 1 16,-5 0 3-16,0 1 1 15,0-5-4-15,0 9 1 16,0-5 0-16,-5 0 2 16,0-4-1-16,0 0 2 15,0 0 2-15,0 0 2 16,-5 0-3-16,5 0-3 16,-5 0 0-16,5 0 1 0,-5-5 1 15,5 1 1-15,0-1-2 16,0 1-2-16,0-5 1 15,0 4 1-15,-5 1 1 16,5-1 3-16,0-4-1 16,-5 0 2-16,0 5 0 0,0-5 1 31,0 0-2-31,0 0-1 16,5 0-1-16,-5 0 0 15,5 0-2-15,-1 0-2 16,1-5 1-16,0 1-1 15,0-1-3-15,0 5 2 16,0 0-34-16,5-4-15 0,0-5-78 16,0 0-32-16,5-9 8 15</inkml:trace>
  <inkml:trace contextRef="#ctx0" brushRef="#br0" timeOffset="144236.395">5022 4912 176 0,'-5'-5'68'0,"5"1"-36"0,0-1-7 16,0 5 27-16,0 0-8 16,0-4-2-16,0 4-6 15,0 0-2-15,0 0-19 16,0 0 9-16,0 0 3 0,0 0-3 0,0 0 0 16,0 0-7-16,0 0-2 15,0 0-7-15,0 0-3 16,10 0 0-16,0 0-1 15,0 0 0-15,0-5 0 16,5 1-2-16,0 0-2 16,0 4-2-16,5 0 1 15,-5 0 1-15,5 4 0 16,-5 0 0-16,0 1 0 16,1-1 0-16,-1 1 2 15,-5-1-1-15,0-4-1 16,-5 0 1-16,-5 0 1 15,0 0-1-15,0 0 2 16,0 0-24-16,0 0-8 16,0 0-30-16,0 0-10 0,-5 0-19 15,0 0-8-15,-5 0 2 32,0 5-22-32,0-1 45 0</inkml:trace>
  <inkml:trace contextRef="#ctx0" brushRef="#br0" timeOffset="175842.3082">482 6936 64 0,'-5'0'27'0,"5"0"-14"0,0 0 2 0,0 0 13 16,0 0 2-16,0 0 4 16,0 0-5-16,0 0-3 15,0 0 1-15,0-4 0 16,0 4-14-16,0 0 3 0,0 0 4 16,0-5 0-16,-5 5 0 0,0 0-4 15,0 0-2-15,-5 0-4 16,5 5-1-16,-5-1-5 15,5 1-1-15,0 3 1 16,0 1 2-16,0-4 3 0,0-1 5 16,0 1-4-16,0-1 2 15,5-4-5-15,0 0-2 16,0 0 0-16,0 0 1 16,0 0-1-16,0 0 2 15,5 5-6-15,0-1-1 16,5-8-2-1,5-1 0-15,0 1 2 16,0 4 2-16,0 0-1 16,0 0-1-16,5-5 5 15,0 5 4-15,6-4-3 0,-1-1 2 0,5 5-1 32,0 0 1-32,-5-4-4 15,0 4-3-15,-5 0-3 0,-5 0 1 16,1 0 1-16,-6 0 0 0,0 0 2 15,-10 0 3-15,0 0-15 16,0 0-6-16,5 0-49 16,0-5-23-16,0-3-34 15,15-6-33 1,15-4 65-16</inkml:trace>
  <inkml:trace contextRef="#ctx0" brushRef="#br0" timeOffset="175125.633">427 6735 120 0,'-5'-4'46'0,"5"12"-24"0,-5-12-6 0,5 4 16 16,0 0-4-16,-5-9 0 15,0 0-2-15,0 5 1 0,5-1-15 16,0 1-2-16,-5-1 0 0,0 5-2 15,0 0 3-15,0 0 3 16,-5 9 7 0,-1 0-4-16,1-4-3 15,5 4-1-15,0-1 1 16,0-3 2-16,0-1-5 0,0 1 1 16,0-1-5-16,5-4 1 15,0 0-5-15,0 0-2 0,0 0 0 16,0 0-1-16,10 5 0 15,0-1 0-15,0 1 0 16,5-1 0-16,6 1 0 16,-6-1 0-1,5 1 2-15,0-5 3 16,0 0-2-16,0 0-2 16,5 0-3-16,0 0-1 15,1-5 2-15,4 1 0 16,0-1 3-16,5 1 1 15,0-10-1-15,0 1-2 16,-4-5 1-16,-1 5-1 0,-5-1 0 16,-5 5 0-16,-5 9-3 15,0 0 0-15,-15 0-29 16,10 0-14-16,-10 0-34 0,5 0-14 16</inkml:trace>
  <inkml:trace contextRef="#ctx0" brushRef="#br0" timeOffset="177314.741">1849 7066 168 0,'-10'0'66'0,"10"0"-36"0,0 0-4 0,0 0 25 16,0 0-3-16,0 0-1 16,0 0-13-16,0 0-6 15,0 0-16-15,0 0 3 0,0 0 3 0,0 0-2 31,0 0 1-31,0 0-1 16,10 0 3-16,1 0 0 16,-6 0 1-16,0 0-7 0,0 0-3 15,0 0-3-15,0 0-2 16,0 0-1-16,-5 0 0 16,0 0-2-16,0 0 1 15,0 0-4-15,0 0-2 0,0 0-9 16,0 0-3-16,0 0-43 15,0 0-17-15,0 4-40 16,0-4-16-16,10 9 17 16</inkml:trace>
  <inkml:trace contextRef="#ctx0" brushRef="#br0" timeOffset="176528.3909">1477 6869 132 0,'0'0'52'0,"0"0"-28"0,5-4-8 0,1 4 16 0,-6 0-4 16,5 0-2-16,-5-5-3 16,0 1-3-16,0-1-10 15,0 1 7-15,0 4 5 0,0-5-5 16,0 1 1-1,-5 4-7-15,-1 0 1 16,1 0-1-16,0-5 3 16,-5 5-5-16,0 0-1 15,-5 5-4-15,0-1-1 16,0 5-1-16,0 0-2 16,-5 5-2-16,5-1 1 15,0 0-1-15,0 5 0 0,0 0 2 16,5 4 0-16,-1 1-3 15,1-5 2-15,5 0-1 16,0-1-2-16,5-3 3 16,0-1 0-16,5 1-2 15,5-5 2-15,6-1 1 0,4-8 0 16,10 0 0 0,0-4 0-16,0-5 2 15,0 0 3-15,0-4 2 16,1-10 1-16,-6 1 7 15,0-5 2-15,0-4 3 16,-5 0 0-16,-5-1-5 16,0-3 1-16,-10-10-7 15,0 14-3-15,-5 4 1 0,0 5 0 16,-10 8-8-16,-5 10-1 16,-10 4-22-16,-15 9-7 15,0 4-17-15,-1 5-5 16,6 0-29-16,5-5-13 15,10 1-13 1</inkml:trace>
  <inkml:trace contextRef="#ctx0" brushRef="#br0" timeOffset="178115.912">2216 6918 140 0,'-10'5'55'0,"5"-1"-30"0,0-8-5 15,5 4 19-15,0 0-2 0,0-5 3 16,0 5-5-16,0-4 1 16,0-5-20-16,0 0 4 0,0 0 1 15,0-4 2-15,0 4 1 16,0 0-5-16,-5-5-1 0,0 5-6 16,0-4 0-1,0 4-5-15,0 0 1 0,0-9 4 16,0 0 2-16,5 5-5 0,0-5-1 15,0 5 0-15,0-1 2 16,0 5-1-16,0 0 2 16,0 0-6-16,0 5-1 15,0-1 0-15,0 1 0 16,0-1 0 0,0 1 0-16,0 4-5 15,0 0 1-15,0 0-2 16,0 0 0-16,0 0 2 15,0 0 0-15,0 0-5 16,5 9 1-16,0 13 0 16,5 5-1-16,-5 9-5 15,0 4-4-15,0 5 5 0,-5-5 3 16,0-4 1-16,0-5 4 16,0 0 0-16,-5-4 3 15,0 0-1-15,0-5-1 0,0-4 1 16,0 0 1-16,0-5-1 15,0 1 2-15,0-5-11 32,5-5-2-32,0 1-17 15,0-5-8-15,0 0-32 16,0-5-12-16,10-4-43 16,5-9-33-16,10-17 66 15</inkml:trace>
  <inkml:trace contextRef="#ctx0" brushRef="#br0" timeOffset="179314.9732">2578 6641 188 0,'-10'27'71'0,"5"-23"-38"0,-5 5-17 0,5-4 22 15,5 4-7-15,-5-9-1 16,0 0-3-16,5 0 0 16,0 0-15-16,0 0 6 0,0 0 3 15,0 0-5-15,0 0-1 0,0-5 8 32,0 1-10-32,0-1-5 15,-5 1-4-15,5-1-4 16,0 1 1-16,-5-1-1 15,0 1 0-15,5 0 2 16,0-1-3-16,0 5 0 16,0 0 1-16,0 0 2 15,0 0-1-15,0-4 2 0,0 4 0 16,0 0 3-16,0-5-3 16,5 5-2-16,0-4 2 15,0-1 0-15,0 5-4 16,5 0 1-16,0-4-2 15,0 4-2 1,0 0 3-16,0-5 2 16,1 1 0-16,-1-1 2 15,5 1 4-15,0-1 4 16,-5 5-4-16,0 0 1 16,0 0-5-16,-5 0 0 15,0 0-1-15,-5 0-2 16,5 5 1-16,-5-5-1 15,5 9 0-15,-5 0 0 0,0 4 0 16,0 1 0 0,0 8 0-16,0-4 0 0,-5 0-5 15,0 0 1-15,0-1-3 16,-5 6 0-16,0-1-3 16,-5 0 1-16,0 1 0 15,0-5 1-15,0 0 0 16,-1-1 0-16,1-3 5 15,0-1 1-15,5-4 2 16,0 0 2-16,0 0-1 16,0-5-1-16,0-4-2 15,0 5 1-15,5-1 1 16,0 1 2-16,0-1-3 16,0 1 0-16,0-5 1 15,0 4 2-15,5-4-1 0,0 0-1 16,0 0-2-16,0 0 1 15,0-4 10-15,5 4 3 16,5-5-5-16,-5 1-2 16,5-5-3-16,0 0-2 15,5-4 1-15,-5-1-1 16,5 5 0-16,0 0 0 16,-5 0-3-16,5 0 2 15,-5 1 1-15,1 3 2 16,-1-4-1-16,0 5 2 15,0-1-4-15,0 1-2 16,0 4 2-16,0 0 0 0,-5 0 1 16,5 4 0-16,-10-4 0 15,10 5 0-15,0-1-3 16,-5 5 2-16,-5-9 1 16,10 9 2-16,0 0-1 15,0 0-1-15,-5 0 1 16,0 4 1-16,-5 1-3 15,-5 3 0-15,-5-3 1 16,0 4 0-16,-5-5-3 16,0 5 0-16,-5 0 2 15,0 0 0-15,0 0 1 16,-5 4 0-16,-1 0 0 0,1 1 0 16,0-5-3-1,5-1 2-15,0-3-6 16,5-5-3-16,0-5-8 0,5-4-3 15,0-4-25-15,0-1-10 16,10-8-34-16,5 0-16 16,15-10 13-1</inkml:trace>
  <inkml:trace contextRef="#ctx0" brushRef="#br0" timeOffset="181142.5639">3031 6605 172 0,'0'-4'66'0,"5"4"-36"0,0-5-15 0,0 5 20 0,0-4-2 15,0 0 3 1,0 4-7-16,0 0-1 16,-5 0-15-16,0 0 5 0,0 0 5 15,0 0-6-15,0 0-2 16,0 0-2-16,0 0 1 15,0 0-1-15,0 0 0 16,0 0 1-16,0 0 2 16,0 0-1-16,-5 0 1 0,5 0-8 15,-5 0-3-15,0 4-3 16,0 0 1-16,0-4 0 16,0 5 1-16,0-5-2 15,0 4 1-15,5-4 0 16,0 0 1-16,0 0-2 15,0 0-2 1,0 0-2-16,0 0 1 16,0 0 1-16,0 0 0 15,0 0 2-15,0 0 1 0,10 0 1 16,0 0 0-16,0 0 0 16,5 0 0-16,0 0 0 15,0 0 2-15,0 0-3 16,0-4-2-16,0-1 0 0,-4 5 1 15,-1 0 1-15,0 0 1 16,0 0-2-16,-5 0-2 16,-5 0 1-16,0 0-1 15,5 5-3-15,0-1 2 16,0 1-1-16,5 4 0 16,-5 0 2-16,0 0 2 0,0 0-3 15,0 0 0-15,0-1-1 16,0 1 0-16,0 0 4 15,-5 5 3-15,0-1-2 16,0 1-2-16,-5 3 0 16,-5 1-1-16,0 0-5 15,0 0-1 1,-5 0-4-16,-5 4-1 16,-5-4-3-16,-1 0-1 15,-4-5 1-15,5 5 3 0,0-9 7 16,5 5 4-16,0-10 1 15,5 1 2-15,5-5-4 16,0 0 0 0,5 0 1-16,-1 0 2 0,6-5-1 0,0 1-1 15,0-1 1-15,-5 1 1 16,5-1-1-16,0 1 2 16,0 4 0-16,0-5 1 15,0 5-2-15,0-4 1 16,5-1 2-16,6-4 2 15,4 1-1 1,0-1-1-16,5 0-6 16,0 0 1-16,5 0 0 15,0-5 2-15,-5 10-1 16,0-5-1-16,1 0 1 16,-1 0-1-16,-5 5 0 15,0-5 0-15,0 9 0 16,0-5 0-16,-5 5 0 0,0-4 2 0,0 4-3 15,0 0 0-15,0 0 1 16,5 0 0-16,-5 0 0 16,5-5 0-16,-5 5 0 15,6 0 0-15,-6 5 0 16,0-5 0-16,0 4-3 16,0 1 2-16,-5-1 1 0,0 1 0 15,0 8 2 1,-5 0-1-16,0 10-1 15,-5-5 3-15,0 0 0 16,0-1-1-16,0 6-2 16,-5-5 1-16,0-1-1 15,-5-3-3 1,5-1 0-16,-6 1 4 16,1-1 1-16,0 1 0 15,5-6 1-15,-5 1-2 16,0 0 2-16,0 0-2 0,0 0-1 15,0 0 1-15,0-4-1 16,0-1 0-16,0 1 2 16,-6-1-1-16,1 0-1 0,-5 1 1 15,0-1-1-15,0 1-5 16,5-1 1-16,0-4-18 16,5 0-8-16,0 0-57 15,10-4-26-15,10-10-40 16</inkml:trace>
  <inkml:trace contextRef="#ctx0" brushRef="#br0" timeOffset="182793.4839">3941 6842 168 0,'-20'0'66'0,"15"9"-36"0,0-4-4 0,5-5 23 15,0 0 0-15,0 0 1 16,0 0-6-16,0 0-1 15,0 0-23 1,0 0 6-16,0-5 2 0,0 5 0 16,5-4 1-16,0-1-14 15,0 1-4-15,0-1-5 16,5-4-1-16,0 5-3 16,-5-1 1-16,0 5-4 15,0-4 0-15,5 4 1 16,0 0 0-16,0 4-3 0,0-4 0 15,0 5 2-15,0 8 2 16,0-4-2-16,0 0 0 16,0 0 1-16,0 5 0 15,0 3 0-15,-5 1 0 16,-5 5-5-16,0-6 1 16,-5 1-5-1,0 0 1-15,-5 5-1 16,5-1 3-16,0 0-1 15,-10 1 2-15,5-6 1 16,0 1-1-16,5-4-1 0,0-5 1 16,0-5 3-16,0-4 1 15,5-4-8-15,10-10-4 16,5-4 4-16,0 1 5 0,5-6 3 16,0 1 1-16,6-9 0 15,-1-1 0-15,-5 5-3 16,0 1 2-16,0-1 1 15,-5 5 2-15,10 4-1 16,-10 4 2-16,0-4-2 16,-5 9 2-16,1 0 0 0,-6 1 3 15,0 3-5-15,0 1-3 16,0-1 3-16,-5 1 3 16,0 4-1-16,5 0-2 15,0 0 0-15,0 0-1 16,5 4 0-16,-5-4 0 15,5 5 0 1,-5 4 0-16,5-1 0 16,-5 1 0-16,5 9 0 15,-5 0 0-15,0 0 2 0,0 0 1 16,-5 4 1-16,0 1 2 16,0-6-3-16,0 6-2 15,0-1 2 1,0-4-2-16,-5 0 2 0,5 0-4 15,-5-5 0-15,5 1 1 16,-5-1 2-16,5-4 1 16,-5 0 1-16,5-5 0 15,0 1 0-15,0-1-2 16,-5-4-2-16,5-4-6 16,0-1-1-1,0-4-6-15,0-4-2 16,5-9 4-16,0-5 4 15,5-4 2-15,0-1 0 16,0-3 4-16,5 3 0 16,0-8-2-16,0 9 2 0,1-9-1 15,-1 13 0-15,-5 4 2 16,0 1 0-16,0 4 2 16,0 5 3-16,0 4-2 0,0 0 0 15,0 0 1-15,0 4 2 16,0 1-1-16,0 0 2 15,0-1-2-15,0 5 0 16,0 0-1-16,0 0 2 16,0 5-1-1,0 3 0-15,1 1 1 16,-1 9 1-16,0 5-1 16,-5-1-1-16,0 0-3 15,0 5-2-15,-5 4 3 16,0 5 2-16,0 0-2 15,0-5-2-15,-5-4 0 16,5 0-1-16,-5 0 0 0,0-1 2 16,5-3 1-16,0-5 1 15,0 0-2-15,0-5 1 16,0-4 0-16,0-5 3 0,-5 1-3 16,5-5-2-16,-5 0-5 15,0-5-2-15,0 1-28 16,-1-1-10-16,1 1-49 0,0-9-20 15,10-10-26 1</inkml:trace>
  <inkml:trace contextRef="#ctx0" brushRef="#br0" timeOffset="183994.715">5102 6780 116 0,'-20'-9'44'0,"15"9"-24"0,5-9-8 16,0 4 13-16,0 5 6 0,0-4 6 15,0-10 2-15,-10 6 1 16,5-1-22-16,0-5 7 0,0 10 5 16,0-1 1-16,0-4 2 15,0 9-5-15,5-4-3 0,0-5-2 32,0 4 0-32,0 1-7 0,0-1-1 15,0 1-1-15,0 0 4 16,5-5-4-16,-5 4 2 15,0 1 0-15,0-1-1 16,0 1 1-16,0-1 3 16,0 1-7-16,5 4-2 15,-5 0-3-15,0 0 0 16,0 0-2-16,0 0 0 0,0 0-6 16,0 0 1-16,0 0-2 15,0 0 0-15,0 0 0 16,5 4 0-16,0 5 2 15,0 0 2-15,0 5-3 16,0 8 0 0,0 5-1-16,5 0 0 15,-5 4 2-15,0 0 0 16,0-4 2-16,0 4 1 16,0 0-1-16,0-4-2 15,0-4 1-15,0-6-1 0,0 1-3 16,-5-4 2-16,0-1-1 15,0 1 0-15,5-1 4 16,-5-4 1-16,0 0-1 0,0-9-2 16,0 0-2-16,0 0 1 15,0 0 1-15,5 0 2 16,0 0-1-16,5 0-1 16,0-5 3-16,0 1 0 15,5-9-6-15,6-5 0 0,4-5 1 16,5-8 1-16,5-5-2 15,5-13 2-15,-5-5 1 16,1 5 2-16,-1 0-1 16,0 4-1-16,-5 5 1 15,-5 5-1-15,0 3 0 16,-9 10 0-16,-6 4 0 16,0 5 0-1,0 4 2-15,-5 0 3 16,0 4-2-16,-5 5-2 15,-5 5 0-15,0 4-1 16,0 0 0-16,0 4 2 0,0 0-3 16,0 1 0-16,-5-5-8 15,5 0-4-15,-6 0-18 0,6 0-5 16,-10-5-52-16,0 1-20 16,-5-5-65-1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2:42:28.58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28 145 148 0,'0'-18'55'0,"5"13"-30"0,-5 1-16 0,0 4 14 0,0-5-13 15,0 5-3-15,0 0-7 16,0 0-1-16,-5 0 1 15,0 5-9-15,0-1-2 0,0 1 4 16,0-1 3-16,0 1 7 16,0-5 3-16,0 0 9 0,5 0 4 15,0 0 6-15,0-5 4 16,0 5-6-16,0-4-2 16,0-1-10-16,0 1-4 15,0 4-7-15,0-5 0 16,0 5-2-16,0 0-2 15,5 0 0 1,5 0 0-16,0 0 3 16,0 5 2-16,0-5-2 15,0 4 0-15,0-4 1 16,0 5 2-16,0-5-3 0,0 0 0 16,-10 0 1-16,5 4 0 15,0-4 0-15,-5 0 0 16,5 5 0-16,-5-5 0 0,10 4-3 15,-10-4 2-15,10 0 1 16,-5 5 2-16,5-5-1 16,0 0 2-16,1 0 2 15,4 0 2-15,-5-5-3 16,0 5-3-16,0 0 4 16,0-4 1-1,0 4-5-15,-10 0 0 16,5 0-3-16,0 0 0 15,5 0 2-15,0 0 2 16,0 0 1-16,0 0 1 16,5 0-2-16,0-5-2 15,5 1 3-15,6-1 2 16,-11 1-2-16,0-1 0 0,0 1-1 16,0-1-2-16,0 5 1 15,0 0-1-15,-5 0 0 16,0 0 0-16,0-4-3 15,0 4 2-15,0 0 1 0,-5 0 2 16,0-5-1-16,-5 5-1 16,5 0 1-1,0 0 1-15,0 0-3 16,0 0 0-16,6 0 1 16,-1 0 2-16,0 0-1 15,0 0-1-15,0 0-2 0,0 0 1 16,5 0 1-16,0 0 2 15,0 0-3-15,5 0-2 16,0 0 2-16,0 0 0 0,1 0 1 16,-1 0 2-16,0 0-1 15,5 0 2-15,-5 0-2 16,5 0-1-16,-5-4 1 16,0 0-1-16,0-1 0 15,-4 5 0-15,-1 0 0 16,0-4 0-1,0-1 0-15,0 5 2 16,0 0-3-16,0 0 0 16,0 0 1-16,10 0 0 15,-5 0 2 1,5 0-3-16,1 0 0 16,-6 0 1-16,0 0 2 15,5 0-1-15,-5 0-1 0,0 0 1 16,0 0-1-16,0-4 0 15,-5-1 2-15,6 1-3 16,-6-5 0-16,5 0 3 16,0 4 1-16,0 1-4 15,0-1 1-15,0 1 0 0,0 0 0 16,0-1 13-16,1-4 6 0,-1 5-9 16,0-1-6-16,0 1-2 31,0-1 0-31,0 10-3 0,-5-5 0 0,0 4 1 15,0 1 0-15,0-5 0 16,0 0 0-16,1 0 0 16,4 0 2-1,-5 13-3-15,5-13 0 16,0 5 1-16,0-5 0 16,0 0 2-16,0 4 1 15,0 0-4-15,0 5-1 16,6-4 1-16,-6 4 0 15,0-5 1-15,0 1 0 16,5-1 0-16,-5-4 2 0,0 0-3 16,0 0 0-16,1 0 3 15,-1 0 1-15,-5-4-4 16,0 4 1-16,0 0-2 0,-5 0 0 16,0 0 2-16,0 0 0 15,5 4 0-15,-5-4 0 31,5 5 0-31,0-5 0 0,0 0 0 16,0 0 0-16,1 0 2 16,-1-5 1-16,0 5-4 15,0 0 1-15,0 0 0 16,0-4 2-16,0 4-1 16,0 0-1-16,-5 0 1 15,0 0-1-15,0 0 0 0,5 0 0 16,0 0-3-16,1 0 0 15,-1 0 4-15,0-9 3 16,0 9-3-16,5-5-1 16,-5 1 0-16,0-1 0 15,0 1-3-15,5-1 2 16,-5 5 1 0,0 5 0-16,0-5 2 15,1 0-1-15,-1 0 2 16,0 0-4-16,-5 0-2 15,5 0 2-15,0 4 2 16,-5-4-2-16,5 0 0 16,0 0 1-16,0 5 2 15,5-5-3-15,0 0 0 0,-4 4 1 16,-1-8 2-16,0-1-3 16,0 1-2-16,0 8 4 15,5-8 3-15,0-1-3 16,0 10-3-16,0-1 1 15,0-8 0-15,1 8 1 16,-1-8 2-16,0 4-1 0,5 4-1 16,-5-4-2-16,0-4 1 15,0 8 3-15,-5-4 1 16,5 5 7-16,-5-10 6 0,1 1-8 16,-1-1-4-16,0 10-3 15,0-1-1-15,0 1-3 31,0-1 2-31,0 1 1 16,0-5 0-16,0 4 0 0,0 1 0 16,5-5 0-16,1 0 2 15,-1 0-1-15,5 0 2 16,0 0 4-16,-5-5 6 16,0 1-5-16,0-1 0 15,0 5-6-15,0 0-2 0,-4 0 0 16,-1 0 0-16,0 5-3 15,-5-1 2-15,0 1-1 16,0-1 0-16,5-4 2 16,0 0 2-16,0 0-1 15,5 0-1-15,5 0 1 16,0 0-1 0,6-4 0-16,-1 4 2 15,0 0-3-15,0 0 0 16,-5 0 1-16,5 4 0 15,-4 1 0-15,-1-5 2 0,0 0-1 16,0 0-1-16,0 0 1 16,0 0-1-16,0 0 0 15,0 0 0-15,-4 4 0 0,-1 1 0 16,0-5 0-16,0 4 0 16,0 1 0-16,0-5 0 15,-5 0 0-15,5 0 2 16,0 0-1-16,1 0-1 15,-1 0 1-15,0 0-1 16,-5 0-3-16,0 0 0 0,5-5 2 16,-5 5 2-16,0-4 0 15,0 4-1-15,5-5 3 16,0 1 0-16,-4-1-4 16,4 5-1-16,-5 0 1 15,0-4 2-15,5 4-2 16,0 0 0-1,0 0 1-15,0 0 0 16,0-5 0-16,-5 5 2 16,1 0-1-16,-1 0-1 15,5 0 1-15,-5 0-1 0,0 5 0 16,0-5 0-16,0 0-3 16,0 0 0-16,0 0 4 15,5 0 1-15,-5-5 0 16,6 5 1-16,-6 0-4 0,5 0-2 15,0 0 2-15,0 5 0 16,-5-1-2-16,5 1 2 16,0-5 1-16,0 0 2 15,-5 4-3-15,6-4 0 16,-1 0 1 0,0 0 0-16,0 5 0 15,0-1 2-15,-5-4-1 16,0 0-1-16,5 0 1 15,-5 0-1-15,5 0 0 16,1 0 2-16,-1 0-3 16,5 0-2-16,5 0 2 15,0 0 0-15,5 5 3 0,0-5 1 16,-4 0-4-16,-1 0 1 16,-5 4 0-16,0-4 0 15,0 0 0-15,-5 0 0 0,-5 0 0 16,6-4 2-16,-6 4-1 15,0 0-1-15,0 0 1 16,0 0-1-16,5 0 0 0,0 0 0 16,5 0 0-16,-10 0 0 15,5 0 0-15,0 0 0 16,1 0 2 0,-1-5-3 15,0 5-2-31,0-4 2 15,-5 4 2-15,0 0 4 0,0 0-7 16,0 0-3-16,0 0 3 16,0 0 2-16,0-5 3 15,6 5 1-15,-1-4-5 16,5 4 1-16,0 0-2 16,0 0 0-16,5 0 0 15,0-5 0-15,1 5 2 0,-6 0 2 16,0 0-1-16,0 0 2 15,0 0-4-15,-5 0 0 16,0 5 1-16,0-1 0 0,6-4 0 16,-1 0 2-16,0 0-1 15,0 0-1-15,-5 0-2 32,0 0 1-32,0 0 1 0,0 0 0 15,1 0 0-15,-1 5 2 16,0-5-1-16,0 4-1 15,0 1 1-15,0-1-1 16,0-4 2-16,-5 0 1 16,0 0-4-16,5 0-1 15,-4 0-2-15,-1 0 3 0,0 0 0 16,0 0 1-16,0 0 0 16,0 4 0-16,5-4 0 15,0 0 2-15,0 0-1 16,0 0 2-16,6 0-2 15,-1 0 2-15,0 0 7 16,0 0 3-16,-5 0-4 0,0 0-3 16,5 0-6-16,-5 0 0 15,-5 0-2-15,1 5 0 16,-1-1 2-16,0 1 0 16,0-5 2-16,0 4 1 0,0-4-4 15,0 0-1-15,0 0 3 31,0 0 1-31,0 5-3 16,0-5-1-16,0 0 3 0,1 4 3 16,-1 1-6-16,0-5 0 15,-5 0 2-15,5 0 4 16,0 0-3-16,0 0-3 16,0 0 1-16,0 0 0 15,-5 0 3-15,5-5 1 16,0 5-1-16,0 0-4 15,1 0 1-15,-1 0 1 16,0 0 0-16,5 0 0 16,0-4 2-16,0 4-3 15,0 0 0-15,0-5-1 16,0 1 0 0,0 4 4-16,1 0 1 15,-6 0-4-15,5 0 1 16,0 0 0-16,0 0 2 15,0-5-1-15,0 5-1 16,0 0 1-16,0 0-1 0,0 0-3 16,1 0 2-16,-6 0 1 15,0 0 2-15,0-4-3 0,-5 4 0 16,5 0 1-16,-5 0 0 16,0 0 0-16,0 4 2 15,0 1-1-15,0-5 2 16,5 4-2-16,-5-4 2 15,5 0-2-15,-4 0-1 16,-1 0 5-16,0 0 4 0,0 0-3 16,0 0-1-16,0 0-5 15,0 0-2-15,0 0 3 16,0 0 1-16,0 0-3 16,0 0 1-16,5 0 0 15,-5 0 0-15,0 5 0 16,5-5 0-1,0 0 0-15,-5 0 2 16,1 0-1-16,-1 0-1 16,0 0-2-16,0 0-1 15,0 4 2-15,0-4 2 16,0 0-2-16,0 0 0 16,-5 0 3-16,5 0 1 0,0 0-1 15,0 0-2-15,0 0 1 16,0 0-1-16,0 0 0 0,5 0 0 15,5 0 0-15,-4 0 0 16,4 0 0-16,0 0 2 16,0 0 3-16,0 0 4 15,0 0-2-15,0 0-2 16,-5 0-7 0,0 0-1-16,0 0 1 15,1 0 3-15,-1 0 2 16,0 5 1-16,0-1-2 15,0-4-2-15,-5 0 1 16,0 0 1-16,0 5-3 16,0-5 0-16,-10 0-1 15,0 0 0-15,0 0 6 0,0 0 2 16,0 0 0-16,0 0-1 16,0 0-6-16,0 0-1 15,0 0-35-15,0 0-15 16,0-5-72-16,-15-8-31 15,-10-23 15-15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4T13:25:52.054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AACF226-0403-451D-BECA-703746A145DE}" emma:medium="tactile" emma:mode="ink">
          <msink:context xmlns:msink="http://schemas.microsoft.com/ink/2010/main" type="inkDrawing" rotatedBoundingBox="20327,10330 20328,15397 20248,15398 20246,10331" semanticType="callout" shapeName="Other">
            <msink:sourceLink direction="with" ref="{D7AFB93A-8C09-4E21-87BD-714A7948E0DB}"/>
            <msink:sourceLink direction="with" ref="{4139F4E1-37ED-414A-9DB9-D25EB769326B}"/>
          </msink:context>
        </emma:interpretation>
      </emma:emma>
    </inkml:annotationXML>
    <inkml:trace contextRef="#ctx0" brushRef="#br0">27 344 40 0,'0'-31'16'0,"0"31"-8"16,0-5 8-16,0 5 11 0,5-4 3 15,-5-1 4-15,0 1-9 16,0 0-3-16,0-1 0 16,0-4 1-16,0 0 3 15,0-4 3-15,0-1-15 16,0 1 1-16,0 0 1 0,0-1-2 0,0 1 2 15,0-1-5 1,0 1 1-16,0-5-1 0,0 0 3 16,0 0-3-16,0 0-1 15,-5 5-4-15,5 0 1 16,0-1-4 0,0 5 0-16,0 0-1 0,0 0-2 15,0 5 1-15,0-1 1 0,0-3-3 16,0 3 0-1,0 1 1-15,0 4 0 0,0 0-3 16,0 0 2 0,0 0 1-16,0 0 2 0,0 0-1 15,0 0-1 1,0 0-2-16,0 0 1 16,0 4-1-16,0 14 0 15,0-5 0-15,0 5 0 16,0-4 2-16,0 3 0 15,0 1 0-15,0-4 0 0,0 4 2 16,0 0 1-16,0-1-4 16,0 1-1-16,0 0 1 15,0 0 0-15,0 0-2 16,0 9 2-16,0 0 1 16,0-5 2-16,0 0-1 15,0 1-1-15,0-1 1 16,0 0-1-16,0 5 0 15,0 0 0-15,0 4-3 16,0 0 2-16,0 1 1 16,0-1 0-16,0 0 0 0,0-4 2 15,0 0-3 1,0 0 0-16,0-5 1 0,0 14 0 16,5 0 0-1,-5-5 0-15,0 0 0 16,0-4 0-16,0 0 2 0,5 4-3 15,-5-4 0 1,0 4 1-16,0-4 2 0,0 0-3 16,0 0 0-1,0-1-1-15,0-3 0 0,0-1-3 16,0 0 1 0,0 1 0-16,0-1-1 0,0 0 4 15,0 1 0-15,0-1-4 16,0 0-1-16,0 1-4 15,0-1-1-15,0 5 3 16,5-5 5 0,0 1-3-16,-5 3 2 0,0 6 0 15,0-1 2-15,0 0 1 16,0 5 1-16,0-5 0 16,0 1 0-16,0-6-3 15,0 1 0-15,0 0-3 0,0 4 1 16,0 1-2-1,0-6 2-15,0 1-2 16,0-5 0-16,0 5 4 0,0 0 1 16,0 0 2-16,0 4 0 15,0 0 0-15,0 5 2 16,5 0-3-16,-5 0 0 0,5-5 1 16,-5 5 0-16,5 4 0 31,0 0 0-31,-5 0-5 0,5-4 1 15,0 4 0-15,0-4-1 16,-5 0 4-16,0 4 2 16,0 5-2-16,0-5-2 15,0-4 2-15,0-1 0 16,0-3-2-16,0 4 2 16,0-1 1-16,0 1 0 15,0 0 0-15,0-5 0 0,0 0 0 16,-5-4 0-16,5 0 0 15,0-5 0-15,-5-4 0 16,5 0 2-16,0 0-1 16,0-5-1-16,0 10 1 15,0 3-1-15,0 1-7 16,0 5-3-16,0-6 6 16,0 6 1-16,0 3 3 15,0 6 0-15,-5-1 0 16,5-4 0-16,-5-1 0 15,0-3 2-15,0-1-3 16,0 0 0-16,0 0-1 0,5 1-2 16,0-1 5-16,0-4 3 15,0 0-3-15,-5-1-1 16,5-3 0 0,-5-5 0-16,5 0 0 15,0-1 0-15,0 1 0 0,-5 0 0 16,5-4 0-16,0 21 2 15,-5 10-3 1,5 4-2 0,0-13 4-16,0 13 3 15,0-9-8-15,0 5-2 16,0-5 1-16,0 0 0 16,0 1-2-16,0-6 0 15,0 1-1-15,0 0 0 16,0-5 0-16,0 0 0 15,0 1 2-15,0-6 2 16,5 1 2-16,-5 0 1 16,0-5 1-16,0 1 0 15,0 4-3-15,0 13 2 0,0-4 1 16,0 4 0-16,0 0 0 16,0-4 0-16,0 4 0 15,0 0 0-15,0-4 0 16,-5-5 2-16,5-4-1 15,-5 0 2-15,5-5 0 16,0 1 1-16,-5-6 2 0,5 1 1 16,0-4-3-16,0-1-1 15,0-4-1-15,0 0 1 16,0-5-2-16,0-4-1 16,-5 5-37-1,0-5-46-15,15-5 12 16</inkml:trace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27:05.044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2C5011F-7145-4F89-B064-5868E36F7A02}" emma:medium="tactile" emma:mode="ink">
          <msink:context xmlns:msink="http://schemas.microsoft.com/ink/2010/main" type="writingRegion" rotatedBoundingBox="21497,5863 30825,5794 30839,7689 21512,7758"/>
        </emma:interpretation>
      </emma:emma>
    </inkml:annotationXML>
    <inkml:traceGroup>
      <inkml:annotationXML>
        <emma:emma xmlns:emma="http://www.w3.org/2003/04/emma" version="1.0">
          <emma:interpretation id="{D71114FF-B8A7-4F6C-B5F3-032F1AA1A0BD}" emma:medium="tactile" emma:mode="ink">
            <msink:context xmlns:msink="http://schemas.microsoft.com/ink/2010/main" type="paragraph" rotatedBoundingBox="21497,5863 30825,5794 30839,7689 21512,77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080E49-42F1-4F10-B31E-C1795897967C}" emma:medium="tactile" emma:mode="ink">
              <msink:context xmlns:msink="http://schemas.microsoft.com/ink/2010/main" type="line" rotatedBoundingBox="21497,5863 30825,5794 30839,7689 21512,7758"/>
            </emma:interpretation>
          </emma:emma>
        </inkml:annotationXML>
        <inkml:traceGroup>
          <inkml:annotationXML>
            <emma:emma xmlns:emma="http://www.w3.org/2003/04/emma" version="1.0">
              <emma:interpretation id="{8A33BE39-99B0-45EB-8157-47EF6111ACB3}" emma:medium="tactile" emma:mode="ink">
                <msink:context xmlns:msink="http://schemas.microsoft.com/ink/2010/main" type="inkWord" rotatedBoundingBox="21498,5972 25706,5940 25714,7119 21507,7150">
                  <msink:destinationLink direction="with" ref="{3C577704-FE51-4E16-B89E-467C194CAEBB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680-4543 160 0,'-13'0'60'0,"13"6"-32"0,-7-6-6 0,7 0 23 16,0 0-1-16,0 6 4 0,0-6-16 15,0 0-5-15,0-6-15 16,0 0-1-16,0 0 2 0,0 0-3 16,0 0 2-16,0-6-1 15,0 0 1-15,7-6-2 16,-1 0-1-16,1-6 1 15,0 0 4-15,0 0-6 16,-1 5 0-16,1-5 0 16,0 6 0-16,0 6-4 15,-7 0-1-15,6 0-3 16,-6 6-1-16,7 0 1 16,-7 6 0-16,14 12-5 15,-1 12-1-15,8 12 3 0,-1 25 1 16,7 11 2-16,0 12 0 15,0 6-3-15,-7 0 0 16,-6-5 2-16,-7-13 0 16,-1-6 1-16,-6-6 2 31,-6-6-1-31,-1-12 2 0,0-6-2 16,0-6-1-16,1-6 3 15,-8-6 2-15,1-6-24 16,-1 1-12-16,0-1-39 15,1-6-16-15,-1-6-32 16,1 0-31 0,6-6 62-16</inkml:trace>
          <inkml:trace contextRef="#ctx0" brushRef="#br0" timeOffset="471.136">849-4447 168 0,'-47'0'66'0,"27"-24"-36"0,-7 12-20 0,20 12 17 16,0 0-7-16,0 0-1 15,0 0-3-15,1 0 0 16,-1 0-8-16,0 0 4 0,0 0 3 16,1 0 4-16,-1 0 3 15,0 0 1-15,0 0 3 16,7-6-3-16,0 0-2 15,14-6-7-15,6-12-4 16,14-12-3-16,13-6-2 16,7-6 3-16,7 0 3 15,-7-7 0-15,7 13 1 0,0 6-9 16,0 12-3-16,-14 6-1 16,1 12 2-16,-8 12 0 15,1 18-1-15,-14 12 3 16,-14 12 0-16,-6 12-1 15,-14 1 1-15,-13 11-2 16,-20 6-1-16,-15 0 1 16,1 0 1-16,-6-12-1 15,5-11 2-15,8-13-20 16,13-18-8-16,14-24-27 16,20-6-12-16,13-12-17 15,8-12-7-15,19-24-21 16</inkml:trace>
          <inkml:trace contextRef="#ctx0" brushRef="#br0" timeOffset="921.9995">1275-4285 204 0,'-13'12'77'0,"20"-12"-42"0,-7 0-8 0,0 0 27 15,0 0-4-15,6 0 3 16,8-6-4-16,-7 0 2 16,-1 0-28-16,1 0 2 0,7 0 3 15,-1 0-12-15,1 0-1 16,-1 0-9-16,8 6-4 0,-1 6-4 16,7 0-1-16,0 6 4 15,0 12 1-15,-7 7-3 16,1 5-1-16,-8 6 1 15,-6-6 0-15,0 0 3 16,-7 0 1-16,0 0-6 16,0-6 0-16,-7-6-1 15,0-6 2-15,0-6 1 16,1-12 3-16,-1-6-1 16,7-6 2-16,0 0-7 15,7-18 1-15,6-12-1 16,1-12 2-16,-1-12 1 15,7 0 1-15,1 5-3 16,6 1 2-16,7 0-17 0,-1 12-8 16,1 0-37-16,0 6-17 15,0 12-55 1,-7 6-46-16,-7 6 71 16</inkml:trace>
          <inkml:trace contextRef="#ctx0" brushRef="#br0" timeOffset="1386.5155">1857-4116 256 0,'7'12'96'0,"-1"-6"-52"0,15 0-23 0,-8 6 30 15,1 0-16-15,-1-6-5 0,1 0-15 16,-1 6-7-16,1-6-5 15,-1-6 6-15,1 0 6 0,6-6-3 0,1-6 1 16,-1-6-6-16,0 0-2 16,0-6-2-16,1 0-3 0,-8-6 1 15,1 0-1-15,-7 0 2 16,-7-6 3-16,-7-1-2 16,0 7-2-16,-7 6-3 15,-6 6-1-15,0 12-5 31,-7 0-2-31,0 18 0 16,0 6 4-16,0 6-2 0,0 6 3 16,0 0 3-16,6 7 1 15,8 5-2-15,6-6 2 16,7 0 3-16,14-6 1 16,6-6 5-16,7 0 5 15,7-6-5-15,6-6 0 16,14-18-2-16,7 0-1 0,0-6-45 15,0-6-20-15,0-12-63 16,-14 0-64-16,-13-6 60 16</inkml:trace>
          <inkml:trace contextRef="#ctx0" brushRef="#br0" timeOffset="1829.1164">2459-4333 228 0,'-27'6'85'0,"13"6"-46"0,1 0-4 16,6-12 32-16,7 0-6 16,0 0-1-16,0 0-14 0,0 0-6 0,0 0-22 15,0 0 0-15,7 0 0 0,0 0-10 16,-1 0-4-16,-6 0-3 31,14 6 1-31,-1-6-3 0,-13 0 0 0,14 6 1 16,-1 6 0-16,1 7-3 15,-1 5 0-15,-6 0 2 16,7 6 0-16,-8 0 1 16,8 0 0-16,0 0 2 0,-8-6 1 15,1 0-1-15,0-6-2 32,0 0 1-32,-1-6-1 15,1-6-3-15,-7-6 0 16,14-18 4-16,-1-6 1 15,1-12 0-15,6-18-2 16,0-6 1-16,7-6 1 16,0 5-1-16,0 1-1 15,0 12 1-15,-6 6-1 16,-1 12-9-16,-6 6-4 16,-1 0-44-16,1 6-20 0,-1 0-46 15,1 0-20-15,6-6 21 16</inkml:trace>
          <inkml:trace contextRef="#ctx0" brushRef="#br0" timeOffset="2445.1363">2932-4309 324 0,'-20'12'121'0,"20"-6"-66"0,0-6-42 15,0 0 28-15,7 0-10 16,6 0-1-16,-6 0-12 0,0 0-4 15,0-6-8-15,-1 6-4 0,1-6 1 16,7 0-2-16,-1 0 2 16,1 0-4-16,-1-6 0 15,1 6 1-15,-1-6 2 16,-6 0 1-16,0 6 1 16,0 0-5-16,-7 0-1 15,0 0 1-15,0 0 2 16,0 6-2-16,0 0 0 15,13 18 1 1,-6 12-3-16,-7 6 2 16,7 7-1-16,-7 11-2 15,0 6-15-15,0 6-5 16,0 6-32-16,-7 0-12 0,0-12-68 16,-13-12-45-1,-1-17 80-15</inkml:trace>
          <inkml:trace contextRef="#ctx0" brushRef="#br0" timeOffset="2069.6354">3149-4958 184 0,'-27'-12'71'0,"20"6"-38"0,0 0 10 16,7 6 32-16,-7 0 0 15,1 0 0-15,-1 0-28 16,7 0-14-16,0 0-19 15,0 0-3-15,7 6 2 0,6 0-7 16,1 0-3-16,-1 0-2 0,1 0-1 16,6-6 0-16,-7 0 2 15,1 0 1-15,0 0 1 16,-1 0-33-16,1 0-13 16,-1 6-50-16,-6 6-21 15,-7 6-31-15</inkml:trace>
          <inkml:trace contextRef="#ctx0" brushRef="#br0" timeOffset="3184.0622">3642-4266 152 0,'-6'0'57'0,"6"0"-30"0,0 0-3 15,0 0 24-15,0 0 2 16,0 0 3-16,0 0-10 15,0 0-1-15,0 0-24 16,0 0-2-16,-7 0 1 0,0 0-3 16,0 0 0-1,1 6-11-15,-1 0-1 16,0 6-2-16,0 0 0 16,-6 6-3-16,-8 6 2 0,1 6-1 15,0 0-2-15,0 0 5 16,6-6 3-16,1 0 5 15,6 0 5-15,7-6-10 16,13 0-5-16,8-12 7 16,6-6 3-16,0 0-2 0,7-18-2 15,-1-6 2-15,8-18 0 16,-1-6-3-16,-6 0-3 16,-7-12 0-16,-13 11-1 15,-7 7 2-15,-14 6 3 16,-7 6-4-16,1 6-3 15,-7 12-10-15,-8 18-5 0,-5 12-7 16,-8 18-2-16,1 0-11 16,-1 12-1-16,7-5-22 15,14 5-7-15,13-12-28 32,7 0-37-32,14-6 47 0</inkml:trace>
          <inkml:trace contextRef="#ctx0" brushRef="#br0" timeOffset="4035.1299">3994-4266 268 0,'-7'-13'101'0,"7"13"-54"0,-6 0-22 0,6 0 31 15,0-6-13-15,0 6-2 16,0-6-15-16,0 0-3 0,0 0-14 16,0 0-3-16,0-6-2 0,0 6-2 31,0 0 5-16,0-18 1-15,0 6-2 16,6 0 1-16,1 0-6 16,0 6-1-16,0 0 0 15,-1 0 2-15,1 0-1 16,0 6-1-16,0 0-2 16,-7 6 1-16,0 0-1 15,0 0 0-15,6 24 4 0,1 6 1 16,0 12-4-16,-7 12-1 15,0 7-2-15,0-7 3 16,0-12 0-16,0 0 1 16,0-6 0-16,0-6 0 15,0-6 0-15,0-6 2 16,0 0-1-16,7-6 2 16,-7-12-2-16,13 0 2 15,1-6 0-15,6 0 3 16,7-12-14-16,0-12-7 0,0-6-12 15,7-18-4-15,-7-6 8 16,0 6 4-16,-7-1 11 16,-6 7 7-16,-1 0 3 15,-6 6 2-15,-7 6 9 0,0 0 3 16,0 6 6-16,0 6 3 16,0 6-7-16,0 6-3 15,0 6-8-15,-7 6-3 16,1 6-2-16,-1 6-2 15,0 12-2-15,0 0 1 16,1 18 1-16,6 6 0 16,0 12 0-16,6 0 0 15,1 1 0 1,7-13 0-16,-1-12 0 0,1-6 2 0,-1 0-1 16,8-12 2-16,-1 0-4 31,0-6-2-31,0-6-42 0,1-12-18 15,6-12-69-15,0-6-29 16,-7-6 41 0</inkml:trace>
          <inkml:trace contextRef="#ctx0" brushRef="#br0" timeOffset="4623.4012">4758-4621 296 0,'-27'0'112'0,"20"0"-60"0,7 0-23 16,0 0 36-16,0 0-17 16,0 0-5-16,0 0-17 15,0 0-6-15,14 0-11 16,0 0-4-16,-1 6-1 0,1 0 4 16,-1 0 3-16,1 0-9 15,-1-6 0-15,-6 0 0 16,6 0 3-16,-13 0-2 0,7 0 0 15,-7 0 3-15,7 0 1 16,7-6-3-16,-14 0-1 16,0 0-1-16,0 0-2 15,-14 0-2-15,0 6 1 16,1 0-15-16,-7 6-6 16,-1 6-7-16,1 6 0 15,0 6 5-15,-7 6 4 16,-7 6 7-16,7-6 6 0,0 0 4 15,7 0 2-15,-1 0 1 16,8-6 0-16,6-6-3 16,7 0 2-16,7 0 3 15,6 0 3-15,8-12 2 16,-8-6 5-16,1 0 3 16,6-6-6-16,-7 0-1 15,8-6-2-15,-1-6 1 16,0 0 0-16,1-6 1 15,-1 12-4-15,0 0-3 16,-6 0 0-16,-1 6 1 16,1 6-3-16,-8 12-2 15,1 6 2-15,-7 12 2 16,-7 6-2-16,-6 0 0 0,-7 13 1 16,-1-1 0-16,-12-6-18 15,-8 0-8-15,0-6-17 16,-6 0-6-16,6-12-56 15,-6-6-24-15</inkml:trace>
        </inkml:traceGroup>
        <inkml:traceGroup>
          <inkml:annotationXML>
            <emma:emma xmlns:emma="http://www.w3.org/2003/04/emma" version="1.0">
              <emma:interpretation id="{04D99B55-7DC5-4D8E-ADF8-E7FBB97D045E}" emma:medium="tactile" emma:mode="ink">
                <msink:context xmlns:msink="http://schemas.microsoft.com/ink/2010/main" type="inkWord" rotatedBoundingBox="26282,5828 30825,5794 30839,7689 26296,772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812.1191">5813-4176 188 0,'-13'-6'71'0,"13"0"-38"0,-7-6-1 16,7 6 30-16,0 0-14 15,0-6-5-15,7 0-14 16,0-6-6-16,-1-1-13 16,1-5-4-16,0 12 0 0,0-6-3 15,-1-6 0-15,1 0 1 16,7 6 2-16,-1 0-1 0,1-6 0 16,-1 0 3-16,1 0 5 15,-1 0-1-15,-6 0 1 16,0 0-3-16,-7 6-1 15,0 0-3-15,-7 6-1 16,-6 0-3-16,-1 12-2 16,-6 6-4-16,-7 12 0 0,0 6-5 31,0 18 1-31,-14 6 2 16,-6 6 1-16,-7 6 0 15,-1 0 4-15,8 1 0 16,7-13 1-16,6-6-3 15,13-6 2-15,8 0 1 0,6-6 0 16,14 0 0-16,6-6 0 16,8-12 0-16,6-6 0 15,7-6 4-15,-1 0 2 16,1-18-2-16,0-6-1 16,7-6 1-16,-1-12 0 15,-6-6-5-15,0 6 1 16,-7-6 6-16,-7-1 6 15,0 13-2-15,-6 6 2 16,-7 0-5-16,-7 6 1 16,0 0-5-16,0 6 0 15,0 0-1-15,0 6-2 16,0 0 1-16,0 0-1 16,0 6-3-16,0 0 0 0,0 0-1 15,0 6 0-15,0 0 3 16,7 12 0-16,6 18 1 15,1 6 0-15,6 12 2 0,7-6 1 0,7 6-4 16,0-5 1-16,6-13 0 16,1-6 0-16,-1-6-14 15,8-6-5-15,-1-18-61 16,0-6-25-16,-6-12-52 16</inkml:trace>
          <inkml:trace contextRef="#ctx0" brushRef="#br0" timeOffset="6405.6277">6327-4363 316 0,'-40'18'121'0,"33"-24"-66"0,7 6-33 0,0 0 33 16,0 0-14-16,0 0-1 15,7-12-12-15,6 6-5 16,1-6-13-16,-1 6 2 0,1 0 2 15,-1 0-3-15,1 0-1 16,-1 0-11-16,1 0-1 16,6 18 0-1,-6 0-1-15,-1 12 1 16,-6 6 2-16,-7 12 0 16,0 1 0-16,-7-1 2 0,1-6-6 15,-1-6 1-15,0-6-6 16,0-6-1-16,0 0-6 15,7-6-3-15,0-12 2 16,7-6 0-16,0-6-4 16,7 0 1-16,-1-6 9 15,-6-6 3-15,6-6 6 16,1-6 3-16,-1 0-2 0,1-1 0 16,6-5 5-16,-6 6 2 15,-1 6 2-15,1 0 0 16,6 0 7-16,-6 6 4 15,6 6 0-15,-7 0 0 16,14 6 1 0,-13 6-11-16,0 12-3 15,-1 6-6-15,-6 12-1 0,0 12 1 16,-7 12 2-16,0 6-1 16,0 0 2-16,0-5-4 0,0-13 0 15,6-6 1-15,1-6 0 16,0-12-7-16,6-12-3 15,14-12-41-15,7-6-18 16,14-12-60-16,6-18-23 16,0-25 27-1</inkml:trace>
          <inkml:trace contextRef="#ctx0" brushRef="#br0" timeOffset="17346.3328">7490-4206 240 0,'-13'0'90'0,"13"0"-48"0,0 0-16 0,0 0 29 15,0 0-12-15,0 0-2 16,0 0-17-16,0-6-5 16,6 0-11-16,1-6-3 0,-7 12-1 15,7-6-2-15,0 0-2 16,-1 6-2-16,8-12 4 15,0-7 2 1,-1 7 8-16,1 0 2 16,-8-6-5-16,1 6-3 15,-7-6 3-15,0 12 2 0,-7 0-6 16,7 0-1-16,-13 6-4 16,-1 6-3-1,-6 6 2-15,-7 0 0 16,-7 6 3-16,-6 12-3 31,-8 1 0-31,-6 5-1 0,-7 0 0 16,7 0 2-16,0-6 0 15,7 0 0-15,6 0 0 16,7-6-3-16,7 0 0 16,7 6 2-16,13-6 0 15,7 0 1-15,7-6 0 16,13-12 0-16,7-6 0 15,14-6 2-15,6-6 1 0,0 0-1 16,1-12 1-16,-8-6 0 16,1 0 1-16,0-6 0 15,-8 0 0-15,1 0-5 16,-7 0-1-16,0 6 9 16,0 0 5-16,-6 6-3 15,-8 6-3-15,1 5-3 16,-7 1-3-16,6 6-2 15,-6 12-1-15,6 12 2 16,1 7 0-16,-1 5 1 16,1 12 0-16,6-12-3 15,1 0 2-15,-1 0 1 16,7-6 2-16,-7-6-6 0,0-12 1 16,8-12-32-16,-1-18-12 15,6-6-53-15,1-6-24 16,7-30-16-1</inkml:trace>
          <inkml:trace contextRef="#ctx0" brushRef="#br0" timeOffset="17903.1911">7828-4940 296 0,'-33'6'110'0,"33"0"-60"0,-7 0-34 15,7-6 27-15,0 0-10 16,0 0-2-16,0 0-6 16,0-6-2-1,7 0-12-15,-1-6-7 0,1 0-2 0,7 6-2 16,-1-6 0-16,1 0-3 16,-8 6 2-16,1-6 14 15,0 6 6-15,0 0-5 0,-7 0-1 16,0 0 2-16,0 0 0 15,0-6 5 1,0 6-11-16,0-6-2 16,-7 0-3-16,7 0 0 15,0 0-2-15,0 6-2 0,0-6 1 16,0 6-1-16,0 6 2 16,0 0 1-16,0 0-6 15,0 0-2-15,0 0 2 16,0 24-1-1,0 6 2-15,0 24-3 16,0 36-1-16,7 18-11 16,6 25-1-16,1-7-2 15,6-6 2-15,-6-18 12 16,-1-17 6-16,1-7-2 16,-7-18 2-16,-1-6 2 0,1-18 1 15,-7-6 3-15,0-6 1 16,0-6-3-16,-7-12-3 15,1 0-20-15,6-6-10 16,0 0-65-16,13-30-118 31</inkml:trace>
          <inkml:trace contextRef="#ctx0" brushRef="#br0" timeOffset="19347.0898">8688-4579 240 0,'0'-12'90'0,"0"6"-48"0,-7 0-18 0,7 6 29 15,0 0-9-15,-7-6-4 16,7 6-7-16,-7-6-1 16,7 0-18-16,0 0 5 0,0 0 4 15,0 0-3-15,0 0-2 16,0 0-4-16,0 6-1 15,0-6-3-15,0 0 1 16,0 0-2-16,0 0 2 16,0 0-2-16,0 0 0 0,0 0-3 15,0 6-1-15,0-6-1 16,0 6 2-16,0-6-5 16,0 6-1-16,0 0 2 15,0 0 1-15,7 0-6 0,-7 0 0 16,0 0 1-16,0 12 1 15,0 6-2-15,0 18 0 16,-13 18-9-16,-8 18-5 16,-6 24-7-16,-13 6 0 15,-8 37-5-15,-13 11-1 16,-13 0 13-16,6-5 8 0,1-13 6 16,6-24 2-16,13-24 5 15,1-23 5-15,20-7 12 16,0-18 7-16,7-12-3 15,-1-24-3 1,8 0-10-16,-1-6-9 31,1 0-3-31,6 0-9 16,0-6-4-16,0 0-13 0,7 0-4 16,0 6-28-16,7-18-11 15,7 0-42-15,13-24-18 16,20-7 12-1</inkml:trace>
          <inkml:trace contextRef="#ctx0" brushRef="#br0" timeOffset="18815.294">8282-4345 160 0,'-14'-12'63'0,"7"12"-34"0,-6-30 1 0,6 36 28 15,0-12-9-15,1 12-4 16,-8-12-6-16,14 0-2 16,-7 6-20-16,1-6 10 0,-1 6 3 15,0-6-4-15,7 0-1 16,0 0-3-16,0 0 1 16,0 0-7-16,0 0-1 15,0 0-7-15,0 6-3 16,0 0-2-16,0 0-3 15,0 0 1-15,7 6-1 16,6 12 4-16,-6 0 5 16,20 0-5-16,-7 0 0 0,7 0 0 15,1 6 2-15,-1 0-1 16,0 0 0-16,0 1-3 16,0-1 1-16,7 0-2 15,-7-6 2-15,0 0-2 16,-7-6-1-16,-6 0-2 15,-1 0 1-15,-6-12 3 16,0 6 3-16,-7-6-9 16,0 0-2-16,0 0-21 15,0-6-10-15,-7-6-39 16,7-6-13-16,0 0-27 16,7-6-7-16,6-6 6 15</inkml:trace>
          <inkml:trace contextRef="#ctx0" brushRef="#br0" timeOffset="9098.0424">8620-4880 204 0,'-54'6'77'0,"40"-6"-42"0,-13 6 12 0,21 0 35 15,-1-6-8-15,0 0-2 16,7 0-25-16,-7 0-11 15,7 0-21-15,0 0-1 0,14 0 0 16,-1 0-7-16,8 6-2 16,-1 0-3-16,0 0-2 15,0 0 1-15,1 0-1 16,-1 6 0-16,-6 0 2 16,-1 0-19-16,-6 0-8 15,0 0-36-15,-7 0-13 16,0 0-55-16,0 0-22 0</inkml:trace>
          <inkml:trace contextRef="#ctx0" brushRef="#br0" timeOffset="20211.1994">9310-4585 152 0,'-13'-6'57'0,"13"6"-30"0,0 0 8 15,0 0 29-15,-7 6 5 0,0-6 4 16,-7 0-12-16,1 0-5 15,-1 0-31-15,1 0 3 0,-1 0 0 16,1 0-4-16,-7 0-2 16,20 0-8-16,-7 0-1 15,0 0-4-15,0 0 0 16,7 0-3-16,0 0-1 16,0 0-6-16,0 0 1 0,14 0 0 15,-7 0 0-15,13 0 0 16,-7 0 0-16,1 0-3 15,-1 0 0-15,1 0 2 16,-1 0 0-16,-6 0 3 16,-7 0 1-16,0 0 1 15,0 0 0-15,0 0-2 16,0-6-2-16,-7 0-2 16,-6 6-1-16,-7 0-14 15,-7 6-6-15,-14 6-6 16,-6 0 0-16,-1 6 3 0,1 0 3 15,6 6 4-15,7 12 2 16,-6-6 3-16,6 6 1 16,7 0 5-16,7-6 5 15,-1 0 2-15,8-12 3 16,6 0-1-16,7-5-1 16,7-1 1-16,0-6-1 15,-7-6 4-15,13 0 5 16,1-6-1-16,-1 6 3 15,1-6 5-15,-1 0 4 16,8 0-6-16,-1-7-1 16,0 1-3-16,7-12 1 15,0 6-6-15,7 6-1 0,0 0-4 16,0 0-1-16,0 6 1 16,-7 0 0-16,0 12-3 15,-7 6 0-15,-6 6 2 16,-8 6 0-16,-12 12 3 15,-21 1 3-15,6 5-4 16,-13-6-1-16,-6 6-5 16,-1-6 1-16,1 0 2 15,6-6 1-15,7-6-6 16,6-6 0-16,8-6-17 16,6-12-7-16,7-6-45 15,20-24-19-15,7-12-49 16</inkml:trace>
          <inkml:trace contextRef="#ctx0" brushRef="#br0" timeOffset="20969.403">9371-4369 244 0,'0'6'90'0,"0"0"-48"0,0-12-12 0,0 6 34 15,0 0-12-15,0 0-3 16,0 0-19-16,0 0-6 16,0 0-14-16,7-6 0 0,-1 0 1 15,1 0-2-15,0 0 0 16,0 0-5-16,0-6-3 16,-7 0 0-16,13 0 1 0,-6 0 5 15,0 6 4-15,-1 0-4 16,-6 0-2-16,0 0 0 15,0 0 1-15,0 0-3 16,0 0 0-16,0 0-1 16,0 6-2-16,0 0 1 15,0 0-1-15,0 0-5 16,7 6-1-16,0 12 3 16,0 12 1-16,-1 12-1 15,1 12 2-15,0 6-8 16,-7 1-2-16,0-1 6 15,-7 6 2-15,0 6 5 16,1 0 1-16,-1-6-4 0,0-11 1 16,0-7 0-16,1-12 2 15,6-6 1-15,-7-12 3 16,7-12-12-16,-7-12-5 16,7-12-48-16,0-6-21 31,14-6-45-31,6 0-17 15,14-25 30-15</inkml:trace>
          <inkml:trace contextRef="#ctx0" brushRef="#br0" timeOffset="20339.4155">9493-4940 244 0,'-34'-6'90'0,"20"12"-48"0,8-6 6 0,6 0 39 15,0 0-25-15,0 0-10 0</inkml:trace>
          <inkml:trace contextRef="#ctx0" brushRef="#br0" timeOffset="20512.0791">9452-4946 674 0,'20'-6'28'0,"1"6"-9"0,6 0-9 15,-7 0-5-15,7 6-2 16,-7 0-3-16,1 0 1 16,-1 0-1-16,-6 0 2 15,-1 0 1-15,1 0-19 16,-8 0-7-16,1 6-28 15,-7 0-12-15,0 6-44 16,-7 0-20-16,-6 6-5 16</inkml:trace>
          <inkml:trace contextRef="#ctx0" brushRef="#br0" timeOffset="21650.5561">9885-4585 260 0,'-20'12'96'0,"20"-6"-52"0,0 0-3 16,0-6 39-16,0 0-18 16,0 0-5-16,0 0-20 15,0 0-6-15,7 0-18 0,6 0-1 0,1-6 1 16,-1 6-9-16,1-6-2 16,-8 6-2-16,8-6 2 15,-7 6-1-15,0 0 2 16,-1-6 2-16,1 6 2 0,0-6-6 15,0 6 0-15,-7-6 1 16,0 0 3-16,0 0 0 16,0 6 0-16,-7-6-8 15,0 6-2-15,-6 0-9 16,-1 6-4-16,-6 0-4 16,-1 6 1-16,1 6 5 15,-14 0 5-15,7 6 6 0,0 0 3 16,0 0 2-16,0 0 2 15,7 0-3-15,-1-6-2 16,8 6-1-16,-1-6 3 16,8-6 0-16,-1 0 3 15,7 0-1-15,0 0-1 16,0 0 1-16,7-6-1 16,6 12 2-16,1-18 1 15,-1 6 3-15,1-6 3 16,6-6 0-16,-6 0 0 15,13 6-3-15,-14 0-1 16,1 0-3-16,-1 0 1 16,1 6-4-16,-1 6 0 0,1 1 1 15,-7 11 2-15,-7 0-1 16,0 6 2-16,0 6-2 16,-7-6 2-16,-7 0 0 15,-6 0 3-15,-7 0-3 16,-7 0 0-16,0-6-3 15,0-6-1-15,7-6-15 16,-6-6-6-16,12-6-51 16,8 0-20-16,20-24-80 15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27:03.142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577704-FE51-4E16-B89E-467C194CAEBB}" emma:medium="tactile" emma:mode="ink">
          <msink:context xmlns:msink="http://schemas.microsoft.com/ink/2010/main" type="inkDrawing" rotatedBoundingBox="20256,6161 20380,10449 20255,10452 20131,6164" semanticType="callout" shapeName="Other">
            <msink:sourceLink direction="with" ref="{8A33BE39-99B0-45EB-8157-47EF6111ACB3}"/>
            <msink:sourceLink direction="with" ref="{085C9806-2D35-4300-BD68-35ACB15EA3D3}"/>
          </msink:context>
        </emma:interpretation>
      </emma:emma>
    </inkml:annotationXML>
    <inkml:trace contextRef="#ctx0" brushRef="#br0">12 247 108 0,'-14'6'41'0,"14"-6"-22"0,0-6-11 0,0 6 11 0,0 0 0 16,0 0 1-16,7 0-7 15,-7-6-3-15,0 0-5 16,7 0 1-16,-7-6 0 0,0 0 2 15,7 0 2-15,-1 0-1 16,-6 0 2-16,0 0 0 16,0-6 3-16,0 0-7 15,7 6-2-15,-7 0 1 32,0 0 3-32,0 0 2 15,0-1 1-15,0 1-2 0,0 6 1 16,0 0 3-16,0 0 1 15,0 0-8-15,-7 0-4 16,7 0 0-16,0 0 0 16,0 0 5-16,0 6 3 15,0 0-9-15,0 0-2 0,-6 0-1 16,6 0 2-16,0 0 6 16,0 0 4-16,0 6-6 15,0 0-3-15,0 6-1 0,0 0-1 16,0 0 0-16,0 13 0 15,0-7-3-15,0 0 0 16,0 0 2-16,6 0 2 16,1 0 0-1,0 0-1-15,0 6 12 16,-1 0 4-16,1 0-8 16,0 6-4-16,0 0-3 15,-1 0 1-15,-6 0-1 16,7 0-1-16,-7 0 1 15,7-6 1-15,0 6-1 0,-1 1-1 16,-6-1 1-16,0 0-1 16,0 0 0-16,0 0 0 15,0-6 0-15,0 0 2 16,0 0-1-16,0 0-1 16,0 0 1-16,0 0-1 15,0 0 0-15,0 6 0 16,-6 0 2-16,-1-6 1 15,0 0-4-15,7 0-1 16,-7 1 3-16,7-1 1 16,0-6-3-16,0 0-1 15,0 0 1-15,0 0 2 0,0 0-2 16,0 6 0-16,0-6-1 16,0 0 0-16,0 0 2 15,0 0 2-15,0 0-1 16,0 0-1-16,7 0 1 15,-7-6 1-15,0 0-1 16,0 6 2-16,0 0-4 16,0 0 0-16,0 0-1 15,0 6-2-15,7-6 5 16,0 7 1-16,-1-1 0 0,-6-6-2 16,7 6-2-16,-7 0 1 15,7 0 3-15,-7 6 1 0,0 0-4 16,0 0-1-16,0 0 1 15,0-6 0-15,0 0 1 16,0-6 0-16,0 0 0 16,0 0 0-16,0 0 0 31,7 0 0-31,0 0 0 16,-7 0 0-16,6 0 0 0,-6 1 0 15,0-1 2-15,7 6 1 16,-7 0-4-16,7 6-1 15,0 0 1-15,-1 0 0 16,1 6 1-16,-7 0 0 16,0-6 0-16,0 0 0 15,0 6 0-15,0 0 2 0,-7-6-1 16,7 7 2-16,0-7-4 16,0-6 0-16,-6 0 1 15,6 6 2-15,0-6-3 16,-7 6-2-1,7 6 2-15,0 0 0 0,0 0 3 16,-7 0-1-16,7 6 2 16,0-6-4-16,-7-6 0 15,7 1-4-15,0-1 1 16,-6 0 4-16,6 0 2 16,0 6 0-16,0 0-2 15,6 0 1-15,1 0-1 16,-7 0 0-16,0 0 0 15,7 0-3-15,-7 6 2 0,0 0 1 16,0 1 2-16,0-1 1 16,-7-6 1-16,7 0-5 15,0 6-1-15,-7-6 1 16,7 0 2-16,-6 0-2 16,6-6 0-16,0 6 3 15,0-6-3 1,0-6 0-16,0 1 1 15,0-1 2-15,0 0-3 16,0 0 0-16,0 0 1 16,0 0 0-16,0-6-3 0,0 0 2 15,0 0 1-15,0 0 2 16,0 6 1-16,6 0 1 16,-6 0-5-16,0 6-1 31,0 0 1-31,0 0 2 15,0 0 0-15,0 0-1 0,0-5 1 16,0-1-1-16,0 0 0 16,0 0 2-16,0 0-1 15,0 0-1-15,0 0-2 16,0-6 1-16,0 0 1 16,0 0 0-16,0 6-31 15,0-12-12-15,0 6-46 0,0-6-19 16</inkml:trace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26:11.24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D626DE5-1606-4604-82E7-2A28D9C9E892}" emma:medium="tactile" emma:mode="ink">
          <msink:context xmlns:msink="http://schemas.microsoft.com/ink/2010/main" type="writingRegion" rotatedBoundingBox="25862,8364 26351,9500 25391,9914 24902,8778"/>
        </emma:interpretation>
      </emma:emma>
    </inkml:annotationXML>
    <inkml:traceGroup>
      <inkml:annotationXML>
        <emma:emma xmlns:emma="http://www.w3.org/2003/04/emma" version="1.0">
          <emma:interpretation id="{220227C4-E8B7-4375-A996-FC1A4A4CCCF0}" emma:medium="tactile" emma:mode="ink">
            <msink:context xmlns:msink="http://schemas.microsoft.com/ink/2010/main" type="paragraph" rotatedBoundingBox="25862,8364 26351,9500 25391,9914 24902,8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14FB72-3533-4DF7-BA10-58D9BD609887}" emma:medium="tactile" emma:mode="ink">
              <msink:context xmlns:msink="http://schemas.microsoft.com/ink/2010/main" type="line" rotatedBoundingBox="25862,8364 26351,9500 25391,9914 24902,8778"/>
            </emma:interpretation>
          </emma:emma>
        </inkml:annotationXML>
        <inkml:traceGroup>
          <inkml:annotationXML>
            <emma:emma xmlns:emma="http://www.w3.org/2003/04/emma" version="1.0">
              <emma:interpretation id="{EA5AF19A-482F-4530-A5F5-D32E6ABB10ED}" emma:medium="tactile" emma:mode="ink">
                <msink:context xmlns:msink="http://schemas.microsoft.com/ink/2010/main" type="inkWord" rotatedBoundingBox="25862,8364 26351,9500 25391,9914 24902,8778"/>
              </emma:interpretation>
              <emma:one-of disjunction-type="recognition" id="oneOf0">
                <emma:interpretation id="interp0" emma:lang="" emma:confidence="0">
                  <emma:literal>PS</emma:literal>
                </emma:interpretation>
                <emma:interpretation id="interp1" emma:lang="" emma:confidence="0">
                  <emma:literal>Is</emma:literal>
                </emma:interpretation>
                <emma:interpretation id="interp2" emma:lang="" emma:confidence="0">
                  <emma:literal>3</emma:literal>
                </emma:interpretation>
                <emma:interpretation id="interp3" emma:lang="" emma:confidence="0">
                  <emma:literal>ss</emma:literal>
                </emma:interpretation>
                <emma:interpretation id="interp4" emma:lang="" emma:confidence="0">
                  <emma:literal>Ds</emma:literal>
                </emma:interpretation>
              </emma:one-of>
            </emma:emma>
          </inkml:annotationXML>
          <inkml:trace contextRef="#ctx0" brushRef="#br0">4486-2079 116 0,'0'-6'44'0,"0"6"-24"0,6 6-2 16,-6-6 46-1,0 0-35-15,0 0 38 32,0 0-40-32,0 0 31 0,0 0-33 0,0-6 11 15,0 6-21-15,0-6-2 16,0 6-8-16,0-6 1 15,0 0-3-15,0-6 5 16,0 12-5-16,0-12 6 16,0 12-6-16,0-13 10 15,0 7-7-15,0-6 8 16,7 6-8-16,-7-6 5 16,0 6-6-16,0-6 0 0,0 6-3 15,0-6 1-15,0 6-2 0,0-6 6 16,0 12-4-16,0-12 3 15,0 12-3-15,0-12-2 16,0 12 0-16,0-6-1 16,0 6 0-16,0-6-3 15,0 12 2-15,0-6 1 16,0 0 0-16,0 0-3 16,0 0 2-16,0 0-1 15,0 0 0-15,0 0 0 16,7 6 0-16,-7 0 2 15,0 6 0-15,7 6 2 0,-1 12-3 16,-6 6-2-16,0 7-3 16,0 11 1-16,7 24 3 15,0 18-4-15,0 0 0 0,-1 1 3 16,1-7 1-16,-7 0 2 16,0-18 0-16,0-5 0 15,0-13 0-15,0-6 2 16,0-12 3-16,-7 0 0 15,1-12 0-15,6-6-3 16,-7-6-2-16,0-6 3 16,0 0 0-16,1 0-6 15,-1-6-2-15,0 0-27 16,0-6-9-16,7-6-50 16,0-12-19-16,7-12-15 15</inkml:trace>
          <inkml:trace contextRef="#ctx0" brushRef="#br0" timeOffset="783.4523">4546-2031 164 0,'-6'-24'63'0,"6"24"-34"0,-7 18-8 0,7-18 22 0,0 0-8 16,0 0-1-16,-7 0-4 16,0-6 1-16,7 6-17 15,-6 0 1-15,-1 0 1 0,0-6 1 16,7 6 1-16,-7-6-5 15,1 0-3-15,6 0-1 16,0 6-1-16,-7-6 0 16,7 0 0-16,0 0 2 15,0-12 4 1,0 0-6-16,0-7-4 16,0 13-3-16,0-6 0 0,0 0-1 31,7 0 0-31,6 6 0 0,-6-6-3 0,6 6 2 15,1-12 1-15,-1 6 2 16,1 0 3-16,6 0 4 16,0 0 2-16,-6 0 1 15,0 6-6-15,-1-6-6 32,1 6-1-32,-1 0 1 15,1 6 0-15,-1 0 0 0,-6 0 0 16,6 6 0-16,-6 6 0 15,0 0 0-15,6 18 0 16,1 0 0 0,-7 0 2-16,-1 0 1 15,1 6-1-15,-7 0-2 16,0 0 1 0,-7 0-1-16,1 0 2 0,-1 6 3 0,-7 1-2 15,1-1-2-15,-1 0 0 16,-6-6-1-16,-7 6 0 15,0 0 2 1,7 0-1-16,-1-6-1 16,1-6 3-16,7-6 0 0,-1-6-1 15,1-12-2-15,6-6 3 16,0-6 0-16,7-6-6 16,7 0 0-16,0 0-28 15,-1 0-9-15,8 0-51 16,-1 6-21-16,1-12-34 15</inkml:trace>
          <inkml:trace contextRef="#ctx0" brushRef="#br0" timeOffset="1791.0216">5141-1887 156 0,'0'-6'57'0,"0"0"-30"0,0 0-1 15,0 6 25-15,0 0 4 16,7-6 1-16,-7 0-6 16,7 6-4-16,-7 0-25 15,7-6 12-15,-7 6 4 0,0 0-8 16,0 0-2 0,0 0-7-16,0 0-3 15,0 0-7-15,0 0-4 16,13 0 1-16,-6 0 0 15,6 0 1-15,1 0 2 16,-1 0-3-16,1 0 1 16,-1 0-5-16,-6-6-2 15,0 6 0-15,0 0 1 0,0 0-3 16,-1-6 0-16,-6 6 3 16,0 0 1-16,0 0-1 15,0 0-2-15,0 0 1 16,0 0-1-16,0 0 0 15,0 0 2-15,0 0 1 16,0 0 1-16,0 0-5 16,0 0 1-16,0 0-2 15,-6 0 0-15,-1 0-5 16,-7 6-3-16,-6 0-3 16,-7 0-2-16,-7 6 1 15,0 6 1-15,-6 6-1 16,-1 0 1-16,1 6 5 0,6 0 2 15,0 1 1-15,7-7 4 16,0 0-2-16,7 0 1 16,-1-6 2-16,1 0 0 15,7 0 0-15,6-6 0 16,0 0 0-16,7 6 0 0,0-18 0 16,0 0 0-16,0 0-3 15,14 0 2-15,-1 0 1 16,14 0 2-16,-7-6 1 15,1-6 1-15,6 6-5 0,0 0-1 32,0 0 1-32,0 0 2 0,0 0 0 15,-7 0-1-15,0 0 1 16,8 6-1-16,-8 0 0 16,0 6 0-16,0 0-3 15,1 6 2-15,-8 0 3 16,1 12 1-16,-1-6-1 15,-6 6-2-15,0 0 1 16,-7 0-1-16,-7 6 0 16,0 6 0-16,-6 0 0 0,-14 1 2 15,-7-7-1-15,-13 0 2 16,-8 6-2-16,8-12-1 16,7 0 3-16,6-12 0 15,7-12-15-15,6 0-4 16,8-12-56-16,13-12-25 15,13-12-63 1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26:15.02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3D21CE9-BFF9-4DA5-850E-834B2B499A2F}" emma:medium="tactile" emma:mode="ink">
          <msink:context xmlns:msink="http://schemas.microsoft.com/ink/2010/main" type="inkDrawing" rotatedBoundingBox="24246,9940 27409,9832 27412,9894 24248,10002" semanticType="callout" shapeName="Other">
            <msink:sourceLink direction="with" ref="{6F0E012C-30A0-459F-9DD2-F7FCA382F892}"/>
            <msink:sourceLink direction="with" ref="{FA0AC5E0-5141-49A0-A1B6-E7B032672C5A}"/>
          </msink:context>
        </emma:interpretation>
      </emma:emma>
    </inkml:annotationXML>
    <inkml:trace contextRef="#ctx0" brushRef="#br0">3441-936 64 0,'-7'-6'27'0,"7"-6"-14"0,0 6 2 15,0 6 13-15,0 0 2 16,0 0 4-16,0 0-5 16,0 0-3-16,0 0-1 15,0 0 1-15,0-6-14 16,-7 6 9-16,1-6 5 0,-1 0-3 15,7 6 1-15,0 0-4 0,-7-6-3 16,7 0-7-16,0 6-2 16,0 0-2-16,0 0-1 15,-7 0-1-15,7 0 0 16,0 0-2-16,0 0 1 16,-7 0 4-16,7 0 6 15,0 0-5-15,0 0-2 16,0 0-1-16,0 0 1 15,0 0-1-15,0 0 0 16,0 0 1-16,0 0 3 0,0 0-2 16,0 0 1-16,0 0-5 15,0 0-2-15,7 0 2 16,7 0 0-16,-1 0-1 16,-13 0 1-16,7 0-4 15,0 0 0-15,0 0 1 16,6 0 2-16,1 0-3 0,-8 0 0 15,8 0 1-15,-1 0 0 16,1 0 0-16,-1 0 2 16,-6 0-1-16,13 0-1 15,-6 0 3 1,0 6 0-16,-1-6 1 16,1 0-5-16,-1 0 1 15,1-6 0-15,-1 6 0 16,1 0 0-16,-1 0 0 15,1 0 0-15,-1 0 2 16,1 0-1-16,-1 0-1 16,1 0 1-16,-1 0-1 15,1 0-3-15,6 0 2 16,0 0 3-16,1 0 1 0,6 0-1 16,0 0-2-16,0-6 1 15,0 6-1-15,0 0 0 16,0 0 0-16,0 0 0 15,0 0 2-15,0 0-3 16,-7 0 0-16,1 0-1 16,-1 6 0-16,0-6 2 15,0 0 0-15,1 0 0 16,-1 0 0-16,0 0 2 16,1 0 1-16,-1 0-1 15,0 0-2-15,-6 0-2 16,6 0 1-16,0 0 1 0,1 0 0 15,-1 0 0-15,0 0 0 16,0 0 0-16,1 0 0 16,-1 0 0-16,0 0 2 15,1 0-3-15,-1 0 0 16,0 0 1-16,0 0 0 16,1-6 0-16,-1 0 2 15,0 0-3-15,-6 0 0 16,6 0 1-16,-6 6 0 15,6 0 0-15,0-6 0 0,0 0 0 16,1 6 2-16,-1 0-1 16,7-6-1-16,7 6 1 15,-7 0 1-15,7 0-1 0,-1 0-1 16,1 6-2-16,0-12-1 16,0 0-1-16,0 6 3 15,-7 0 2-15,0 0 2 16,0 0-1-16,0 0 1 15,0 6-4-15,7-6 0 32,-1 6 1-32,1-6 2 0,0 0-1 15,0 0-1-15,0 0-2 16,-1 0-1-16,1 0 2 16,-7-6 0-16,7 6 3 15,-7-6 1-15,0 0 10 16,0 0 3-16,0 6-7 15,0 0-5-15,0 0-3 0,7-6-1 16,0 0-3-16,0 6 2 16,6 0 1-16,1 0 2 15,-1 0-3-15,1 0 0 16,0 0 3-16,-1-6 1 0,1 0-1 16,-1 0-2-16,-6 6 1 15,-7 0-1-15,0 0 4 16,0 0 2-16,0-6-2 15,0 12-1-15,0-6-3 16,0 6-1-16,0-6 3 16,0 6 1-16,1 0-4 15,-1-6 1-15,-7 6 0 16,0-6 0 0,0 6-9-16,-6-12-4 0,-7 0-48 15,-1 0-20-15,-12-6-201 31,-8-6 141-31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9T20:37:42.14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5A21BA9-34C7-404B-B809-53231A3FF3B8}" emma:medium="tactile" emma:mode="ink">
          <msink:context xmlns:msink="http://schemas.microsoft.com/ink/2010/main" type="inkDrawing" rotatedBoundingBox="15719,16344 15726,16385 15716,16386 15710,16346" shapeName="Other"/>
        </emma:interpretation>
      </emma:emma>
    </inkml:annotationXML>
    <inkml:trace contextRef="#ctx0" brushRef="#br0">10 40 184 0,'-10'-4'71'0,"10"-18"-38"0,0 8-25 15,0 14 18-15,0 0-6 16,0 0-2-16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26:48.83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1D82E29-89A0-4B85-BF55-9C83FC2FDF97}" emma:medium="tactile" emma:mode="ink">
          <msink:context xmlns:msink="http://schemas.microsoft.com/ink/2010/main" type="writingRegion" rotatedBoundingBox="31193,10002 28846,9852 28943,8330 31290,8480"/>
        </emma:interpretation>
      </emma:emma>
    </inkml:annotationXML>
    <inkml:traceGroup>
      <inkml:annotationXML>
        <emma:emma xmlns:emma="http://www.w3.org/2003/04/emma" version="1.0">
          <emma:interpretation id="{9AADB58F-B2B2-4CCD-AA8B-75C9EDC54F46}" emma:medium="tactile" emma:mode="ink">
            <msink:context xmlns:msink="http://schemas.microsoft.com/ink/2010/main" type="paragraph" rotatedBoundingBox="31193,10002 28846,9852 28943,8330 31290,84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BAE0DA-F74D-4C91-BD5B-55B6F6783185}" emma:medium="tactile" emma:mode="ink">
              <msink:context xmlns:msink="http://schemas.microsoft.com/ink/2010/main" type="line" rotatedBoundingBox="31193,10002 28846,9852 28943,8330 31290,8480"/>
            </emma:interpretation>
          </emma:emma>
        </inkml:annotationXML>
        <inkml:traceGroup>
          <inkml:annotationXML>
            <emma:emma xmlns:emma="http://www.w3.org/2003/04/emma" version="1.0">
              <emma:interpretation id="{87B09463-F63B-4E54-8D1F-EA59F9E4A275}" emma:medium="tactile" emma:mode="ink">
                <msink:context xmlns:msink="http://schemas.microsoft.com/ink/2010/main" type="inkWord" rotatedBoundingBox="31193,10002 30329,9947 30426,8425 31290,8480"/>
              </emma:interpretation>
            </emma:emma>
          </inkml:annotationXML>
          <inkml:trace contextRef="#ctx0" brushRef="#br0">9568-1995 120 0,'-7'-12'46'0,"0"-12"-24"0,14 12-2 0,-7 6 21 15,0 0 0-15,0 0 0 32,0 0 4-32,0 0 4 15,0 0-27-15,0-6 10 0,0 6 5 16,0-6-11-16,0 6-3 0,0-6-4 16,0-1-1-16,-7 1-3 15,7 0-1-15,0 0-4 16,0 0 1-16,0 0-4 15,0 6 1-15,0-6 1 16,7 0 2-16,0 0-1 16,0 0-1-16,-1 0-1 15,-6 6 0-15,0-6-4 16,7 6-1-16,-7 0-1 16,0 6 1-16,0 0-4 15,0 0-2-15,7 6 2 16,0 6 0-16,6 12-2 15,-13 12 0-15,21 6-1 0,-15 13 3 16,8 29-11-16,-14 24-2 16,7 18 5-16,-1-5 4 0,1-1 4 15,-7-12 1-15,0-11 0 16,-7-19 2-16,1-12-1 16,-1-12 2-16,0-6 0 15,-6-12 3-15,6-6-3 16,-7-6 0-16,14-6-1 15,-13-5 1-15,-1-7-22 16,1-6-9-16,-1 0-26 16,1-12-9-16,6-7-37 15,0-5-16-15,7-12-2 16</inkml:trace>
          <inkml:trace contextRef="#ctx0" brushRef="#br0" timeOffset="140.4958">9629-1941 172 0,'7'-18'66'0,"-14"0"-36"0,7 12-9 15,0 0 22-15</inkml:trace>
          <inkml:trace contextRef="#ctx0" brushRef="#br0" timeOffset="567.5394">9629-2007 398 0,'-14'-12'41'0,"14"-6"-21"16,0 6-8-16,0-6-5 0,0 0 1 16,0 0 0-16,-6 0 0 15,6-1 0-15,0 1 4 16,0 0 5-16,0 0 2 16,6-6 1-16,-6 0-5 15,21 0-1-15,-15-6-6 16,15 6-3-16,-8 0 0 15,7 0-1-15,-6 6-2 0,6 0-2 16,0 0 3-16,1 0 2 16,-8 0 2-16,1 6 1 15,-1 0-4-15,1 6-1 16,-1 0-1-16,-6 6-2 16,-7 0-2-16,13 6-1 15,-6 12 2-15,0 12 2 16,-7 6 0-16,0 6 2 15,-7 6 0-15,0 6 1 16,-6 6-5-16,-7-12 1 16,-7 7-2-16,-7-1 0 15,0-6 4-15,0 0 1 16,1-12-8-16,6 0-2 16,0-12-14-16,6-6-6 15,8-6-33-15,-1-6-11 0,7-6-42 16,7-6-54-1,14 0 52-15</inkml:trace>
          <inkml:trace contextRef="#ctx0" brushRef="#br0" timeOffset="1543.4245">10237-1815 208 0,'-7'0'77'0,"0"-6"-42"0,7 6-4 15,0 0 29-15,0 0 5 16,0 0 3-16,0 0-15 15,0 0-8-15,0 0-25 16,0-6-4-16,7 6 1 0,0-6-9 16,-7 0-4-16,20 0-3 15,-6 0-1-15,6 0 0 16,-7 6 2-16,8-6-1 16,-8 6-1-16,1 0-2 15,-1 0 1-15,1 0 5 0,-8 0 2 16,1 0 0-16,-7 0-1 15,7 0-1-15,-7 0 0 16,0 0 0-16,0 0 2 16,0 0-3-16,-7 0-2 15,-6 0-5-15,-1 0-2 16,-13 6-6-16,-7 6-3 16,1 0 0-16,-8 6 1 15,-13 6 3-15,7 6 5 16,13-5-2-16,-7 5 3 15,8 0 1-15,6 0 2 16,-7 0-1-16,20 0-1 16,-6-6 3-16,6-6 2 15,1 0 0-15,6 0 2 0,0-6-2 16,1 0-1-16,6-6 1 16,0-6 1-16,0 6 3 15,0-6 2-15,0 0 1 16,13 0 0-16,1 0-2 15,6-6-1-15,0 0-1 16,7 0 2-16,0 0 1 16,0-6 1-16,7 6-4 15,0-6-3-15,0 6 0 16,-1 0-1 0,-6 0 2-16,7 6 1 15,-7 6-4-15,-6 0 1 16,-1 6-2-16,-7 6-2 15,-13 0 5-15,0 6 1 16,0 12-3-16,-13 0 1 0,-14 7 0 16,-7 5 0-16,-13-6-3 15,-1-6 0-15,8-6-12 16,-1-12-5-16,8 0-20 16,6-12-10-16,-7-6-53 15,20-12-23-15,21-12-7 16</inkml:trace>
        </inkml:traceGroup>
        <inkml:traceGroup>
          <inkml:annotationXML>
            <emma:emma xmlns:emma="http://www.w3.org/2003/04/emma" version="1.0">
              <emma:interpretation id="{1DB47940-2B4E-4275-9366-425735BE99EB}" emma:medium="tactile" emma:mode="ink">
                <msink:context xmlns:msink="http://schemas.microsoft.com/ink/2010/main" type="inkWord" rotatedBoundingBox="29642,9419 28877,9370 28920,8686 29686,8735"/>
              </emma:interpretation>
            </emma:emma>
          </inkml:annotationXML>
          <inkml:trace contextRef="#ctx0" brushRef="#br0" timeOffset="158389.4952">8240-2180 192 0,'0'0'74'16,"7"-6"-40"-16,-1 0-11 0,-6 6 24 0,0 0-9 15,0 0-2-15,0 0-12 16,0 0-4-16,7 6-12 15,-7-6 8-15,0 0 4 0,0 0 1 16,0 0 2-16,7 0 0 16,-7 0 1-16,0 0-5 15,7 6-1-15,-1-6-4 16,1 0-1-16,0 0-7 16,0 0-2-1,-1-6-2-15,1 6 1 0,0-6-2 0,0 6 2 16,-1-6 2-16,1 6 2 15,0-6-1-15,0 6-1 32,-1-6-3-32,-6 6-2 15,7-6-2-15,-7 6 1 0,0 0 1 16,7 0 2-16,0 0 1 16,6 0 3-16,1-6-3 15,-14 6-2-15,13-6-3 16,1 12 1-16,-1 0 1 0,1 0 0 15,-1 0 2-15,-6 0 3 16,7 0-4-16,-1-6-1 16,1 0-2-16,-1 0-2 15,1 0 5-15,-1 0 1 16,1 0 4 0,-1 0 1-16,-6-6-3 0,-7 6-3 0,0 0 0 15,14 6 1-15,-8-6-3 16,8 6 0-1,-14-6-1-15,7 6-2 16,0 0 5-16,-1 6 1 16,-6-12-3-16,7 12-1 15,-7-12-2-15,0 12 3 0,0-12 2 16,0 12 4-16,0 0-2 16,0 0 0-16,0-6-1 15,0 6 1-15,0-12-2 0,-7 13 2 16,1-1-4-16,-1-6 0 15,0 6 1-15,0-6 0 16,-6 0 0-16,-1 0 2 16,1 0-3-16,-1 6-2 15,-6-6 2-15,0 6 2 16,-1 0 0-16,1 0 2 16,0 6-2-16,-1 0-1 15,8-6 1-15,-14 6-1 0,7-6 0 31,-1 6 0-31,1 0 0 16,0 0 0-16,-1 0-3 0,1 0 2 16,-7 0 1-16,0 0 2 15,-7 0-3-15,21 0 0 16,-8 0 1-16,1 0 0 16,0 0 0-16,-1 0 2 15,1 1-1-15,13-1-1 16,-6-6-2-16,-1 6 1 15,8-12 1-15,-1 0 2 16,0 0-1-16,0-6-1 16,7 0-2-16,0 0 1 15,0 0 1-15,0 0 2 0,0 0-3 16,0 0 0-16,0 0-1 16,0 0 0-16,0 0 4 15,7 0 1-15,-7 0-4 16,7 0 1-16,0 0 0 0,-1 0 2 15,-6-6-1-15,0 6-1 16,0 0-2-16,7-6 1 16,0 6-1-16,-7-6 0 15,7-6 2-15,-1 6 2 16,1 0-1-16,-7 0 2 16,14 0-2-16,-8 0-1 15,1 0-2-15,7-1 1 16,-7 1-1-16,6 0 0 15,-6 0 4-15,6 0 1 16,1 0-4-16,-1 0-1 16,-6 0 3-16,20 0 1 0,-6 0-3 15,6 0 1-15,0 0 0 16,-7 6 2 0,7 0 1-16,0 6 1 15,0 0 0-15,7 0 2 16,-7 0-3-16,7 0 0 15,0 0 3-15,-1-6 3 16,1 0-2-16,0-6-2 16,-7 6 0-16,0-6-1 15,-7 0-2-15,1 0 1 16,-8 0-2-16,1 6 2 0,-1 0-2 16,-6 0 2-16,-7 0-2 15,7 0-1-15,-7 0 1 16,0 0 1-16,0 0-1 15,7 6-1-15,-1 0 1 0,-6-6-1 16,0 0-5-16,0 0 1 16,0 0-18-16,0 0-8 15,0-6-48-15,7-6-20 16,-20-6-97 0</inkml:trace>
        </inkml:traceGroup>
      </inkml:traceGroup>
    </inkml:traceGroup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31:35.97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DD3828A-6FB3-401E-A07E-9ADA933EBEE7}" emma:medium="tactile" emma:mode="ink">
          <msink:context xmlns:msink="http://schemas.microsoft.com/ink/2010/main" type="inkDrawing" rotatedBoundingBox="26334,12407 29684,12333 29687,12449 26336,12524" semanticType="underline" shapeName="Other">
            <msink:sourceLink direction="with" ref="{B6556E58-865F-455F-9258-A585CAABF480}"/>
          </msink:context>
        </emma:interpretation>
      </emma:emma>
    </inkml:annotationXML>
    <inkml:trace contextRef="#ctx0" brushRef="#br0">128 109 72 0,'-20'0'27'0,"20"0"-14"0,0-6 0 16,0 6 11-16,0 0 5 15,0 0 2-15,0 0 10 16,0 0 4-16,0 0-2 15,0 6-2-15,-7 0-22 16,0 0 13-16,0 0 7 0,-6 0-18 0,-1 6-6 16,1-6-4-16,-1-6 0 15,7 0-5-15,1 0-4 16,-1 6 7-16,0-6 4 16,0 0 0-16,7 0 0 15,0 0-5 1,0 0-3-16,0 0 0 0,0 0-1 0,0 0 2 15,0 0 3-15,7 6-4 16,0 0-3-16,6 0 3 16,1 0 4-16,6 0-3 15,1-6-1-15,-1 0-2 16,0 0-3-16,0 0 1 16,1-6 1-16,-8 0 1 15,1 0 1-15,-1 6-5 16,8-6 1-16,-8 6-2 15,7 0 0-15,1 0 2 16,-1 0 0-16,0 0 0 16,1 0 0-16,6 0 0 0,0 0 0 15,0 0 0-15,7 0 0 16,-1 0 0-16,1 0 2 16,0 0-1-16,0 0-1 15,0 0 1-15,-7 0-1 16,0-6 0-16,0 6 0 15,0 0 0-15,-7 0 0 16,7 0 0-16,0 0 0 16,1 0 0-16,-1-6 0 15,-7 0 0-15,7-6 0 0,0 12 0 16,0 0 0-16,0 0-3 31,-7 0 2-31,7 0 1 16,1 0 2-16,-8 0-3 15,7 0 0-15,-7 0 1 16,7 0 2-16,-6 0-1 0,-1 0-1 16,0 0 1-16,-6 0-1 15,6 0 0-15,0 0 0 16,1 0 0-16,-1 0 0 16,0 0 0-16,0 0 0 15,8 0 0-15,-1 0 0 16,6 0-3-16,8 0 2 15,0 0 1-15,6 0 2 16,0-6-1-16,-6 0-1 16,-1 0-2-16,-6 6 1 0,0 0 1 15,-7 0 2-15,0 6-1 16,0-6 2-16,0 6-2 16,7-6-1-16,0 0 1 15,0 0-1-15,0 0-3 0,-7 0 2 16,7 6 1-16,-1-6 0 15,1 0 2-15,-7 0 1 16,0-6 10-16,0 6 3 16,-6 0-7-16,-1 0-3 15,0 0-4-15,7 0-2 16,0 0-2-16,0 0 1 16,7 0 1-16,7 0 2 15,0 0-1-15,-1 0-1 16,7 0 1-16,-6 0 1 15,13 0 5-15,-6 0 4 0,-8-6-2 16,-6 6 0-16,0 0-5 16,6-6-1-16,1 6-1 15,6-6 1-15,-6 0-2 16,0 0 2-16,-8 6-4 16,1 0 0-16,0 0 1 15,0 0 2-15,-7 0-3 0,0 0 0 31,-7 0 3-31,1-6 1 16,-1 6-1-16,-7-6-2 16,1 0-21-16,-1-6-11 15,1 0-44-15,-1 0-18 0,-13-1-57 16,7-5-51 0,-20 6 84-16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32:16.544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95AEA01-1449-415E-B254-53EFF9C8589F}" emma:medium="tactile" emma:mode="ink">
          <msink:context xmlns:msink="http://schemas.microsoft.com/ink/2010/main" type="inkDrawing" rotatedBoundingBox="27506,14983 30829,14902 30830,14966 27507,15048" semanticType="underline" shapeName="Other">
            <msink:sourceLink direction="with" ref="{2703B5C3-B541-4718-9887-6A4DAF37F8DC}"/>
            <msink:sourceLink direction="with" ref="{D40B5F61-8D01-44EE-AC4D-FD16FBE7032C}"/>
          </msink:context>
        </emma:interpretation>
      </emma:emma>
    </inkml:annotationXML>
    <inkml:trace contextRef="#ctx0" brushRef="#br0">250 121 100 0,'-14'-6'38'0,"14"6"-20"0,-13 0-4 0,13 0 15 0,-7 0-1 0,0 0 3 16,-6 0 3-1,-1 0 1-15,1 0-19 0,-1 6 8 16,1-6 4-16,-1 0 2 0,1 0 2 15,-1 0-4-15,0 0 0 16,1 0-5-16,-1 0 0 16,1 0-3-16,-1 0-1 15,8 0-8-15,-1 0-2 16,0 0-3-16,7 0-1 16,-7-6 1-16,7 6 1 0,-6 0-1 15,6 0-1-15,0 0-3 16,-7 0 1-16,7 0-2 15,0 0-1-15,0 0 1 16,0 0-1-16,0 0 0 16,0 0 2-16,0 0-3 15,0 0 0-15,7 0 3 16,6 0-3 0,1 0 0-1,-1 0 3-15,1 6 1 16,-14-6-4-16,6 6-1 15,1-6 1-15,0 0 2 16,0 0-2-16,-1 0 0 16,8 0 1-16,-7 0 0 15,6 0 0-15,1 0 2 0,-1 0-3 16,1 0 0-16,-1-6 1 16,1 6 0-16,0 0 2 15,-1 0 1-15,1 0-4 16,-1 0-1-16,1 0 1 15,6 0 2-15,0-6-2 16,7 6 0-16,0 0 1 0,0 0 2 0,0-6-3 16,1 6 0-16,-1 0 1 15,0 0 0-15,-7 0 0 16,0 0 2-16,1 0-1 16,-1 0-1-16,0 0 1 15,-6 0-1-15,-1 0 0 31,7 0 0-31,-6 0 0 16,6-6 0-16,-6 6-3 16,6 0 2-16,0 0 1 0,1 0 2 15,-1 0-1-15,0 0-1 16,7 0-2-16,-6 6 1 16,6-6 1-16,-7 0 2 15,0 0-3-15,1 0 0 16,-1 0 1-16,0 0 2 15,7 0-1-15,-6 0-1 16,-1 0 1-16,0 0-1 16,0 0-3-16,-6 0 2 15,0 0 1-15,-1 0 2 16,1 0-1-16,-1 0-1 16,1 0 1-16,-1 0-1 0,1 0-3 15,-1 0 2-15,8 0 1 16,-1 0 2-16,0 0-1 15,7 0-1-15,0 0 1 16,0-6-1-16,7-1 0 0,0 7 0 16,-7-6 0-16,14 6 0 15,-8 0 0-15,-5 0 0 16,-1-6 0-16,0 6 0 16,0 0 0-16,-7 6 2 15,0-6-3-15,1 0 0 0,-1 0 1 16,7 0 0-16,0 0 0 15,7 0 0-15,-7 0 0 16,0 0 0-16,0 0 2 31,7 0 1-31,-7 0-4 16,0 0 1-16,0-6 0 0,0 6 2 16,0-6-1-16,-7 6-1 15,1-6 1-15,-1 12-1 16,0-12 0-16,1 12 0 15,-1-12 0-15,0 6 0 16,7-6 0-16,0 6 2 0,0-6-1 16,7 0-1-16,0 0 1 15,-7 6-1-15,7 0-3 16,-7 0 2-16,7 0 1 16,-7 0 0-16,7 0 0 15,0 0 2-15,-1 0-3 16,1 0-2-16,0 0 6 0,-7 6 3 15,0-6-1-15,0 6 0 16,-6-6-6-16,12 0 1 16,-6 6 2-1,0-6 1-15,1 0-1 16,-1 6-2-16,6-6 1 16,-5 0-1-16,-1 0 0 15,6 0 0-15,1-6 0 16,-7 0 0-16,-6 0 0 0,6 6 2 15,-7-6-1-15,0 6-1 16,-6 0 1-16,-1 0-1 16,1 0 0-16,-7 0 0 15,13 0 0-15,-7 0 2 16,1 0-1-16,-7 0-1 16,-1 0 1-16,1 0-1 0,0-6 0 15,0 6 0-15,0-6-18 0,-1 0-5 16,1 0-77-16,0-6-34 15,0 0-19 1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26:09.92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D74C678-9E20-4EB2-9E95-5A32B4F9F9C7}" emma:medium="tactile" emma:mode="ink">
          <msink:context xmlns:msink="http://schemas.microsoft.com/ink/2010/main" type="writingRegion" rotatedBoundingBox="20923,9336 25400,9715 25306,10829 20828,10450"/>
        </emma:interpretation>
      </emma:emma>
    </inkml:annotationXML>
    <inkml:traceGroup>
      <inkml:annotationXML>
        <emma:emma xmlns:emma="http://www.w3.org/2003/04/emma" version="1.0">
          <emma:interpretation id="{180B903D-DCBD-49F6-8240-C88735969CF5}" emma:medium="tactile" emma:mode="ink">
            <msink:context xmlns:msink="http://schemas.microsoft.com/ink/2010/main" type="paragraph" rotatedBoundingBox="20923,9336 25400,9715 25306,10829 20828,104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5C4144-4B9D-439C-BF9B-8F9C78693167}" emma:medium="tactile" emma:mode="ink">
              <msink:context xmlns:msink="http://schemas.microsoft.com/ink/2010/main" type="line" rotatedBoundingBox="20923,9336 25400,9715 25306,10829 20828,10450"/>
            </emma:interpretation>
          </emma:emma>
        </inkml:annotationXML>
        <inkml:traceGroup>
          <inkml:annotationXML>
            <emma:emma xmlns:emma="http://www.w3.org/2003/04/emma" version="1.0">
              <emma:interpretation id="{085C9806-2D35-4300-BD68-35ACB15EA3D3}" emma:medium="tactile" emma:mode="ink">
                <msink:context xmlns:msink="http://schemas.microsoft.com/ink/2010/main" type="inkWord" rotatedBoundingBox="20923,9336 23712,9572 23618,10686 20828,10450">
                  <msink:destinationLink direction="with" ref="{3C577704-FE51-4E16-B89E-467C194CAEBB}"/>
                </msink:context>
              </emma:interpretation>
            </emma:emma>
          </inkml:annotationXML>
          <inkml:trace contextRef="#ctx0" brushRef="#br0">2616-883 104 0,'0'-12'41'0,"0"12"-22"0,0 0-11 16,0 0 19-16,0 0-15 0,0 0 15 16,0 0-17-16,0 0 20 15,0 6-17-15,-7-6 11 16,7 0-14-1,-7 0 15-15,1 0-15 0,-8 0 24 16,14 0-19-16,-13 0 19 16,13 0-19-16,-14-6 19 15,14 6-20-15,-13-6 11 16,13 0-15-16,-14-6 6 16,14 12-9-16,-13-7 7 15,13 7-8-15,-14-6 1 16,14 6-4-16,-13-6 3 15,13 12-4-15,-14-6-1 16,14 0 0-16,-7 0-4 16,7 0 2-16,-6 0 10 15,12 0-6-15,-6-6 13 16,0 6-9-16,-6-6 5 16,6 12-7-16,-7-6 2 15,14 0-4-15,-7-6-2 16,0 6 0-16,0-6-4 15,0 12 2-15,0-6-1 16,13 0 0-16,-6 0 2 0,6 0 0 0,1 0-3 16,6 0 2-16,-6 0 1 15,6 6 0-15,-7-6 0 16,8 6 0-16,-8-6 2 16,1 0-1-16,-1 0-1 15,1 0 1-15,-1 0 1 16,7 0-1-16,-6-6-23 15,6 6 13-15,0-6-123 16,7 6 73-16,0-12-133 16,7 6 108-16</inkml:trace>
          <inkml:trace contextRef="#ctx0" brushRef="#br0" timeOffset="-3152.6153">786-1071 156 0,'-7'6'60'0,"7"-12"-32"0,0 12-9 0,0-6 21 15,0 0 0-15,0 0 0 0,0 0-26 16,0 0-12-16,0 0-3 16,0 0 10-16,-7-6 7 0,0 6-2 15,0 0 2-15,1 0-3 16,-1-6 2-16,7 12 1 16,0-12-1-16,0 0-5 15,0 0-2-15,0 0-2 16,0 0-1-16,0 0-3 15,0 6 1-15,0 0-4 16,0 0 0-16,0 0-4 0,0 0 1 16,0 0 2-16,7 12 1 15,-1 6-2-15,1 6 2 16,0 6 1-16,0 7 2 16,0 11-3-16,-7 12 0 0,0 6 1 15,0 0 2-15,0-6-1 16,0-12-1-16,0-5 1 15,0-1-1-15,0 0 2 16,0-12 1-16,0-6-1 16,0-6-2-16,0-6 1 15,0 0 1-15,0-12 1 16,0-6-1 0,6-6-2-16,1-6-2 15,0-6 1-15,0-6-10 0,-7-12-3 16,6 0-2-16,1-7 0 15,-7 1 9-15,0 6 3 16,0 6 1-16,0 0 0 16,0 6 2-16,0 0 2 15,0 0 2-15,0 6 3 16,-7 0 3-16,7 6 2 16,0 0 1-16,-6 6 0 15,6-1-4-15,0 1 0 16,0 0-1-16,0 0 3 15,0 6-5-15,0 0-3 16,0 0-1-16,0 0-1 0,0 0 2 16,0 6 3-16,0 0-4 15,0 0-1-15,0 0-2 16,13 6 0-16,1 6 0 16,6 6-2-16,0 0 3 15,7 7 0-15,0 5 1 16,0 6 0-16,0 6 2 15,0 6 1-15,-7 0-1 16,1 0-2-16,-1-6-2 16,-7-6-1-16,1-6 4 15,-1-5 1-15,-6-7 11 16,0-6 3-16,0-6-1 16,-7-6 1-16,0 0 0 15,6-6 2 1,1-12-6-16,0-6-2 0,0-13-1 0,-1-11 1 15,1-6-5-15,0 6-3 16,0 0 1-16,-1-12 2 16,-6-6-2-16,-6-7 0 15,-1 1-3-15,0 6-1 16,0 12 3-16,1 6 1 16,-1 6-1-16,0 6-2 0,0 5-21 15,1 7-11-15,-1 6-66 16,14 6-26-16,6 18-33 15</inkml:trace>
          <inkml:trace contextRef="#ctx0" brushRef="#br0" timeOffset="-1508.4247">1677-1083 144 0,'-20'0'55'0,"13"0"-30"0,-13 12-10 0,20-12 20 15,0 0-6-15,-7 0 0 16,0 0-3-16,7-6-1 16,-7 6-14-16,7 0 9 0,0 0 6 0,0 0 1 15,0-6 2-15,0 6-5 16,-6-12 4-1,6-6-11-15,0 6-3 16,0-12 1-16,0 6-7 16,0 0-6-16,0 0-4 15,0 0 3-15,0 6 1 16,0 0 0-16,0 0 1 16,0 6-2-16,0 0 2 15,0 0-2-15,0 0-1 0,0 6-2 16,0 18-3-1,6 6 0-15,-6 6 3 16,0 18 3-16,0 6-2 16,0 12 0-16,0 19-4 15,0-1-1-15,0 0 0 16,0-12 2-16,0-12 2 16,0-5 1-16,0-19 3 15,0 0 3-15,0-18-7 16,0-18 0-16,0 0-16 15,0 0-5-15,0 0-24 16,0-6-9-16,0 0-13 16,0 0-3-16,-13 6 11 15,6-6-6-15,-6-6 27 16,6 6 21-16,0 0 15 16,0-6 13-16,1-6 6 15,6-6-1-15,13-1 2 16,-6-5-7-16,0-6-3 15,-1-6-1-15,8 0 1 16,-1-12 3-16,1 0 5 16,-7 6 14-16,-1 0 7 0,1 5 1 15,-7 7 1-15,0 0-20 32,0 0 10-32,0 6 3 0,0-12 0 15,0 6 2-15,0 12-7 16,0 0-1-16,0 6-7 0,0 0 0 15,0 0 1 1,0 0-8-16,0 5-3 16,0 1-4-16,0 0-3 15,0 6 5-15,0 0 4 16,0 0-5-16,0 0 0 16,0 0-2-16,7 0 1 15,0 0-2-15,-1 6 2 16,1-6-4-16,-7 6-2 15,7 0-1-15,6 0 3 16,-6 0 0-16,7 0 3 16,-7 0-1-16,6 0 2 15,-6 0-2-15,0 6-1 0,-1 0 3 16,1-6 2-16,-7 0 0 16,14 6 0-16,-14-6-6 15,6 6 1-15,1 6 0 16,0 0 0-16,0 6 2 15,-7 7 1-15,0 5-1 16,0 0 1-16,-7 0-2 16,0 0 2-16,-6 0-4 0,-1 0 0 15,1 0 1-15,-1 0 0 16,1 0 2-16,-1-6 1 16,0 0-1-16,1-12-2 15,-1-12 3-15,8 12 0 16,-1-6-1-16,0 0 1 15,0-6-2-15,1-6-1 16,-1 0 1-16,0 0-1 0,0 0 0 16,7 0 0-16,-6 0 0 15,6 0 0-15,0 0 2 16,0 0 3-16,0 0-4 16,0 0-1-1,0 0 0-15,0 0 0 16,0 0 0-16,0 0 0 15,0 0-3-15,0 0 2 0,0 6 3 16,0-6 3-16,0 6-2 16,0-6 0-16,0 6-3 15,0 0-3-15,0 0 2 16,0 0 0-16,0 12-4 0,6 0 1 16,1 0 0-16,13 6 2 15,7 6 1-15,7 6 1 16,14 7 0-16,6 11 2 15,0 0-3-15,0 6 0 16,-7 0 1-16,0-6 2 16,-13-6-1-16,-7-6-1 15,0-6 3-15,-7-5 0 0,-6-7-1 16,-1-6 1-16,-6 0 4 31,-7-12 6-31,0 0-7 0,0 0-1 16,-7 0-19-16,-6-6-5 15,-1 0-53-15,-6-6-20 16,0 0-76 0</inkml:trace>
          <inkml:trace contextRef="#ctx0" brushRef="#br0" timeOffset="-13588.6336">292-1126 4 0,'7'-6'0'0</inkml:trace>
          <inkml:trace contextRef="#ctx0" brushRef="#br0" timeOffset="-12122.0408">292-1144 112 0,'-6'-6'44'0,"6"6"-24"0,-7 0-4 32,7 0 18-32,0 0-5 15,0 0-2-15,0 0-11 16,0 0-5-16,0 0-6 16,7-6-4-16,-7 0 0 0,0 6 7 15,0 0 7-15,0 0-3 0,6 0 1 16,-6 0-2-16,7-6 3 15,-7 0 2-15,0 0-1 0,7 0-1 16,-7 0 1-16,0 6-4 16,0-6-1-16,0 6-9 0,0 0 0 15,0-6-1-15,0 6 2 16,0 0-1-16,0 0-1 16,0 0-2-16,0 0 1 15,0 0-1-15,0 0 0 16,0 0 2-16,0 0 0 15,0 0-3-15,0 0 2 16,0 0 1-16,0 0 2 16,7 0-3-16,-1 0-2 15,8 0 2-15,-7 0 2 16,-1 12-2-16,-6-12 0 16,7 0 1-16,-7 0 2 15,14 0-3-15,-8 6 0 0,1 0 1 16,0 0 0-16,6-6 0 15,-6 0 0-15,7 12 0 16,-1-6-3 0,1 6 0-16,-8-6 2 15,1 0 2-15,0 0 2 32,-7-6 1-32,0 0-2 15,0 0 1-15,0 0 7 0,0 0 3 16,0 0-2-16,0 0-1 15,0 0-2-15,0 0 2 16,0 0-3-16,0-6 1 16,0 6-1-16,0 0 3 15,0-6-3-15,-7 0 1 16,0 0-5-16,1 0-2 0,-1 0 0 16,0 0 1-16,-6 0-3 15,-1-6 0-15,1 6 1 16,-1 0 0-16,-6 6 0 15,0 0 0-15,-1 6 2 16,1 0 3-16,-7 6-7 16,0-6 0-16,0 6 0 15,0 0 1-15,0 6 1 0,0-6 2 16,0 0-3 0,7 0 0-16,0 0 1 15,6-6 0-15,1 6-3 16,6-12 2-16,0 6-1 15,0 6 0 1,7 6 4-16,0-6-3 16,0 0 0-16,0 0 1 0,0 0 0 15,0-12-3-15,0 6 2 16,0-6 1-16,0 0 2 16,7 6-1-16,-7-6 2 15,0 0-2-15,7 6-1 16,0 0 3-16,-7-6 2 15,0 0-4-15,0 0-1 16,0 0 0-16,6 6 2 16,-6-6-1-16,7 0-1 15,-7 0 1-15,7 0 1 16,-7 0 1-16,13 0 3 16,-6 0-3-16,7 0 0 15,-1 0-3-15,7-6-3 0,1 0 4 16,-1 6 1-16,0 0-3 15,7 0 1-15,-7 0 0 16,1 0 2-16,-1 0-3 16,0 0 0-16,0 0 1 15,-6 0 2-15,-1 0-3 16,1 6 0-16,-1-6 1 16,1 0 2-16,-1 0-1 15,1 0 2-15,-14 0-4 16,13 0 0-16,-6 0 1 15,0 6 0-15,-7-6 0 0,13 0 2 16,-13 0-3-16,0 0 0 16,7 6 1-16,0 6 0 15,6 1 0-15,-13-1 0 16,0 0 2-16,0 0-3 16,0 6 0-16,0 0 1 15,-6 6 2-15,-1 0-3 31,-7 0 0-31,1 6 1 16,-7 0 2-16,-1-6 3 0,-6 0 4 16,0 0 0-16,-6-6 0 15,-1 0-5-15,7-6-1 16,0-6 1-16,7-6 0 16,-1 0 0-16,8 0 0 15,-1 0-5-15,1 0-1 16,6 0-4-16,0 0 1 0,7 0-57 15,7-6-23-15,13-6-41 16,7-6-52 0,7 0 61-16</inkml:trace>
          <inkml:trace contextRef="#ctx0" brushRef="#br0" timeOffset="-678.1296">2465-1121 140 0,'-13'-12'52'0,"20"18"-28"0,-7-12 3 0,0 6 23 0,0 0 0 15,0 0 3-15,0 0-13 16,-7-6-4-16,0 0-20 15,0 0-1-15,1 0-1 0,6 0-3 16,0 6-1-16,-7 6-9 0,0 0-2 16,0 0-3-16,7-6 3 15,0 6 0-15,-6 0 1 16,6 0 6-16,-7 0 4 16,7 6 3-16,-7 0 5 15,7 0-8-15,0-12-1 16,0 6-5-16,0-6-3 15,0 0 2-15,0 12 0 16,0-12-4-16,0 0 1 0,14 6 0 16,-1-6 0-16,1 6 0 15,6-6 0-15,0 6 2 16,7-12 3-16,-7 0-4 16,1 0-1-16,-1 6 2 15,0-6 1-15,0 6-4 16,-6-6 1-16,-1 12 0 15,1-6 0-15,-1 0 2 16,1 0 1-16,-1-6-15 31,8 6 7-31,-8-6-53 16,7 6 32-16,-6-6-126 16,6 6 85-16,0-12-84 15,7 6 86-15</inkml:trace>
        </inkml:traceGroup>
        <inkml:traceGroup>
          <inkml:annotationXML>
            <emma:emma xmlns:emma="http://www.w3.org/2003/04/emma" version="1.0">
              <emma:interpretation id="{6F0E012C-30A0-459F-9DD2-F7FCA382F892}" emma:medium="tactile" emma:mode="ink">
                <msink:context xmlns:msink="http://schemas.microsoft.com/ink/2010/main" type="inkWord" rotatedBoundingBox="24363,9960 25372,10045 25324,10609 24316,10523">
                  <msink:destinationLink direction="with" ref="{E3D21CE9-BFF9-4DA5-850E-834B2B499A2F}"/>
                </msink:context>
              </emma:interpretation>
            </emma:emma>
          </inkml:annotationXML>
          <inkml:trace contextRef="#ctx0" brushRef="#br0" timeOffset="6525.1852">3499-523 172 0,'-13'0'66'0,"13"6"-36"0,0 0 0 0,0-6 26 16,0 0-2-16,0 0 1 15,0 0-20-15,0 6-7 16,0 0-16-16,0-6-5 0,0 12-3 16,0-6-5-16,0 6 1 15,-7-6-2-15,0 6 0 16,0-6 4-16,7 0 3 15,0 0 7-15,0 0 2 16,0-6-7-16,0 0-2 16,0 0 3-16,0 6 5 0,0-6-5 15,0 0 0-15,7 6-2 16,7 1-1-16,-1-7-3 16,7 0 1-16,1 0 0 15,-1 0 1-15,0-7-5 16,7 1 1-16,7 6 0 15,0-6 0-15,13 6 0 16,7-6 2-16,7 0-1 16,-1 0-1-16,1 0 1 15,0-6-1-15,-7 6-3 16,0 0 2-16,-7 0 1 16,0 0 2-16,1 0-3 15,-8 0 0-15,-6 0 3 0,-7 0 1 16,0 0-4-16,0 0-1 15,-7 0 3-15,-6 0 1 16,-1-6-36-16,1 0-14 16,-8 6-40-16,-6-6-17 15,0 0-26 1</inkml:trace>
          <inkml:trace contextRef="#ctx0" brushRef="#br0" timeOffset="5899.8045">3855-712 192 0,'-20'-6'74'0,"13"6"-40"0,0-6-13 0,7 6 22 16,0 0-4-16,-7-6 0 15,1 0-9-15,6 0-2 16,-7 0-15-16,7 0-1 0,0 0 1 0,0 0 2 15,0 0 0-15,0 0 1 16,0-6 0-16,0 0-2 16,7 0-1-16,-1 0-1 15,1 0 2-15,0 0-5 16,6 0-1-16,-6 0-2 16,7 0 1-16,-8 0-2 15,1 0 2-15,0 6-4 16,0 0 0-16,-1 0-1 31,1 0-2-31,-7 6-2 16,7-6 1-16,-7 6-1 0,0 0 0 15,0 0 0-15,7 6-2 16,-7 6 5-16,0 12 1 16,6 12-3-16,-6 12-1 15,0 6 1-15,0 0 2 16,0 0 0-16,0-5 2 15,0-7-2-15,0 0-1 0,-6-6-8 16,-1-6-3-16,7-6-21 16,0-6-6-16,0 0-36 15,0-6-13-15,-7-6-58 16</inkml:trace>
        </inkml:traceGroup>
      </inkml:traceGroup>
    </inkml:traceGroup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31:25.084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86B6005-F344-4FEE-8E20-D5A88BEDA964}" emma:medium="tactile" emma:mode="ink">
          <msink:context xmlns:msink="http://schemas.microsoft.com/ink/2010/main" type="writingRegion" rotatedBoundingBox="20286,11927 30917,8319 31897,11206 21265,14814"/>
        </emma:interpretation>
      </emma:emma>
    </inkml:annotationXML>
    <inkml:traceGroup>
      <inkml:annotationXML>
        <emma:emma xmlns:emma="http://www.w3.org/2003/04/emma" version="1.0">
          <emma:interpretation id="{F7E48F90-BBDD-4036-AF9A-F899B5D2B182}" emma:medium="tactile" emma:mode="ink">
            <msink:context xmlns:msink="http://schemas.microsoft.com/ink/2010/main" type="paragraph" rotatedBoundingBox="20448,11737 24213,11111 24473,12674 20708,133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EAA1FE-BE96-425D-9888-6477F83DC27A}" emma:medium="tactile" emma:mode="ink">
              <msink:context xmlns:msink="http://schemas.microsoft.com/ink/2010/main" type="line" rotatedBoundingBox="20448,11737 24213,11111 24473,12674 20708,13300"/>
            </emma:interpretation>
          </emma:emma>
        </inkml:annotationXML>
        <inkml:traceGroup>
          <inkml:annotationXML>
            <emma:emma xmlns:emma="http://www.w3.org/2003/04/emma" version="1.0">
              <emma:interpretation id="{D7AFB93A-8C09-4E21-87BD-714A7948E0DB}" emma:medium="tactile" emma:mode="ink">
                <msink:context xmlns:msink="http://schemas.microsoft.com/ink/2010/main" type="inkWord" rotatedBoundingBox="20448,11737 22388,11414 22649,12978 20708,13300">
                  <msink:destinationLink direction="with" ref="{0AACF226-0403-451D-BECA-703746A145DE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1470 1743 156 0,'7'0'60'0,"-7"0"-32"0,7 6-4 0,-7-6 22 0,0 0-8 16,7 6 0-16,-7-6-8 15,7 12-4-15,-7-12-14 16,0 0-1-16,0 0 0 0,0 0 0 16,0 0 3-16,0 0-3 15,0 0 1-15,0 0-3 16,0 0 0-16,0 12 3 16,0-12 3-1,0 6-2-15,0-6 2 16,0 0-6-16,0 12-1 0,-7 0-2 15,7-6-1-15,-7 6-3 16,0-6 1-16,0 0 7 16,1 0 3-16,-1-6-6 15,0 6-2-15,0-6-3 16,1-6 1-16,-1 6 2 16,0-6 2-16,0 0-3 0,7 0-1 15,0 0-1-15,0 0-2 16,0 0-2-16,7-6-1 15,7 6-1-15,-8-6 3 16,8 6-2-16,-1-6 1 16,-6 6 2-16,7 0 2 15,-1 0-1-15,1 6-1 16,-1 0-2-16,1 0-1 16,-14 0 2-16,7 6 0 15,-1 6 1-15,1 0 0 16,0 0 0-16,0 0 2 15,-7 6-1-15,0 0-1 0,0 0 1 16,0 6 1-16,0 1-1 16,-7-1 2-16,-7 6-7 15,1-6-1-15,-1 0-5 16,-6 0 1-16,0-6-2 16,-1 0 2-16,1-6 5 15,7 0 2-15,-8-6 4 0,8 0 3 16,6 0-2-16,0-6-2 15,1 0 6-15,-1 0 5 16,7 0-2-16,0 0 2 16,7-6-9-16,6 0-2 15,7 0-3-15,7 0-2 16,0 0 3-16,1 0 2 16,-1 0-2-1,6-6-2-15,1 6 2 0,0 0 2 16,0 6 0-16,0 0 2 15,-7 0 0-15,0 0 3 16,-7 0-1-16,-6 0 0 16,-1 6-3-16,-13-6-2 15,0 0-46-15,0 0-19 16</inkml:trace>
          <inkml:trace contextRef="#ctx0" brushRef="#br0" timeOffset="-217022.5408">386 692 108 0,'-7'-6'44'0,"7"6"-24"0,-6-6-15 0,6 6 13 15,0 0-4-15,0-6 2 16</inkml:trace>
          <inkml:trace contextRef="#ctx0" brushRef="#br0" timeOffset="-1259.3879">-18 1659 108 0,'-7'36'44'0,"7"-30"-24"0,0 6-13 0,0-12 15 15,0 12-11-15,0 0-3 16,0 6-3-16,-6 0-1 15,-1 0-2 1,0 6 1-16,0 0 2 0,0 0 9 16,-6 1 5-16,-1 5 2 0,1 0 2 15,-1 0 0-15,1-6 3 16,-1 0-3-16,1 0 0 16,-1-6-1-16,7 0 1 15,1-6-9-15,-1 0-1 16,7-6-1-16,0-6 2 15,0 0 2-15,0 0 2 0,7 0-6 16,6-6 1-16,1 0 5 16,-1 0 3-16,1-6-6 15,-1-6-4-15,8-6-6 16,-1-6-2-16,7-12 3 0,0-6 1 16,0-13-1-16,7 1-1 15,0-6 1-15,0-6 3 16,-1-6 0-16,-5 0 2 15,-1 12-4-15,-7 5-2 16,0 13-2-16,-6 6 0 16,-8 6 0-16,1 6 1 15,0 0-2-15,-7 6-2 16,0 0-2-16,0 6 1 31,0 0 1-31,-7 6 2 0,0 0-1 16,1 0-1-16,-1 6-2 15,0 0 1-15,0 0-1 16,1 0-2-16,-1 6 0 16,-7 0 0-16,1 6 0 15,-1 0 3-15,1 6 0 16,-1 0 1-16,1 6 0 16,-1 0 0-16,1 0-3 15,-1 0 2-15,1 0-1 16,-1 0 0-16,0 0 4 15,8-6 1-15,-1 0-4 16,0 0 1-16,0 0-2 0,1 0 0 0,-1 6 2 0,0 0 0 16,0 6-3-16,1 6 0 15,-1 0 2-15,0 6 2 32,0 1 0-32,1 11 2 15,-1 18-2-15,0 6-1 0,0 6-2 16,0-12 1-16,7-6-1 15,0-5 0-15,7-7 2 16,7-6 0-16,-1-6 2 0,8-6 1 16,-1-12-1-16,7-6 1 15,0-12 0-15,7-6 1 16,0 0 0-16,0 0 0 16,-1 0-2-16,1-6-2 15,-7 0 1-15,0-6 1 16,-6 0-1-16,-1-6-1 31,-7 0 3-31,-6 6-4 16,0 0 0-16,-7 0-4 0,7 6 1 15,-7 6 2-15,0 0 1 16,0-7 1-16,0 7 0 16,0 0 0-16,0 0 0 15,0 0 0-15,0 0 2 16,0 0-3-16,0 0 0 0,0 0-1 15,0-6 0-15,0 6 0 16,6 0 0 0,1 0 2-16,0 0 0 15,0 0 0-15,0 0 0 16,-1 0-3-16,1 0 0 16,7 12 2-16,-8-6 2 15,1 0-2-15,7 6 0 16,-1 6-1-16,-6 0 0 15,0 0 2-15,-1 6 0 16,1 6 2-16,0 1 1 0,-7 5-1 16,0 0 1-16,-7-6-2 15,0 0-1-15,1 6 1 16,-1-6 1-16,0 0-3 16,0 0 0-16,1-6 3 0,-1 0 1 15,0-6-1-15,7-6-2 0,0-6 3 16,0 0 0-16,0 0-4 15,0-6 1-15,7-6 0 16,0 0 2-16,6 0-3 31,1 0-2-31,-8-6 2 16,8-6 0-16,-7 0 1 16,0 0 0-16,6 0 0 15,-6-6 0-15,0 0 0 16,6 0 0-16,1 5 0 0,-1 1 0 15,-6 6-3-15,6 0 2 16,-6 0 1-16,0 6 0 16,0 0 0-16,0 0 0 15,-7 6-3-15,0 0 2 16,0 0 1-16,0 6 0 0,0 0 2 16,0 0 1-16,0 0-4 15,0 0 1-15,0 0-2 16,0 0 0-16,0 0 2 15,0 6 0-15,0 12-3 16,0 0 2-16,0 12 1 0,0 6 0 16,-7 7-3-16,0-1 0 15,7-6 4-15,0 6 1 16,0 0-3-16,7 0-1 16,6-6-2-16,1-6 3 15,6-6 2-15,7-6 4 31,7-6 0-31,0-12 2 0,6-12-4 16,1 0 0-16,0-6-30 16,-8 6-14-16,-5-6-76 15,-8-18-34-15,7-6 7 16</inkml:trace>
        </inkml:traceGroup>
        <inkml:traceGroup>
          <inkml:annotationXML>
            <emma:emma xmlns:emma="http://www.w3.org/2003/04/emma" version="1.0">
              <emma:interpretation id="{6E549392-180C-43B2-B0D5-F02247E483DC}" emma:medium="tactile" emma:mode="ink">
                <msink:context xmlns:msink="http://schemas.microsoft.com/ink/2010/main" type="inkWord" rotatedBoundingBox="23170,11927 24317,11736 24440,12475 23293,1266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484.1018">2479 1515 196 0,'-14'0'74'0,"7"6"-40"0,7 0 0 15,0-6 31-15,0 6-7 0,0 6 1 16,-7-12-20-16,1 0-9 0,-1 0-17 16,0 6-2-16,7-6 2 0,0 0 2 15,-7 0 0-15,7 0-1 16,0 0-1-16,0 0-5 31,0 0-3-31,0 0 2 0,0 0 0 16,-6 0-8-16,6 6-1 15,-7 0-2-15,7-6 2 16,0 0 1-16,0 0 3 16,0 0-3-16,7 6-2 15,6 0 4-15,7 0 1 16,1-6 2-16,6 0 0 16,0 0-5-16,7 0 1 15,6 0 2-15,14-6 1 16,14 0-4-16,6 0-1 15,8 0 1-15,-8 0 0 16,-6 0-2-16,6-6 2 16,-6 6 1-16,-7 6 0 0,0 0 0 15,-7 0 2-15,-14 0-1 16,1 6-1-16,-7 6 1 16,0-12 1-16,-7 0-1 15,-7 0 2-15,0 0-2 16,-6 0-1-16,-7-12-4 15,-1 6 0-15,-6 0-40 16,0-6-16-16,-6-6-70 16,-1 0-30-16,-7 0 31 15</inkml:trace>
          <inkml:trace contextRef="#ctx0" brushRef="#br0" timeOffset="831.971">2999 937 80 0,'0'0'33'0,"7"0"-18"0,7 6 11 16,-14-6 18-16,13 0 5 15,1 0 3 1,6 0-6-16,-6 0-2 15,-1 0-24-15,1 6 15 0,-1-6 5 16,-13 0-3-16,0 0 1 16,0 0-11-16,0 0-4 0,7 0-9 15,-7 0-4-15,7 0-3 16,0-6 0-16,-1 0-4 16,1 0 0-16,0 0-1 15,-7-6-2-15,0 6 1 16,0 0 1-16,0-6-1 15,0 6 2-15,-7 0-4 16,0 0 0-16,-6 0 1 16,-8 6 0-16,-6 0 0 15,-6 6 0-15,-1 6-3 16,-7 0 2-16,7 0 1 0,-6 12 0 16,6-6 0-16,0 6 0 15,7-6-3-15,0 1 2 16,7 5 5-16,6 0 5 15,1 0-3-15,6 6 2 16,7 6-1-16,7 0 3 16,13 0 1-16,7 0 1 15,14-6-6-15,-1-6-4 16,14-12 1-16,0-12 0 16,1-12-4-16,-1-6 1 15,-14-6-20-15,8 0-7 16,-8 0-43-16,-6 0-20 0,-7 0-61 15,0-12-44 1,-7-6 88-16</inkml:trace>
        </inkml:traceGroup>
      </inkml:traceGroup>
    </inkml:traceGroup>
    <inkml:traceGroup>
      <inkml:annotationXML>
        <emma:emma xmlns:emma="http://www.w3.org/2003/04/emma" version="1.0">
          <emma:interpretation id="{7A9E09D8-43A5-435F-9024-4523592F3709}" emma:medium="tactile" emma:mode="ink">
            <msink:context xmlns:msink="http://schemas.microsoft.com/ink/2010/main" type="paragraph" rotatedBoundingBox="21144,13102 31364,9634 31897,11206 21678,146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25C5B0-4197-4979-BACF-3B0447E2CD5B}" emma:medium="tactile" emma:mode="ink">
              <msink:context xmlns:msink="http://schemas.microsoft.com/ink/2010/main" type="inkBullet" rotatedBoundingBox="25197,12861 25598,12725 25649,12874 25247,13010"/>
            </emma:interpretation>
            <emma:one-of disjunction-type="recognition" id="oneOf2">
              <emma:interpretation id="interp2" emma:lang="" emma:confidence="0">
                <emma:literal>•</emma:literal>
              </emma:interpretation>
            </emma:one-of>
          </emma:emma>
        </inkml:annotationXML>
        <inkml:trace contextRef="#ctx0" brushRef="#br0" timeOffset="5147.8304">4413 1924 108 0,'-6'0'44'0,"6"0"-24"0,0 6 3 0,0-6 18 16,0 0-4-16,0 0 1 16,0 0-9-16,0 0-3 15,0 0-14-15,0 0 1 0,0 0 1 16,-7 6-3-16,0-6 1 15,7 0-1-15,0-6 3 16,0 6-3-16,0-6 1 0,-7 6-1 16,1 0 3-16,6 0 2 15,0 0-1-15,-7 0-3 16,0 0 0-16,0 0-3 16,1 0 0-16,6 0-3 15,0 0 1-15,0 6 0 16,0-6 3-1,-7 6 1-15,7-6 1 16,0 0-4-16,0 0 0 16,0 0-5-16,0 0-2 0,0 0 0 15,0 0-1-15,0 0 0 16,0 0 0-16,0 0 0 16,0 0 0-16,0 0 0 15,7 0 2-15,-7 0-3 0,13 0-2 16,-6 0 4-16,-7 0 1 15,7 6 6-15,-1-6 3 16,-6 0-4-16,14 0-2 16,-14 0-5-16,7 0 0 15,6 0 0-15,-6 0 2 16,0 6-1-16,-1-6-1 16,8 0 1-16,0 0-1 0,-1 6 0 15,1-6 0-15,-1 0 0 16,-6 0 0-16,0 0 0 15,6 0 2-15,1 0-3 16,-1 0 0-16,1 6-1 16,-1-6 0-16,-6 0 2 15,7 0 0-15,-1 0 0 16,-6 0 2-16,0 0-3 16,-1 0 0-16,1 0 1 15,0 0 2-15,0 0 8 16,0 0 3-16,-7 0-6 0,6 0-2 15,-6 0-3-15,7 0-2 16,-7 0 1-16,7 0-1 16,0 0-3-16,-1 0 2 15,1 0-26-15,7 0-11 16,-1 0-102-16,14-12-44 31,0-6 44-15</inkml:trace>
      </inkml:traceGroup>
      <inkml:traceGroup>
        <inkml:annotationXML>
          <emma:emma xmlns:emma="http://www.w3.org/2003/04/emma" version="1.0">
            <emma:interpretation id="{94B291CD-0A5B-4332-A2EA-D8E4122F5508}" emma:medium="tactile" emma:mode="ink">
              <msink:context xmlns:msink="http://schemas.microsoft.com/ink/2010/main" type="line" rotatedBoundingBox="21144,13102 31364,9634 31897,11206 21678,14674"/>
            </emma:interpretation>
          </emma:emma>
        </inkml:annotationXML>
        <inkml:traceGroup>
          <inkml:annotationXML>
            <emma:emma xmlns:emma="http://www.w3.org/2003/04/emma" version="1.0">
              <emma:interpretation id="{C9A10A22-BA76-4FCD-B017-5C36695E186D}" emma:medium="tactile" emma:mode="ink">
                <msink:context xmlns:msink="http://schemas.microsoft.com/ink/2010/main" type="inkWord" rotatedBoundingBox="23489,12769 25585,12057 25843,12819 23748,1353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3828.01">4671 1322 164 0,'0'-18'63'15,"0"12"-34"-15,13-6-1 0,-6 6 25 0,-7 0-5 16,0-6-1-16,0 0-7 15,7 0-2-15,-7 0-21 16,0 0 5-16,0 6 5 16,0 0-4-16,0 0 1 15,0 0-4-15,0 0-1 16,0 0-8-16,6 0-2 0,-6 0-1 16,7 0 0-16,0 0-4 0,-7 0-1 15,7 0-1-15,-7 0-2 16,6 0 1-16,-6 0-1 15,0 6 0-15,0 0 0 16,0 0 0 0,0 0 2-16,0 0-3 15,0 0 0-15,0 0 1 16,0 0 0-16,0 0 2 16,0 0 3-16,0 0-2 15,-6 6 0-15,-1 0-1 16,0 6 1-16,0 6-4 0,-6 0-2 15,-7 6 2-15,-1 6 2 16,-6 6-5-16,0 0-1 16,0 0 2-16,0 0 3 15,-7-6 1-15,7-6-1 16,7 1 1-16,-1-7 1 16,8-6-3-16,-1 0 0 15,8 0 3-15,-1-6 1 16,0 0-1-16,0 0-2 0,1-6 1 15,6 0 1-15,0 0-3 16,0 0-2-16,0 0-1 16,0 0 0-16,0 0 5 15,0 0 1-15,0 12 0 16,0-12-2-16,0 0 1 16,0 0-1-16,0 0-3 15,0 0 0 1,20 0 2-16,7 0 0 15,7 0 1-15,6 0-3 16,1 0 2-16,-7 0 1 0,0 0 0 16,-1 0 0-16,1 0 0 15,0 0 0-15,-7 0 2 16,-7 0 1-16,1 0 3 16,-8 6-1-16,1-6 0 15,-7 0-3-15,-7 0-2 16,6 0-10-16,1-6-4 15,0-6-64-15,0 0-25 0,6-6-69 16</inkml:trace>
          <inkml:trace contextRef="#ctx0" brushRef="#br0" timeOffset="2000.841">2945 1966 168 0,'-6'12'63'0,"-1"-6"-34"0,0 0-8 16,7 6 22-16,0-6-4 15,-7 0 0-15,1 0-3 0,-1 0 0 16,0-6-19-16,7 6 10 0,-7-6 3 15,7 0 4-15,0 0 2 16,0 0-4-16,-7 0-2 16,7-6-6-16,0 0-3 15,0-6-5-15,0 0-2 16,7-6-4-16,0 0 1 0,0 0-6 16,0 0-3-16,-1 6-1 15,-6-6 1-15,7 6-1 16,-7-1-1-16,0 7-2 15,0 0 1-15,0 0-1 16,0 6 0-16,0 0 0 16,7 12-2-16,0 7 0 15,-1 5 3-15,1 6-7 16,0 6 1-16,0 6-10 16,-1 24-2-16,-6 18 1 31,0 0 3-31,0-11 4 15,0-13 5-15,-6 0-6 0,-1-12-2 16,0-12-10-16,-6-6-5 16,-1-12-24-16,1 0-9 15,-1-30-35-15,0 0-14 16,8-12 8 0</inkml:trace>
        </inkml:traceGroup>
        <inkml:traceGroup>
          <inkml:annotationXML>
            <emma:emma xmlns:emma="http://www.w3.org/2003/04/emma" version="1.0">
              <emma:interpretation id="{C9FF67A0-63CB-4854-BDB8-038FCFA2AAF3}" emma:medium="tactile" emma:mode="ink">
                <msink:context xmlns:msink="http://schemas.microsoft.com/ink/2010/main" type="inkWord" rotatedBoundingBox="23540,12962 27403,11651 27593,12212 23730,13523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776.2187">2905 2056 176 0,'-14'-12'66'0,"14"12"-36"0,0-6-35 16,0 0 115-16,0 0-40 16,0 0-16-1,0 0-16-15,0 0-24 16,7 0 0-16,0 0 0 0,0 0-3 15,6 0-1-15,1-6 0 16,6 0 4-16,0 0-2 16,0 0 3-16,8 0 3 15,-8 0 3-15,14 0-5 16,-14 0 1-16,0 6-10 16,1-1-4-16,-8 1-2 15,1 6 1-15,-1 0-3 16,7 0 0-16,-6 6 3 0,-1 7 1 15,1-1-4-15,0 0 1 16,-1 6 0-16,-6 0 0 16,0 0-5-16,-7-6 1 15,0 0-7-15,-7 0-3 16,-7 6-6-16,1 0-2 16,-8 0-2-16,1 0 3 0,0 0 9 15,0 0 4-15,-1 0 3 16,1 0 4-16,0-6 0 15,6 0 1-15,1-6 2 16,-1-6 3-16,1 0 11 16,6 0 7-16,7-6-8 15,0 0-1-15,0 0-6 16,7 0 0-16,6 0-1 16,-6 0 1-16,6-6-2 0,1 0-1 15,-1 6 1-15,1 0 1 16,0 0 1-16,-1-6 2 15,1 0-5-15,-1 6-3 16,7 0-1-16,1 0-1 16,-1 6 2-16,-6 0 1 15,6-6-4-15,-7 6 1 16,1 6-2-16,-1 6 0 16,-6 6 0-1,-7 12-2-15,0 6 0 0,-7 12 0 0,-13 6 0 16,0 0 3-16,-7 1-2 15,-7-7 1-15,-13-6 2 16,-1-6 0-16,-6-6-3 16,0-6 2-16,7-12-8 15,6-6-4-15,7-12-18 0,7-6-7 16,14-18-49-16,6-12-18 31,14-6-43-31</inkml:trace>
          <inkml:trace contextRef="#ctx0" brushRef="#br0" timeOffset="7132.488">6585 823 184 0,'-34'6'71'0,"21"-6"-38"0,-14 6 8 0,13 0 33 15,-6 0-17-15,0-6-6 16,6 6-16-16,1-6-5 15,6 0-17-15,-7 0 1 0,7 0 2 16,1-6-4-16,6 0 1 16,0 0-6-16,6 0-2 0,1-6 4 15,0 0 4-15,7 0-7 16,-1 6-1-16,1 0-3 16,-1 6 1-16,1 6-2 15,-1-6 2-15,1 6 0 16,-1 6 1-16,1 0 0 15,-1 0 2-15,-6 6-3 16,0 0-2-16,-7 0 0 0,-7 6 1 0,0 0-3 16,-6 0-2-16,-8-6-25 15,1 0-11-15,-14 7-9 16,1-7-3-16,-1 0 17 16,0 0 9-16,0-6 18 15,-7 0 9-15,8-6 2 16,-1 0 3-16,7-6 20 0,0 0 12 15,6 0-7-15,8 0-1 16,-1 0-16-16,8 0-4 31,6 0-12-31,13 0-4 16,7 0 7-16,7 0 3 16,0 6 4-16,7-6 5 15,0-6 3-15,0 6 2 0,7-6-6 16,-8 6-3-16,1 0-5 15,-7 0-2-15,-6 0-1 0,-1 0-2 16,0 0-15-16,-6 0-5 16,6 0-50-16,-6 6-19 15,13 0-198 1,20-12 135 0</inkml:trace>
        </inkml:traceGroup>
        <inkml:traceGroup>
          <inkml:annotationXML>
            <emma:emma xmlns:emma="http://www.w3.org/2003/04/emma" version="1.0">
              <emma:interpretation id="{B6556E58-865F-455F-9258-A585CAABF480}" emma:medium="tactile" emma:mode="ink">
                <msink:context xmlns:msink="http://schemas.microsoft.com/ink/2010/main" type="inkWord" rotatedBoundingBox="27470,10955 29666,10211 30161,11671 27966,12416">
                  <msink:destinationLink direction="with" ref="{BDD3828A-6FB3-401E-A07E-9ADA933EBEE7}"/>
                </msink:context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8044.6232">7194 913 132 0,'7'-12'52'0,"0"6"-28"0,-1-6 3 0,1 6 21 15,-7 0 8-15,0 0 3 16,0 0-8-16,-7-6-2 0,1 6-27 16,-1 0 5-16,0 0 1 0,0 0-9 15,0 0-1-15,1 0-4 16,-1 0 1-16,0 0-6 16,0-6-1-16,1 6-2 15,-1 0 1-15,0-6-4 0,0 6-2 16,1 0 0-16,-1 0-1 15,0 0-3-15,7 0 2 16,0 0 1-16,0 6 0 31,0 0-3-31,0 0 0 16,0 0-12-16,0 0-5 0,0 0-3 16,7 0 2-16,0 0 6 15,-7 0 7-15,6 0 0 16,-6 0 3-16,0 0 1 15,0 0 2-15,0 0 1 16,0 0 3-16,0 0-1 16,0 0-1-16,0 0 7 15,0 0 3-15,0 0 8 16,0 0 6-16,0 0-9 16,0 0-3-16,0 0-3 15,0 0 1-15,0 0-3 16,0 0 1-16,0 0-3 15,0 0 0-15,0-6-3 0,0 0 1 16,0 0-2-16,0-6-1 16,0 0 5-16,0 6 4 15,0 0-3-15,-6-6 2 16,6 0-1-16,0 6 1 16,0 0 0-16,-7 0 0 0,7 0-7 15,0 0-2-15,0 0 2 16,0 6 1-16,0 0-3 15,0 0-1-15,0 0-2 16,0 0 0-16,0 0 0 16,7 12 3-16,6 12-2 0,-6 6 1 15,6 6 0-15,-6 18 0 16,0 6 2-16,0 0 0 16,-1 6-16-16,-6 7-6 15,0-1 13-15,0 0 6 16,0-6 4-16,0-6 2 15,0-12-2-15,-6-12-1 16,-1-6 3 0,0-6 2-16,0-5-2 0,1-7 0 15,-1-6-23-15,-7-6-12 16,1 0-38-16,6-12-16 16,0-6-39-1,1-7-44-15,12-5 59 16</inkml:trace>
          <inkml:trace contextRef="#ctx0" brushRef="#br0" timeOffset="8499.0252">7214 805 200 0,'-13'-18'77'0,"13"12"-42"0,0-6-10 15,0 6 27-15,0-6-6 16,0 6 0-16,0-6-9 15,7-6-2-15,-1 0-20 16,1 0-2-16,0 0 0 0,0 0-3 16,6 0 2-16,1 6-1 0,-1 0 1 15,1-6 0-15,-1 6 2 16,1-1-7-16,-1 1-2 16,1 0 3-16,-1 6 3 15,1 0-9-15,-1 6 0 16,-6 6-2-16,7 6 0 15,-1 0 0-15,1 7 2 16,-1 5-1-16,-6 0-1 16,-7 6-2-16,0 6 1 15,0 0 1-15,-7 0 2 16,1 0-1-16,-1 0-1 16,-7-6 3-16,1 0 2 0,-8 0-2 15,1-6-2-15,-7 0-5 16,0-6-2-16,7-6-4 15,-1 1-1-15,8-7-16 16,-1-6-8-16,8-12-30 16,6-1-11-1,6-5-28-15,15-6-13 16,12 0 15 0</inkml:trace>
          <inkml:trace contextRef="#ctx0" brushRef="#br0" timeOffset="9267.2944">7708 967 228 0,'0'-6'85'0,"7"6"-46"0,0 0-13 0,-1 0 29 16,1-6-7-16,0 0 1 15,-7 0-10-15,0 6-1 16,7 0-22-16,-7-6 2 0,0 6 0 16,0-6-6-16,0 6-2 15,7-6-8-15,-7 6-1 16,6-6-1-16,-6 6 0 16,7 0 0-16,-7 0 2 15,7-6 3-15,-7 6 4 16,7 0-2-16,-7 0-2 15,6 0-2-15,-6 0-3 0,0 0 1 16,0 0 1-16,0 0 1 16,0 0 1-16,0 0-2 15,-6 6-2-15,-1-6-8 16,-7 12-5-16,-6-6-2 16,0 6-1-16,-7-6 2 15,0 6 1-15,0 0 5 16,6 0 5-16,1 1 0 15,0-7 1-15,-1 0 2 16,15 0 0-16,-1 0 0 16,0 0 0-16,7 0-3 15,0 0 0-15,0-6 2 16,0 0 0-16,14 6 1 0,-8 0 2 16,8-6 1-16,-1 0 1 15,1 0 4-15,6 0 5 16,7 0-1-1,-6 0-1 1,-1 0-7-16,0 0-2 16,-6 0-1-16,-1 0-1 15,1 0-3-15,-1 0 2 16,-6 6 1-16,0 0 2 16,-7-6-1-16,7 12-1 15,-1 0 1-15,-6 0-1 16,0 6 2-16,-6 0 3 15,-8 0-2-15,-6 6 0 16,-1 0-1-16,-6-6 1 16,0 0-2-16,0-6-1 15,7-12-28-15,0-6-14 16,6 0-62-16,14-6-26 0,7 0-14 16</inkml:trace>
          <inkml:trace contextRef="#ctx0" brushRef="#br0" timeOffset="-272113.3496">8798-308 200 0,'-7'-19'74'0,"7"19"-40"0,-13-12-9 0,13 12 25 0,0-6-5 16,0 6 0-16,0-6-12 16,-7 0-3-16,7 0-17 15,0 0-1-15,0 0 1 0,-7 0 4 16,7 0 2-16,0-6-6 0,7 0 0 15,-7-6-2-15,7-6 3 16,0 0-3-16,-1-6-1 31,1 0-4-31,-7-6-1 16,7 6-1-16,-7 6 0 0,0 0-2 16,0 6-2-16,0 0 5 15,7 6 1-15,-7 0-5 16,0 6 0-16,0 0-3 15,0 6-2-15,0 0 0 16,0 18 3-16,0 6-5 16,0 18 2-16,6 18-11 15,-6 24-3-15,7 6-7 16,-7 7-1-16,0-7 9 0,0 0 7 16,0 0 5-16,0-6 3 15,0-5 3-15,0-13 4 16,0-12 0-16,0-12 2 15,0-12-4-15,0-6-2 16,0-6-11-16,-7-12-6 16,1-6-34-16,-8-6-13 15,1 0-18-15,-1-6-5 0,1-6-8 16,-1 0-13 0,7-6 52-16</inkml:trace>
        </inkml:traceGroup>
        <inkml:traceGroup>
          <inkml:annotationXML>
            <emma:emma xmlns:emma="http://www.w3.org/2003/04/emma" version="1.0">
              <emma:interpretation id="{4139F4E1-37ED-414A-9DB9-D25EB769326B}" emma:medium="tactile" emma:mode="ink">
                <msink:context xmlns:msink="http://schemas.microsoft.com/ink/2010/main" type="inkWord" rotatedBoundingBox="21219,13323 31439,9855 31897,11206 21678,14674">
                  <msink:destinationLink direction="with" ref="{0AACF226-0403-451D-BECA-703746A145DE}"/>
                </msink:context>
              </emma:interpretation>
            </emma:emma>
          </inkml:annotationXML>
          <inkml:trace contextRef="#ctx0" brushRef="#br0" timeOffset="-271395.6314">8812-86 116 0,'0'-36'46'0,"0"12"-24"0,0 6-6 16,0 6 18-16,0 0-3 15,0 0 2-15,0 0-2 16,0-6 1-16,0 0-17 16,0 0 6-16,6 6 3 0,1-12 10 15,0-1-6 1,0 1 1-16,-1 6-5 0,8 0-3 15,0 0 0-15,6 0-1 16,0 6-7-16,7 0 0 0,0 0-8 16,0 6-3-16,0 0-1 15,-7 6-1-15,1 0 0 16,-1 6 0-16,-7 0 2 16,1 6 1-16,-7 0-1 15,-7 12 1-15,-7 0-13 16,-7 0-3-16,1 6-5 15,-7 7-2-15,-7-7 3 16,0 0 2-16,0 0 4 16,0 0 5-16,6-6 3 15,1-6 4-15,0 0 0 16,6-6 2-16,1-6 11 16,6-6 6-16,0 0 1 15,0-6-1-15,1 0-6 0,-1 0-1 16,0-6-6-16,0 0 1 15,1 6-5-15,6 0 0 16,-7 0-1-16,0 0-2 16,0 0 1-16,1 0 1 15,-1 0-1-15,0 0-1 16,0 6 1-16,1 0-1 16,6 0 2-16,0 0 1 15,-7 0-1-15,7 0-2 0,0 0-2 31,13 24-1-15,1-6-1-16,-1 12 3 0,1 0 2 16,-1 0 0-16,8 0-1 15,-1 0 1-15,0 0-1 16,1 0 0-16,-1 0 2 16,0-6-1-16,0 1-1 15,1-7 3-15,-8 0 0 16,1-6-4-16,-8 0-1 15,-6-12-37-15,0 0-14 16,7 0-44-16,7-6-18 16,6-6-16-1</inkml:trace>
          <inkml:trace contextRef="#ctx0" brushRef="#br0" timeOffset="-270939.3074">9442-681 220 0,'-27'0'82'0,"40"6"-44"0,-19-6-14 16,6 0 27-16,0 0-6 15,0 0-2-15,0 6-11 16,-7 0-3-16,0 0-16 15,7-6 1-15,0 6 2 0,-14 0-2 16,14 0 0-16,0 0 3 16,0-6 1-16,0 0-5 0,0 6-3 15,0-6-3-15,0 0-2 16,0 12-1-16,14 0 0 16,-7 0-2-16,6 0 1 15,8-6 0-15,6 0 1 16,6-6-2-16,8 0-2 15,6 0 1-15,0-6-1 16,-6 0 0-16,0 0 2 16,-8 0 1-16,-6 0 1 15,0 0-5-15,0 0 1 16,0 0 2-16,-6 0 1 16,-1 0-15-16,0 0-6 15,-6 0-29-15,-1 0-10 0,1 0-38 16,-1 0-18-16,-6 0-25 15</inkml:trace>
          <inkml:trace contextRef="#ctx0" brushRef="#br0" timeOffset="-270364.6115">9658-284 260 0,'0'-6'96'0,"7"6"-52"0,-1-6-21 0,1 0 31 15,0 0-10-15,-7 0-4 16,0-1-14-16,0-5-6 16,7 0-11-16,-7 0-4 0,6 0 1 15,-6 0 1-15,0 0 1 16,0 0-7-16,0 0-2 16,0 0 8-16,0 0 8 15,7 0-6-15,-7 0-2 16,0 0 0-16,0 0 0 0,7 0-1 15,-7 0 1-15,0 6-4 16,0 0 0-16,0 0-1 16,0 0 1-16,0-6-2 15,0 6-1-15,0 6-2 16,0 0 1-16,0 0 1 0,0 0 0 16,0 0 0-16,0 6 0 15,7 18-3-15,-7-6 0 16,0 12-1-16,0 12 0 15,7 12-8-15,-7 13-3 16,0-1 1-16,0-6 3 16,0-12 9-16,0 18 3 15,0-6-2-15,0 0-1 16,0 0 3-16,0-5 1 16,-7-7-3-16,7-6-1 15,0 0 3-15,-7-6 3 16,0-6-1-16,0 0 0 15,1-6-1-15,-1-6-2 16,0 0-2-16,0-12-1 0,1-6-31 16,6-6-13-16,0-12-42 31,6-12-19-31,15-12-24 16</inkml:trace>
          <inkml:trace contextRef="#ctx0" brushRef="#br0" timeOffset="-269735.2406">10313-296 192 0,'-6'0'74'0,"6"0"-40"0,0-6-7 16,0 0 27-16,0 0-4 15,0-1 0-15,0-5-8 16,0 0-3-16,0-6-22 15,0 6-1-15,0-6 0 0,0 6 1 16,0 0-1-16,0 0-4 16,0 0 0-16,0 0 2 0,0 0 1 15,0 0-4-15,0 0 1 16,0 0 2-16,6 0 1 16,-6 0-2-16,0 0 0 15,0-6-5-15,14 6-3 16,-7 6-2-16,-7 0-3 15,0 0-2-15,6 0 1 16,-6 6-1-16,7 12 0 16,7 6 0-16,-1 12 0 15,1 0-5-15,-8 24-3 16,1 18-3-16,0 13 0 16,-7-7 5-16,0 0 2 15,0 6 1-15,-7 0 4 0,0 0 0 16,-6-5 3-16,-7-13-3 15,13-6-2-15,-7-12-9 16,1-12-5-16,-7-12-13 16,-1-12-4-16,1-12-31 15,0-6-12-15,-1-12-33 16,8-12-55 0,-1-6 47-16</inkml:trace>
          <inkml:trace contextRef="#ctx0" brushRef="#br0" timeOffset="-268395.5703">10363-320 272 0,'0'-6'104'0,"0"0"-56"0,14 0-16 0,-14 6 33 16,0-6-14-16,0 0-5 16,0 0-22-16,0 0-10 0,0-6-8 15,0 0-3-15,0 0 3 0,0-6-3 16,0 0-2-16,6 0 0 15,1 0-1-15,0 0 0 16,0-6 0-16,-1 6-3 16,1-6 2-16,0 6 1 15,0 0 2-15,-7 6 1 16,13 0 1-16,-6 0 0 16,0 0 2-16,0 6-3 15,-1 0 0-15,1 0-1 16,7 0-2-16,-8 0 3 15,8 0 0-15,-1 6-4 16,-6 0 1-16,7 0 0 0,-14 0 0 16,20 6 0-16,-7 0 2 15,1 0-3-15,-14 0-2 16,13 6 4-16,-6 0 1 16,0 0 0-16,0 0-2 15,-1 0-2-15,-6 6 1 16,0 0 3-16,-6 6 3 15,-1 0-4-15,-7 0-1 16,1 6-2-16,-7 0 0 16,-7 6-3-1,13 0 1-15,-6 1 0 16,6-7-1-16,-6 0 4 16,13-6 0-16,-6 0 1 0,6-6 0 15,0-6 0-15,-6 0 0 16,13 0 2-16,-7-6 3 15,0 0-2-15,7 0 0 16,0 0-1-16,0-6-2 16,0-6 1-16,0 6-1 15,0-6 2-15,0 0 3 16,0 0-2-16,0 0 0 0,7-6-1 16,0 0 1-16,-7 0-4 15,0 0 0-15,13-6 1 0,-6 0 0 16,7 0 0-16,-1 6 0 15,1-6 0-15,-1 6 0 16,1-7 0-16,-1 7 0 16,1 0 0-16,6 6 2 15,0 0-1-15,0 0-1 16,-6 0 3-16,-1 0 0 16,1 0-1-16,0 6 1 15,13-6-2-15,-14 6 2 16,7 0 0-16,-6 0 3 15,-1 0-8-15,1 0 0 16,-1 0 0-16,1 12 1 16,-1 0 1-16,1 0 0 0,-7-6 0 15,-7 6 0-15,13 0 0 32,-6 1 0-32,0-1 2 15,0 6 1-15,-1 0-1 16,-6 0 1-16,0 0-4 0,0 0 0 15,0 6 1-15,0-6 2 16,0 0 1-16,0 6 1 16,0 0-2-16,-6 0 1 15,6-6-2-15,-7 0-1 0,7 0 1 16,-7-6-1-16,0 0 0 16,-6 0 2-16,13 0 1 15,-7 0 1-15,0 0-2 16,0 6-2-16,1 0 1 15,-15 0-1-15,21 1 2 16,-6-1 1-16,-1 0-1 16,0 0 1-1,-6-6 0-15,6 6 1 0,-7-6-2 0,1 0-2 32,-1 6 1-32,8 0-1 15,-8-6 0-15,1 6 2 16,-1-6-1-16,-6 6-1 0,6-6 1 15,-6 6 3 1,0 0 2-16,-7 0-2 16,13-6-3-16,1 0 0 15,-1 0 1-15,1 0 1 16,-1 0 3-16,1 0-3 16,-1-6-2-16,7-6 2 15,-6 0 2-15,13 0-4 16,-7-6-1-16,0 0-9 15,-6-6-2-15,-1-6-40 16,1-6-17-16,-1-6-110 16,14 0-83-16,20-48 106 15</inkml:trace>
          <inkml:trace contextRef="#ctx0" brushRef="#br0" timeOffset="15876.9385">598 3060 124 0,'-7'-6'49'0,"7"6"-26"0,0-6 15 0,0 6 26 15,0-6 0-15,0 0 1 16,0 0-14-16,0-6-4 16,0 6-27-16,0-6 4 0,0 6 3 15,0 0-4-15,0 0-1 16,0 0-6-16,0 0-2 16,0 0-4-16,0-6-1 0,0-6-1 15,0 0 0-15,7 0 0 16,-1-6 0-16,1 6 0 15,0 0 2-15,0 0-5 16,-7 6-1-16,0 0 2 16,0 0 1-16,0 6-6 15,0 0 0-15,0 6-3 16,0 0-2-16,0 12 5 16,0 6 1-16,0 6-3 15,0 6-1-15,0 12-2 16,0 0 3-16,0 0-7 15,0 0 1-15,0 6-19 16,0-6-6-16,7-6-25 0,-1-6-11 16,1-5-50-16,0-7-22 15,6-6 21 1</inkml:trace>
        </inkml:traceGroup>
      </inkml:traceGroup>
    </inkml:traceGroup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26:17.242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B4ED22A-A636-4E91-811C-EE66322223B6}" emma:medium="tactile" emma:mode="ink">
          <msink:context xmlns:msink="http://schemas.microsoft.com/ink/2010/main" type="writingRegion" rotatedBoundingBox="24386,10363 32077,8996 32275,10109 24584,11476"/>
        </emma:interpretation>
      </emma:emma>
    </inkml:annotationXML>
    <inkml:traceGroup>
      <inkml:annotationXML>
        <emma:emma xmlns:emma="http://www.w3.org/2003/04/emma" version="1.0">
          <emma:interpretation id="{AB610EB8-D2E8-43B4-9044-A696FD075CC6}" emma:medium="tactile" emma:mode="ink">
            <msink:context xmlns:msink="http://schemas.microsoft.com/ink/2010/main" type="paragraph" rotatedBoundingBox="24386,10363 32077,8996 32275,10109 24584,114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37B077-B3EC-45CD-8DC2-82FD9B68AB29}" emma:medium="tactile" emma:mode="ink">
              <msink:context xmlns:msink="http://schemas.microsoft.com/ink/2010/main" type="line" rotatedBoundingBox="24386,10363 32077,8996 32275,10109 24584,11476"/>
            </emma:interpretation>
          </emma:emma>
        </inkml:annotationXML>
        <inkml:traceGroup>
          <inkml:annotationXML>
            <emma:emma xmlns:emma="http://www.w3.org/2003/04/emma" version="1.0">
              <emma:interpretation id="{693EA948-8061-40FE-A56A-F5CBB2E3AB18}" emma:medium="tactile" emma:mode="ink">
                <msink:context xmlns:msink="http://schemas.microsoft.com/ink/2010/main" type="inkWord" rotatedBoundingBox="24409,10929 24972,10657 25143,11010 24580,11282"/>
              </emma:interpretation>
            </emma:emma>
          </inkml:annotationXML>
          <inkml:trace contextRef="#ctx0" brushRef="#br0">3787-110 188 0,'-7'0'71'0,"7"0"-38"0,0 0-8 16,0 0 25-16,0 0-1 15,7-6 3-15,-7 6-16 0,0 0-7 16,0 0-16-16,0 0-4 0,0 0-2 15,0 0-1-15,0 0-1 16,0 0-3-16,0 0 1 16,0 0 4-16,0 0 6 15,7 12 2-15,-7-12 0 16,13 0-1-16,1 0 1 16,-1 0-4-16,1 0 1 15,-1 0-9-15,8 0-2 16,-8 0-1-16,7 6 0 15,1-6 0-15,-8 6 0 16,1-6-3-16,-1 6 2 0,1 6 1 16,-8 0 2-16,1 0-1 15,0 0-1-15,-7 0 1 16,0 0 1-16,0 0-3 16,-7 0 0-1,-6 0-10-15,-8 0-5 16,1 6-8-16,-7 0-2 15,0 6 5-15,0 1 5 16,0-1 7-16,0 0 5 16,0 0 1-16,7-6-1 15,0 0 5-15,6-6 1 16,1 0 2-16,-1-6 2 16,7-6 12-16,1 0 6 0,-1 0-8 15,0-6-2-15,7 0-6 16,0 0 0-16,0-6-1 15,0 6 3-15,0 0-5 16,7 0-1-16,0 0-4 0,-1 0-1 16,1-6 1-16,7 6 0 15,-1 0 0-15,7-6 0 16,7 6 0-16,7-6 0 16,0 0-3-16,6 6 2 15,8 0-1-15,-8 0 0 0,1 0 2 16,-1 6 0-16,-6-6 0 15,-7 6 2-15,-7 0-1 32,0 0 2-32,-6 0-2 15,-1 0-1-15,1 0 1 16,-14 0-1-16,0 0-25 16,13 0-8-16,8-7-69 0,-1 7-29 15,13-24-9 1</inkml:trace>
        </inkml:traceGroup>
        <inkml:traceGroup>
          <inkml:annotationXML>
            <emma:emma xmlns:emma="http://www.w3.org/2003/04/emma" version="1.0">
              <emma:interpretation id="{FA0AC5E0-5141-49A0-A1B6-E7B032672C5A}" emma:medium="tactile" emma:mode="ink">
                <msink:context xmlns:msink="http://schemas.microsoft.com/ink/2010/main" type="inkWord" rotatedBoundingBox="25467,10257 27224,9944 27407,10975 25650,11287">
                  <msink:destinationLink direction="with" ref="{E3D21CE9-BFF9-4DA5-850E-834B2B499A2F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3676.4459">6097-566 140 0,'-14'-6'52'0,"8"6"-28"0,-1 0-2 15,7 0 20-15,-7 0-3 16,0 0 0-16,1 0-3 16,-1 0 3-16,7 0-22 15,-7 0 8-15,7 0 3 0,-7 0 7 0,7-6 3 16,0 0-7-16,-6 0-2 16,6 0-5-16,0-6-3 15,0-1-7-15,0 1-1 16,0 0-6-16,0 0 1 15,0 0-5-15,0 0 0 16,0 0-3-16,0 0-1 16,0 6 3-16,0 0 3 15,0 0-7-15,0 0 0 16,0 0 0-16,0 6 1 16,0 0-2-16,6 6 0 15,8 6-1-15,-1 6 3 16,1 12 0-16,-1 12 3 15,1 1-6-15,-1 23 1 0,-6 0-1 16,-7 6-1-16,0 6 1 0,-7-5 0 16,1-13 3-16,-8 0 2 15,1-12-2-15,-1-6 0 16,1-6-6-16,-1 0-3 16,1-6-8-16,-1-6-1 15,7-6-17-15,-6-6-6 16,-1-5-18-16,1-7-7 0,6 0-17 31,0 0-5-31,1-7-5 16</inkml:trace>
          <inkml:trace contextRef="#ctx0" brushRef="#br0" timeOffset="926.0746">4766-284 148 0,'-7'-12'55'0,"7"12"-30"0,-7-12-1 15,7 6 22-15,0 0-6 16,0-6 0-16,0 0-8 16,-7 0 0-16,7-6-18 15,0 0 1-15,-6 0 1 0,6-1-2 0,0 1 0 16,0-6-2-16,0 0 0 16,0 0 0-16,0-6 2 15,0 6-3-15,0 0-1 16,0 6-2-16,0 0 2 15,0 6-5-15,0 0-3 16,0 0 1-16,0 6 0 16,0 0-1-16,0 0 1 15,0 0 0-15,0 0 1 16,0 6-2-16,0 0-2 0,0 0 1 16,0 0-1-16,0 0-3 15,0 0 2-15,0 0 1 16,0 0 0-16,0 0 0 15,0 12 2-15,0 0-3 16,0 6-2-16,0 6 4 16,0 6 1-16,6 0-3 15,-6 12-1-15,7 12 1 16,-7 0 0-16,0 7-2 16,0-1 2-16,0 6 1 15,0-6 0-15,0-6 0 16,0-6 2-16,0-6-1 0,0-6-1 15,0-6 3-15,0-6 2 16,0-6-2-16,0-6-2 16,0-6 2-16,0 1 0 15,0-7-4-15,0 0 1 16,0 0-13-16,0-7-5 16,0 1-17-16,0 6-5 15,0-12-74 1,7-18-83-1</inkml:trace>
          <inkml:trace contextRef="#ctx0" brushRef="#br0" timeOffset="1802.6315">4779-122 124 0,'-13'0'49'0,"13"0"-26"0,-7 0 2 15,7 0 20-15,0 0-9 16,0 0-1-16,0-6-9 15,0 6-4-15,0-6-12 16,0 0 2-16,0-6 4 0,0 0-6 16,0 0-1-16,0-6-1 15,0 6 0-15,0-6 2 16,0 0 4-16,7 0-4 31,-1-6 0-31,1 0 2 16,7 0 5-16,-1 6-3 0,7 0 0 15,7 0-6-15,-6 0 0 16,-1-1-1-16,0 1 3 16,0 0-5-16,1 0-3 15,-1 6 1-15,0 0 0 16,-6 0-4-16,-1 6-1 16,1 0 1-16,-1 6 0 15,1 0 1-15,-1 6 0 0,1 6 0 16,-1 0 0-16,1 0 0 15,-8 0 2-15,1 6-1 16,-7 6 2-16,0-5-2 16,-7 5-1-16,1-6 3 15,-8 6 0-15,-6-6-4 16,0 0 1-16,-7 0-5 16,0 0 1-16,-7-6-3 15,7 0 2-15,0 0 3 16,0-6 3-16,0-6 0 15,0 0-1-15,7-6 1 16,6 0 1-16,1 0-1 16,-1 0 2-16,7 0 7 15,1 0 5-15,-1 0-3 16,0-6-2-16,0 6-5 0,1-6-2 16,-1 6-1-16,0 0 1 15,0 0-2-15,1 0-1 16,-1-6 3-16,0 12 0 0,7-6 3 15,0 6 1-15,0-6-3 16,0 6-3-16,0 0-3 16,0 0-1-16,0 0 2 15,0 0 0-15,0 12 1 16,0 0 0-16,7-6-3 0,0 6 2 16,6 6 1-16,1 6 0 15,6 0 0-15,7 6 0 16,0 0 0-16,13 6 0 31,-6-6 0-31,0 0 0 16,0-6 2-16,-1 0 1 0,-6-6 1 15,0 0 0-15,-6-6 0 16,-8 0 0-16,1 0-2 16,-1 0 1-16,-6-6-2 15,-7-6 2-15,0 0-9 16,0 6-1-16,0 0-25 15,-7 0-11-15,0-6-42 16,1-6-18-16,-1-18-41 16</inkml:trace>
          <inkml:trace contextRef="#ctx0" brushRef="#br0" timeOffset="2337.9998">5252-729 120 0,'-7'-12'46'0,"7"12"-24"0,0-6 5 0,0 6 21 15,0 0 5-15,0 0 6 16,0 0-5-16,0 0 2 15,0 0-31-15,0 0 6 0,0 0 0 16,0 0-3-16,0 0 0 0,0 6-13 16,-7 0-4-16,7 0-7 15,0 0-1-15,0-6-1 16,0 0-2-16,0 6 3 16,0-6 0-16,0 6 1 15,0 6 2-15,7-6 1 16,0 6 1-16,-1-6-4 15,8 6-1-15,-1-6 1 16,14 0 0-16,0 0-2 16,7 0-2-16,7 0-2 15,-1 0 1-15,-6 0 1 16,0-6 2-16,-1 0-3 0,-6 0 0 16,0 0 3-16,-6 0 1 15,-1 0-1-15,0-6 1 16,0 0-2-16,-6 0-1 15,-1 0 1-15,1 0-1 16,-1 6-3-16,-6-6 0 16,0 6-40-16,0-6-19 15,-1 6-37-15,1 0-13 16,0 0-26-16</inkml:trace>
          <inkml:trace contextRef="#ctx0" brushRef="#br0" timeOffset="2976.8123">5434-320 200 0,'-7'0'77'0,"14"-6"-42"0,-7 0-10 0,0 6 27 16,7-6-6-16,-7 0 0 15,0 0-13-15,0 0-5 16,0 0-16-16,0 0 3 0,0 0 3 15,0 0-8-15,0 0-1 16,0 0-3-16,0-6 1 16,6-1 0-16,-6 1 1 15,0 6-2-15,0-6 1 16,0 0-2-16,0 0 2 16,0 6-2-16,0-6 0 15,0 6-3-15,0 0 1 16,0-6-2-16,7 6-1 15,-7 0 1 1,0 0-1-16,0 0-3 0,7-6 2 16,-7 6 1-16,0 0 0 15,0 6-3-15,0 0 2 16,7-6 1-16,-7 6 2 16,0 0-1-16,0 0-1 15,0 0-2-15,0 0 1 16,0 0-1-16,0 0 0 15,6 12 0-15,1 12-2 16,0-6 0-16,0 18 3 16,-1 12-7-16,-6 13-2 15,0 5 3-15,0 0 2 16,0-6 5-16,0-6 4 16,0-6-3-16,0 0-1 15,0-6 0-15,-6-6 2 0,6-6-1 16,-7-5 2-16,0-7 0 15,7 0 1-15,0-6 0 16,-7-6 0-16,1-6-2 16,-1 0-2-16,7-6-21 15,-7 0-9-15,7-6-49 16,0-6-19-16,14-25-44 16</inkml:trace>
          <inkml:trace contextRef="#ctx0" brushRef="#br0" timeOffset="5121.1436">5942-260 132 0,'0'-42'49'0,"0"18"-26"0,6-24-9 16,-6 30 15-16,0 0 6 15,0 0 5-15,0 0 3 0,0 6 1 0,0 0-24 0,0 0 10 0,0 0 7 16,0 0-9-16,0 0-1 31,0 6-10-31,0-6 0 0,7-6-8 0,0 0-3 16,6 0-1-16,1-6-1 15,6-1 6-15,0 1 4 16,1 0-3-16,-1 0 1 16,7 0-5-16,0 6-2 15,-7 0 0-15,1 6-1 32,-1 0-2-32,0 0-2 15,0 6 1-15,1 0 1 16,-8 0-1-16,1 0 2 0,-1 6-4 15,1 0 0-15,-1 0 1 16,-6 0 0-16,6 6 0 16,1-6 2-16,-1 6-3 15,-13-6 0-15,14 6 1 16,-14-6 2-16,13 6-3 16,-6 0 0-16,0 6 3 15,0 0 3-15,-7 0-2 16,0 6-2-16,0 6 0 15,-7 0 1-15,0 6-1 16,-6 0-1-16,-8 1-4 16,1-1 0-16,0 0-3 0,-7 6 2 15,0-6 3-15,7 0 3 16,-1-6 0-16,1-6 2 16,7-6-2-16,-1 0 2 15,7 0-2-15,1 0-1 16,-1-6 1-1,0-6 1-15,7 6 1 16,0-6 1-16,0-6 2 16,0 0-5-16,0 0-1 0,0 0 0 15,0 0 0-15,7 0 0 16,0 0 0-16,-1 0 0 16,1 0 0-16,0 0 0 15,0 6 2-15,-1-6-1 16,8 0-1-16,-7 0 1 15,6 0 1-15,1 0-3 16,-1 0 0-16,-6 6-1 0,0 0 0 16,6 0 4-16,-6 0 1 15,6 0 1-15,1 0 2 16,-1 0-3-16,-13 0 0 16,14 0-1-16,-1 0-2 15,1 0 1-15,-7 0-1 16,-1 0-3-16,8 0 2 15,-14 0 1-15,7 6 2 16,6 0-3-16,-13-6 0 0,0 0 1 16,7 6 2-16,0 0-1 15,-1 6-1-15,1-6 1 16,-7 6 1-16,7 0-3 16,-7 6-2-16,7 0 4 15,-7 0 1-15,0 0 0 16,0 0-2-16,0 0 1 15,0 6 1 1,0 1-1-16,0-1-1 16,0-6-2-16,0 0 1 15,-7 0 1-15,7 0 2 16,-7-6-1-16,0 6-1 0,1 0 3 16,6-6 2-16,0 0 0 15,-7 0 2-15,0 0-4 16,0 0-2-16,1-6 0 15,-1-6-1-15,-7 6 0 16,1 0 0-16,-1 0 2 16,1 6 1-16,-1 0-1 15,1-6-2-15,6 0 1 16,0 0-1-16,1 0 4 16,-8 0 2-16,7-6-2 15,-6 0-3-15,6 0 0 16,-6 0 1-16,6 0-1 15,0 0-1-15,0 0 3 16,1 0 0-16,-1 0 1 0,0 0 2 16,0 0-1-16,1 0 0 15,-1 0-1-15,0 0 0 16,0 0-2-16,1 0 1 16,-1 0-2-16,0 0-1 0,0 0 1 15,0-6 1-15,1 0-1 16,-1 6-1-16,-7 0-4 15,1 0-2-15,-1 0-6 16,1 0 0-16,-1 0-10 16,1 0-3-16,6 0 5 15,0 0 1-15,1 0-13 16,6 0-4-16,0 0-41 16,6 12-17-16,8-12-61 15</inkml:trace>
        </inkml:traceGroup>
        <inkml:traceGroup>
          <inkml:annotationXML>
            <emma:emma xmlns:emma="http://www.w3.org/2003/04/emma" version="1.0">
              <emma:interpretation id="{B0888384-DB45-421E-9AB0-E5BA92A7C530}" emma:medium="tactile" emma:mode="ink">
                <msink:context xmlns:msink="http://schemas.microsoft.com/ink/2010/main" type="inkWord" rotatedBoundingBox="27768,9762 28330,9662 28401,10058 27838,1015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8505.6192">7097-1204 116 0,'0'0'46'0,"0"12"-24"0,-7-12-17 0,7 0 11 15,0 0 2-15,0 12 1 0,-7-6 1 16,0 0 0-16,1 0-11 16,-1 0 1-16,-7 6 3 0,1 0 4 15,-1 0 2-15,1 0-4 16,-1 0-1-16,1 0-6 16,-1-6 0-16,1 0-5 15,6 0 0-15,0 0 3 16,1-6 3-16,6 6 0 15,0-6 0-15,0 0-3 0,0 0-1 16,13 12-3-16,7-12 1 16,1 6 2-16,6-6 4 15,0 0-2-15,0 12 1 16,7-6-1-16,-1 0 1 0,1 0-2 16,0-6-1-16,-7 0 3 15,0 0 5-15,0 0-5 16,0 0-2-16,0 0-3 15,0 0 0 1,0 0 0-16,-7 0 1 16,1-6-5-16,-8 6 1 15,1-6 0-15,-1 12 2 16,-6 0-50-16,6-6-19 16,-6 0-49-1,0-6-41-15,6 0 59 16</inkml:trace>
          <inkml:trace contextRef="#ctx0" brushRef="#br0" timeOffset="29356.3333">7178-813 132 0,'0'-6'52'0,"0"6"-28"0,0-6-2 16,0 6 20-1,0 0-3-15,0 0 0 16,0-6-7-16,0 0 0 15,0 0-18-15,0 0 3 0,0 0 3 16,0 0-9-16,0 0-3 16,-7 0-5-16,0 0-3 15,1 6 1-15,-1-6 1 16,0 6-1-16,0 0-1 16,1 0 3-16,-1 0 2 15,0 0-2-15,0 0 0 0,1 0 3 16,-1 0 3-16,0 0-2 15,7 0 1-15,0 0-1 16,0 0 1-16,0 0-2 0,0 0 1 16,0 0-2-16,0 0 0 15,0 0-3-15,0 0-2 16,0 0 1-16,0 0-1 16,0 0 2-16,0 0 1 15,0 6-4-15,0-6 1 16,0 0 0-16,0 0 2 15,0 0-1-15,0 0 2 16,0 0-4-16,0 0-2 16,14 0 4-16,-1 0 1 15,1 6 0-15,-1-6-2 0,1 0 3 16,-1 0 2-16,7 0-2 16,1 0-2-16,-1 0 2 15,0 0 0-15,-6 6-1 16,-1-6-2-16,1 0 1 15,-1 0-1-15,1 0 0 16,-1 0 0-16,1 0 0 16,-1-6 2-16,1 6-1 15,-1-6-1-15,7 0 1 16,1 6 1-16,-8 0 8 0,8-6 3 31,-8 6-9-31,1 0-1 16,-1 0-3-16,1 0 2 0,-14 0-3 15,0 0 0-15,6 0-1 16,-6 0 0-16,0 0 2 0,0 0 0 16,0 0-36-16,7 12-15 15,0-6-54-15,-7-6-23 16</inkml:trace>
        </inkml:traceGroup>
        <inkml:traceGroup>
          <inkml:annotationXML>
            <emma:emma xmlns:emma="http://www.w3.org/2003/04/emma" version="1.0">
              <emma:interpretation id="{C7F3109C-BEF1-4956-9835-7C916F315F76}" emma:medium="tactile" emma:mode="ink">
                <msink:context xmlns:msink="http://schemas.microsoft.com/ink/2010/main" type="inkWord" rotatedBoundingBox="28916,9983 32150,9407 32222,9812 28987,1038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4829.8955">8231-915 64 0,'0'-12'27'0,"0"12"-14"0,0-6 2 16,0 6 13-16,0 0-2 16,-6 0-1-16,-1 0 0 0,-7 0 1 15,14 0 8-15,-6 0 5 16,-8 0-20-16,0 0 3 0,8 0 1 31,-8 0 1-31,7 0 1 16,1-6-6-16,-8 0-1 15,7 6-2-15,1-6 0 16,-1 6-2-16,-7 0-1 0,14 0-7 16,-6 0-2-16,-1 0 0 15,0 0 2-15,0 0 1 16,7 0 1-16,0 0-4 15,0 0-3-15,0 0 2 16,0 0 0-16,0 0-1 16,0 0-2-16,0 0 3 0,7 0 2 15,0 0 4-15,0 0 5 16,-1 0-8-16,15 0-1 16,-1-6 3-16,0 6 5 15,0 0-7-15,1 0-3 0,-8 0-2 16,14 0 1-16,-6 0-1 15,-1 0-1-15,-7 0-2 16,8 0 1-16,-1 0 3 16,0-6 3-16,-6 6-4 15,13-6-3 1,0 0 1-16,0 6 2 16,0 0 2-16,-7 0-4 15,7 0-1 1,0 0 1-16,0 0 0 15,0 0 1-15,0 0 0 16,-6 0 2-16,-1 0-3 0,7 6 0 16,-7-6 3-16,1 6 1 15,-1 0-4-15,0-6-1 16,0 0 1-16,1 0 0 16,-1 0 1-16,0 0 0 15,1 0 0-15,6 0 0 31,0 0-3-31,0 0 2 16,0-6 1-16,0 6 2 16,7 0-1-16,6 0-1 0,1 0 1 0,-1 0 1 0,1 0-3 15,-1 0 0-15,-6-6 1 32,0 0 2-32,0 0-3 15,0 6 0-15,-1 0 1 0,8 0 2 0,0 0-3 31,-8 0 0-31,8 0 1 0,-7 0 0 0,-7 0 0 32,13 0 0-32,-6 0 0 15,-7 0 0-15,0 0 0 16,-6 0 0-16,-1 0 0 16,0 6 0-16,0-6 0 15,1 0 0-15,-1 0 0 0,7 0 2 16,7-6-1-16,0 6 2 15,6-12-2-15,7 6 2 16,1 6-4-16,-1 0 0 16,0 0 1-16,1-6 2 0,-8 0-3 15,-13 6-2-15,7 0 4 16,0 0 1-16,0-6-5 16,6 6 0-16,1 6 1 15,-1-6 3-15,15 0 0 16,-8 0 2-16,-7-12-2 15,1 6-1-15,0 0 7 16,-1 0 3-16,1-6-3 16,-1 0 1-16,8 6-7 15,-1 0-1-15,0 0 0 16,1 0 2-16,-8 0-1 0,1 0 2 16,-1 0-2-16,-6 0 2 15,-7 6-4-15,0-6 0 16,0 6-1-16,-7 0 0 15,-6 0-9-15,-7 0-5 16,6-6-39-16,-13 6-14 16,-13 0-72-1,-8 0-58-15,-6-6 76 0</inkml:trace>
        </inkml:traceGroup>
      </inkml:traceGroup>
    </inkml:traceGroup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31:36.72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90FAF01-01B0-41BC-BF5C-079772C74D1E}" emma:medium="tactile" emma:mode="ink">
          <msink:context xmlns:msink="http://schemas.microsoft.com/ink/2010/main" type="writingRegion" rotatedBoundingBox="19735,12607 32177,12593 32184,18876 19742,18889"/>
        </emma:interpretation>
      </emma:emma>
    </inkml:annotationXML>
    <inkml:traceGroup>
      <inkml:annotationXML>
        <emma:emma xmlns:emma="http://www.w3.org/2003/04/emma" version="1.0">
          <emma:interpretation id="{04F1D29F-AE4C-4E4A-B0AB-8B51350AE654}" emma:medium="tactile" emma:mode="ink">
            <msink:context xmlns:msink="http://schemas.microsoft.com/ink/2010/main" type="paragraph" rotatedBoundingBox="27032,12604 29016,12518 29068,13717 27084,1380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93BEAB6-044F-4118-89BF-84DBD14D868B}" emma:medium="tactile" emma:mode="ink">
              <msink:context xmlns:msink="http://schemas.microsoft.com/ink/2010/main" type="line" rotatedBoundingBox="27032,12604 29016,12518 29068,13717 27084,13803"/>
            </emma:interpretation>
          </emma:emma>
        </inkml:annotationXML>
        <inkml:traceGroup>
          <inkml:annotationXML>
            <emma:emma xmlns:emma="http://www.w3.org/2003/04/emma" version="1.0">
              <emma:interpretation id="{838B8667-EF07-47D7-9A71-3627EB326A3A}" emma:medium="tactile" emma:mode="ink">
                <msink:context xmlns:msink="http://schemas.microsoft.com/ink/2010/main" type="inkWord" rotatedBoundingBox="27032,12604 29016,12518 29068,13717 27084,138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6199 2026 172 0,'-6'-24'66'0,"12"24"-36"0,1-6-2 0,-7 6 25 16,7-6-3-16,0-6 3 15,0 0-13-15,-1 0-4 16,1-6-20-16,0 0 1 0,0 0 3 16,-1 0-7-16,1-7-2 15,0 1-4-15,0 0 0 16,-1 6-6-16,1-6-1 16,-7 0 2-16,7 6 3 15,-7 0 2-15,0 6 1 16,0 0 0-16,0 6-4 15,0 0-1-15,0 0-6 16,0 6 0-16,0 12-1 31,0 6-1-31,0 18 6 0,0 12 1 0,0 12-3 16,0 1 1-16,0 23-5 16,0 18 1-16,0 0-3 15,0-12 2-15,0 7 5 16,0-19 4-16,0-12-1 0,0-6-2 15,0-12-7-15,-7-12-1 16,0-12-15-16,1-12-3 16,-1 0-27-16,0-12-9 15,-6-12-36-15,-1-18-14 16,7 0 13 0</inkml:trace>
          <inkml:trace contextRef="#ctx0" brushRef="#br0" timeOffset="572.0145">6389 2068 526 0,'20'-6'48'0,"-6"0"-9"0,6 0-17 15,-6 6-4-15,6-6-7 16,0 0 1-16,0 6-7 15,-6 0-3-15,6 0-1 16,-6 0 1-16,-14 0-1 16,7 6-1-16,-1 0 1 15,-6 6-1-15,0 6-5 16,-6 0-1-16,-8 6-19 16,-6 6-7-16,-1 0-1 15,-6 6 0-15,0 0 12 16,0-6 7-16,0 1 9 0,0-13 3 15,7 0 2-15,0-6 0 16,6-6 17-16,1-6 11 16,6 0 1-16,0-6 3 15,0 0-9-15,0 0-4 16,7 0-3-16,0 0 0 16,0 6-2-16,0 0 1 15,0 0-4-15,0 0-1 16,0 0-6-16,14 12-3 15,0 0-3-15,6 0 1 16,7 6 3-16,0 0 3 16,7 0-4-16,0 6-3 15,-1 0-2-15,1 0 0 16,0-6 5-16,-7 0 3 0,0-6-1 16,-13 6-2-16,6-6-11 15,-20-12-4 1,7 18-26-16,-7-18-9 15,-7-18-59-15,0 0-23 16,14-12-13 0</inkml:trace>
          <inkml:trace contextRef="#ctx0" brushRef="#br0" timeOffset="93.6305">6287 2158 184 0,'14'-36'71'0,"6"18"-38"0,-6 0-10 0,-1 12 26 15,1 0-3-15,-7 6 2 16</inkml:trace>
          <inkml:trace contextRef="#ctx0" brushRef="#br0" timeOffset="983.266">6788 1821 300 0,'-20'6'112'0,"13"0"-60"0,0 0-36 15,7-6 29-15,0 0-6 16,0 0 1-16,0 0-11 16,0 0-3-16,0 0-15 15,0 0 4-15,0 0 3 0,0 0-4 16,0 6 0-16,0-6-4 15,7 6-1-15,0 6 1 0,6-6 4 16,8 0-8-16,6-6-3 16,13-6-2-16,8 6-1 15,6-6 0-15,7 0 2 16,0 6-1-16,-7 0-1 16,-7 0 1-16,-6 0-1 15,-8 6 0-15,-6 0 2 16,1 0-3-16,-8 1-2 15,0-1-1-15,-6 0 0 16,-1 0-19-16,-6-6-10 16,0-6-21-16,0 0-8 0,-1 0-49 15,1-7-21-15,0-5-3 16</inkml:trace>
          <inkml:trace contextRef="#ctx0" brushRef="#br0" timeOffset="1540.2856">7079 1978 264 0,'-20'12'101'0,"20"6"-54"0,-7-6-17 0,7-12 31 16,0 0-5-16,0 0-1 31,0 0-22-31,0 0-7 0,7-6-16 16,-7 6 2-16,0-6 2 0,0 6-1 15,0-6 0-15,0 0-5 16,0 0-3-16,0 0 0 0,0 0 1 16,0 0-1-16,0 0 2 15,0 0-2-15,0 0 0 16,6-6-3-16,1 6 1 16,0 0 0-16,0-6 1 0,-7 6-5 15,0-6 1-15,7 6 0 16,-7 0 2-16,0 0-3 15,6 6 0-15,1 0-1 16,-7 0-2-16,7 12 0 16,0 6 0-16,-1 6-2 15,-6 6 1-15,0 0-8 16,0 18-4-16,0 12 0 16,0 12 2-16,-6 0 7 15,-1 1 2-15,0-13 6 16,0-6 2-16,1-6 0 15,-1-12-2-15,0-6 3 0,0-6 0 16,7 0 1-16,-7-6 2 31,7-6-1-31,-6 0 2 16,6-6-4-16,-7-12-15 16,0 0-7-1,7-6-48-15,0-12-21 16,7-12-51-1,13-12-54-15,1 0 71 16</inkml:trace>
          <inkml:trace contextRef="#ctx0" brushRef="#br0" timeOffset="2198.6895">7654 2008 144 0,'-7'0'55'0,"7"-6"-30"0,0 0 15 16,0 6 30-16,0-6-6 16,0 6-3-16,0-6-15 15,0 0-6-15,0-6-22 16,0 0-2-16,7 0 0 0,-7 6 1 15,7-6 1-15,0 0-5 16,-1 0 0-16,1 6-2 16,-7 0 1-16,0 0-2 0,0 6-1 15,7 0-3-15,-7 0 1 16,0 0-4-16,7 0 0 31,-1 12-1-31,1 0-2 0,0 6-4 16,0 0 0-16,-1 6 2 15,1 6 3-15,0 6-2 16,0 18 0-16,-7 6 1 16,0 12 0-16,0 0 0 15,0-5 0-15,-7-1 0 0,0 0 2 16,0-6-3-16,1 0-2 16,-1-12-9-16,-7-6-3 15,1-6-14-15,6-5-7 16,0-13-9-16,-6 0-5 15,6-12-16-15,0-6-9 16,1-12-3-16,6-6-2 0,6-37 0 16</inkml:trace>
          <inkml:trace contextRef="#ctx0" brushRef="#br0" timeOffset="3119.4107">7776 1996 156 0,'-7'-12'60'0,"7"12"-32"0,0-6 2 15,0 6 26-15,0 0 5 16,0 0 3-16,0 0-13 0,0 0-4 16,0 0-27-16,0 0 4 0,0 0 0 15,0-6-6-15,0 6 0 16,0 0-5-16,0-6 2 16,0 6-8-16,0-6-4 15,0 0 0-15,0 0 2 16,0 0 0-16,0 0 2 15,7 0-2-15,0-6 0 16,-1 6-1-16,1-6 2 16,0 0-1-16,6-1 0 0,1 1-3 15,-1 0 1 1,1 0-2-16,0 0-1 0,-1 6 1 31,1-6 1-31,-1 6-1 16,1 0-1-16,-1 0-2 15,1 6 1-15,-7 0 1 16,-1 0 0-16,1 12 0 0,0 0 2 16,-7 6-1-16,0-6-1 15,0 6-2-15,-7 7-1 16,-6-1-3-16,-1 0-1 16,0 0-10-16,-6 0-3 0,0 0 3 15,0 0 5-15,6 0 5 16,0 0 2-16,1-6 3 15,-1 0 1-15,8-6 1 16,-1 0 2-16,0-6 1 16,0 0 1-16,1-6 4 15,-1 0 5-15,7 0-3 0,0 0 0 16,0-6-4-16,0 0 1 16,0 0 0-16,0 0 1 15,7-6 0-15,-1 0 2 16,1 6-3-16,0 0-2 15,0-6 0-15,6 0-1 16,1 6-2-16,-1-6 1 0,1 0-2 31,-1 6 2-31,8 0-2 16,-1 0 2-16,7 0-2 16,0 0-1-16,0 6 1 15,0 0 1-15,0 0-3 0,0 0 0 0,-6 6 1 16,-1 0 0-16,0-6-3 15,0 6 2-15,-6 0 1 16,-7 6 2-16,-7 6 1 16,0 6 1-16,-14 6-2 15,-6 12-2-15,-14 12 1 16,-6 12-1-16,-8 1 0 16,1-7 2-1,6 6-3-15,1-6 0 16,-1-12 1-16,0-6 2 15,8-12 1-15,-1-12 1 16,7-12-7-16,0-6 0 16,6-12-10-16,1-6-4 15,7-6-24-15,6-18-11 16,14 0-77-16,-1-6-31 16,15 0 10-16</inkml:trace>
        </inkml:traceGroup>
      </inkml:traceGroup>
    </inkml:traceGroup>
    <inkml:traceGroup>
      <inkml:annotationXML>
        <emma:emma xmlns:emma="http://www.w3.org/2003/04/emma" version="1.0">
          <emma:interpretation id="{E22CE17F-36D6-461C-95CF-11CCFBEA5DB6}" emma:medium="tactile" emma:mode="ink">
            <msink:context xmlns:msink="http://schemas.microsoft.com/ink/2010/main" type="paragraph" rotatedBoundingBox="20865,13852 30712,13490 30803,15965 20956,163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5B70EFD-F09D-40C0-9F1C-A440552370CA}" emma:medium="tactile" emma:mode="ink">
              <msink:context xmlns:msink="http://schemas.microsoft.com/ink/2010/main" type="line" rotatedBoundingBox="20865,13852 29656,13529 29726,15408 20934,15732"/>
            </emma:interpretation>
          </emma:emma>
        </inkml:annotationXML>
        <inkml:traceGroup>
          <inkml:annotationXML>
            <emma:emma xmlns:emma="http://www.w3.org/2003/04/emma" version="1.0">
              <emma:interpretation id="{2703B5C3-B541-4718-9887-6A4DAF37F8DC}" emma:medium="tactile" emma:mode="ink">
                <msink:context xmlns:msink="http://schemas.microsoft.com/ink/2010/main" type="inkWord" rotatedBoundingBox="24915,14082 28971,13933 29022,15317 24966,15466">
                  <msink:destinationLink direction="with" ref="{595AEA01-1449-415E-B254-53EFF9C8589F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185.2844">4095 4068 220 0,'7'-12'85'0,"-7"-6"-46"0,7 6-24 16,0 12 24-16,6-6-8 15,1-6-1-15,6-6-3 16,0-6 0-16,7-6-15 16,7 0 15-16,0 0 7 0,0 0-7 15,0 6-1-15,-7 0-9 16,0 11 0-16,-7 1-8 16,0 6-1-16,1 0-4 15,-8 12-1-15,1 6 3 16,-1 0 3-16,-6 7-6 0,-7-1-2 15,0 0-1-15,0 6 0 16,-7 6-3-16,1-6 0 16,-8 6-18-16,-6-6-7 15,-1 0-5-15,1-6-2 0,0 0 3 16,-7 6 7 0,7-6 16-16,-1-6 6 15,8-6 2-15,6 0 8 16,0-6 3-16,7-6 19 15,7 0-11 1,6 0-5-16,1 0-1 16,6 0-1-16,7-6 1 0,-6 0 2 15,6 0 2-15,-7 0 2 16,0 0-6-16,1 0-2 16,-1 0-5-16,-7 12-4 15,1 0 0-15,-1 6 1 31,1 0-1-31,-7 6 2 0,0 0-2 16,-7 12-3 0,-7 6 1-16,-7 12 1 15,-6 13 2-15,-7 11 1 16,-7 0 1-16,-7-6-5 16,1-12 1-16,6-6 0 15,7-11 2-15,0-7-8 16,0-12-1-16,7-18-23 0,6-18-10 0,14-19-50 15,14-11-20-15,13-18-41 16</inkml:trace>
          <inkml:trace contextRef="#ctx0" brushRef="#br0" timeOffset="11776.508">5577 3894 92 0,'-20'12'35'0,"20"-12"-18"0,-7 6 6 15,7-6 21-15,0 0 7 16,-7 0 4-16,7 0-6 0,0 0-1 31,-7-6-26-31,1 0 11 0,-1 6 5 16,0-6-9-16,0 6-2 15,-6 0-7-15,-1 0-3 0,1 0-9 16,6 0-5-16,-6 0-2 16,-1 0-1-16,7 0 0 15,-6 0 0-15,-1 0-3 16,7 0 2-16,1 0 12 16,-1 0 5-16,0 0-2 15,7 0 2-15,0 0-3 16,0 0 0-16,0 0-3 0,7 0 3 15,13 0-5 1,7 0-4 0,0 0-3-16,7 0 2 15,0 0-2-15,0-6-1 16,0 0-2-16,-1 0 1 16,1 0 1-16,0 0 2 15,0-6-1-15,0 6-1 16,0 0 3-16,-1 6 0 15,-6 0-1-15,1 0 1 16,-1 0-2-16,-7 6 2 16,0 0-4-16,0 0 0 15,1 0 1-15,-1 0 0 0,0 0 2 16,1 0 3-16,-1-6-20 16,0 0-9-16,-6 0-59 15,-1-6-23-15,21-12-67 16</inkml:trace>
          <inkml:trace contextRef="#ctx0" brushRef="#br0" timeOffset="11204.3228">5827 3148 260 0,'-6'-24'99'0,"6"18"-54"0,0-1-20 16,0 7 33-16,0-6-13 0,6 0-4 16,-6 6-12-16,7 0-6 31,-7-6-13-31,0 6-2 0,7 0-1 15,0-6 1-15,-7 6 2 0,0 0 1 0,0 0 3 16,0 0-3-16,0 0 1 16,-7 0-5-16,0 6-2 31,-6 6-2-31,-1 13 0 16,-6 5-2-16,0 12-1 15,-1 6-2-15,-6 0-1 16,0 0-1-16,0 0 0 0,0-6 3 15,7-5 0-15,-1-7 1 16,8-6 2-16,-1-6-1 16,1-6-1-16,-1 0 3 15,7-6 0-15,1 0-1 16,-1 0-2-16,0 0 1 16,0 0-1-16,1 0 2 15,-1 0 1-15,0-6 1 0,0 6 0 16,1-6-2-16,6 0-2 15,0 12 3-15,0-12 0 16,0 0 1-16,0 0 2 16,0 0-3-16,6 0-2 0,1 0 0 15,7-12 1-15,-1 12-1 16,1 0 2-16,6 0-2 16,0-6-1-16,7 0 1 15,-6 0-1-15,-1 0-3 16,7 0 2-16,7 0 1 15,0 0 2-15,0 0-1 16,6 6-1-16,1 0 1 0,-1 0-1 16,1 0 0-16,-1 0 2 15,-6 0-3-15,0 0-2 16,-7 0 2-16,0 0 2 16,-6 0 2-16,-8 0 1 15,-6 0-27-15,0-6-11 31,-7 0-54-31,0-6-23 16,-7-6-52-16,7-6-34 16,-7 6 97-16</inkml:trace>
          <inkml:trace contextRef="#ctx0" brushRef="#br0" timeOffset="36279.5578">8019 3148 128 0,'-6'-6'49'0,"-1"6"-26"0,0-6 8 15,7 6 26-15,0 0-4 16,0-6-1-16,0 0-10 15,0 0-3-15,0-1-22 16,7 1-4-16,-7 0 1 0,0 0-6 16,0-6-2-16,0 6-1 15,0 0-1-15,0 0 4 0,0 0 3 16,0 0 2-16,0 6 3 16,0 0-1-16,0 0 1 15,0 0-2-15,0-6 1 16,0 0-2-16,0 6 0 15,0-6-5-15,0 6 0 16,0-6-3-16,0 0 0 16,0 0-3-16,7 6-2 15,-7-6 5-15,6 0 1 0,-6 6-2 16,0 0-3-16,0 0 0 16,0 0 1-16,0 0-3 15,0 0-2-15,0 0 2 16,0 0 2-16,0 0-2 15,0 0-2-15,7 6 2 16,0 0 2 0,6 0-2-16,-6 6-2 15,0 0 2-15,7 0 0 16,-8 0 1-16,1 6 0 0,7 13 2 16,-8 17 1-16,1 12-4 15,0 12-1-15,0 0 1 16,-1 6 0-16,-6-5 1 15,0 5 0-15,0 0 0 16,-6-18 0-16,-1-6 2 0,0-11 1 16,0-7-1-16,1-6 1 15,-8-6-2-15,14-6 2 16,-7-6-2-16,1 0 2 16,-1-6-24-16,0-6-8 0,-7 0-32 15,8-6-14-15,-1 0-31 16,0-6-13-16</inkml:trace>
        </inkml:traceGroup>
        <inkml:traceGroup>
          <inkml:annotationXML>
            <emma:emma xmlns:emma="http://www.w3.org/2003/04/emma" version="1.0">
              <emma:interpretation id="{D40B5F61-8D01-44EE-AC4D-FD16FBE7032C}" emma:medium="tactile" emma:mode="ink">
                <msink:context xmlns:msink="http://schemas.microsoft.com/ink/2010/main" type="inkWord" rotatedBoundingBox="20865,13852 29656,13529 29726,15408 20934,15732">
                  <msink:destinationLink direction="with" ref="{595AEA01-1449-415E-B254-53EFF9C8589F}"/>
                </msink:context>
              </emma:interpretation>
            </emma:emma>
          </inkml:annotationXML>
          <inkml:trace contextRef="#ctx0" brushRef="#br0" timeOffset="36934.8139">8033 3262 176 0,'-7'-18'68'0,"7"6"-36"0,0-6-20 0,0 12 21 0,0 0-6 16,0 0-1-16,0-6-3 15,0 6-3-15,0 0-10 16,-7-6 0-16,7 6 3 0,-6 0 4 15,6-6 4-15,0 0-5 16,0-1 1-16,6 1-6 31,1-6-1-31,7-6-4 16,6 0-1-16,0 0-1 16,7 6 2-16,0 0-1 15,0 0 0-15,1 0 1 16,-1 0 1-16,0 0-1 0,0 6 1 15,0 0-4-15,0 0 0 16,0 6 3-16,0 0 1 16,0 6-3-16,0 0-1 0,-7 0 1 15,1 6 0-15,-8 6-2 16,1 0-2-16,-1 6-2 16,1 6 1-16,-7 0 5 15,-7-6 2-15,-7 6-2 16,-7 0-1-16,-6 6-1 15,-7 6 1-15,-7 13-2 16,-13-1-1 0,-1 0-4-16,-6 0 0 0,0-12 2 0,7-6 1 15,6-12 1-15,1-12 0 16,6-6-5-16,7-6 1 16,6 0-14-16,8-6-5 15,6 0-26-15,0 0-11 16,7 0-43-16,7 6-17 15,7 6 17-15</inkml:trace>
          <inkml:trace contextRef="#ctx0" brushRef="#br0" timeOffset="37881.389">8642 3436 208 0,'0'0'79'0,"0"6"-42"0,0-6 5 0,0 0 37 0,0 0-10 16,7 6-3-16,-1-6-24 15,1 0-9-15,0 0-19 0,-7 0-7 0,13 0-2 16,1 0-1-16,-1 0 2 15,8 0-3-15,-8-6-2 16,1 6 0-16,-1-6 1 16,1 0 3-16,-7 0 4 15,-1 0-2-15,1 0-2 16,0 0 2-16,0 0 2 16,-1 6-2-16,1-6-2 0,-7 0-2 15,0 0-3-15,0 0 3 16,0 0 2-16,0 0-4 15,0 0-1-15,-7 0-9 16,1 6-2-16,-1 0-7 16,-7 6-2-16,-6 0 4 15,0 6 5-15,0 0 1 0,-1 0 2 16,-6 6 0-16,7 0 0 16,0 1 5-16,-1-1 1 15,8 0-1-15,-1 0 0 16,1 0-1-16,-1 0 0 15,7 0 5-15,1 0 1 16,-1 0-3-16,0 0 1 16,7 6 0-16,0-6 0 15,0-6-3-15,0 0 2 16,0 0 1-16,0-12 2 31,0 0-1-31,0 0 2 16,14 0 0-16,-8 0 1 0,-6 0 0 15,14-6 2-15,6 0-1 16,1 0 2-16,-8-6-4 16,7 0-2-16,-6 0 2 0,6 0 0 15,-6 0-1-15,6 0 1 16,-6 6-4-16,-1 0 0 16,1 0 1-16,-1 6 0 0,1 0-3 15,-8 12 0-15,1 6 2 16,0 12 2-16,-7 0 0 15,0 0 2-15,0 6-2 32,-7 0 2-32,-6 7 0 15,-1-1 1-15,-6-6-5 0,0-6-1 16,-1-6-26-16,1-12-11 16,0-12-49-16,6-12-20 15,1-12-35 1</inkml:trace>
          <inkml:trace contextRef="#ctx0" brushRef="#br1" timeOffset="48874.7702">4955 3731 68 0,'6'-12'27'0,"-6"-12"-14"0,0 6 2 0,7 12 13 0,-7 0 2 16,0 0 2-16,0 0-6 31,0 0-4-31,0 6-4 16,0 0 1-16,0 0-10 16,0 0-1-16,0 0 2 0,0 0-2 15,0 0 1-15,0-6-1 0,0 6 0 16,0 0-4-16,0 0-1 15,0 0-3-15,0 0-1 16,0 0 1-16,0 0 0 16,0 6 6-16,-7 0 6 15,-6 18 0-15,-14 6 3 16,-7 6-6-16,-13 6-3 16,-1 19-6-16,-13-7-2 15,-20 0 1-15,-14 12 0 16,1 6 1-16,-1 7 0 0,0-7 2 15,7-6 1-15,7-6 3 16,14-12 1-16,12-6 3 16,8-11 1-16,6-1-1 15,8-6-1-15,6-6-5 16,6 0-3-16,1-6 6 0,6 6 3 16,1-12 3-16,6 6 5 15,0 0-10-15,1-6-2 16,-1 0-2-16,0 0 0 15,0 0-2-15,7-6-2 16,0 0 1-16,0 0-1 0,0 0 0 16,0 0 0-16,7-6-16 15,0 0-6-15,6-6-51 16,8-12-22-16,-1-6-26 16</inkml:trace>
          <inkml:trace contextRef="#ctx0" brushRef="#br0" timeOffset="6114.639">1152 3936 192 0,'-40'36'71'0,"26"-18"-38"0,1 12-1 0,13-12 27 0,0-6-7 16,0 0-1-16,0 0-7 16,0 6-3-16,0 0-22 15,0 0 0-15,0-5 1 0,0-1-2 16,7 0-1-16,-7 0-3 0,6-6-1 15,8-12 4-15,6-6 1 16,7-6-9-16,7-1-5 16,-7 7-3-16,14-30 1 15,26-42 1-15,-12 0 1 16,-8-12-2-16,-7-13-2 16,1-11 1-16,-7 18 1 15,-7 11-1-15,-7 1 2 16,1 12-2-16,-8 6-1 15,1 5 1-15,-8 19-1 16,1 6 0-16,-7 6 0 16,0 12 0-16,0 0 0 15,0 6-3-15,0 0 0 16,0 12 2-16,0 0 0 0,-7 6-2 16,1 0 2-16,-1 6-4 15,0 6 1-15,0 0 2 16,1 6 1-16,-1 12 1 15,0 6 0-15,-7 6-3 16,1 18 2-16,-1 25-1 16,1 11 0-16,-1 6 2 15,8 7 2-15,6-1-3 16,0-6-2-16,6-24 2 16,1-29 0-16,0-7 3 15,0-6 3-15,-1-6 0 16,8-6 0-16,-1 0-3 15,8-12 1-15,-1 0-7 16,7-12-1-16,14-6-16 0,-1-6-6 31,1-6-37-31,0 0-16 16,-8-6-51-16,1-6-61 16,0 0 60-16</inkml:trace>
          <inkml:trace contextRef="#ctx0" brushRef="#br0" timeOffset="6853.2051">1998 3743 244 0,'-34'12'90'0,"21"-6"-48"0,-1 0-18 0,8 0 29 16,-1-6-5-16,0 0 1 0,0 6-10 16,0-6-1-16,1 0-22 15,6-6 4-15,0 6 1 0,0-6 0 16,0 6-1-16,6-6-6 15,1-6-1-15,0 0-4 16,7 0 0-16,-1 0-3 16,7 0-1-16,-6 0-3 15,-1 6-2-15,1 0-2 16,6 0-1-16,-6 0-1 16,-1 6 3-16,1 6-2 15,-1 6-1-15,1 6 3 16,-1 6 0-16,-6 0-4 15,0 12 1-15,-7 7-3 0,0-13 2 16,0 0 1-16,-7 0 2 16,0 0-4-16,1-6 0 15,-1 0 3-15,0-6 1 16,0 0-3-16,7-6-1 16,0-6 0-16,7-12 2 15,0 6 2-15,6-24 3 16,8-24 0-16,-1-6 2 15,0 0-2-15,1 0-1 16,-1-1 1-16,0 1 1 16,-6 0-3-16,-1 0 0 15,1 12 3-15,-7 6 3 16,-1 6-2-16,1 6-2 16,0 5-3-16,0 1-1 15,-1 6 2 1,8 6 0-16,-1 0-2 15,-13 6 0-15,14 6 2 16,0 6 2-16,-8 6 0 16,1 7 2-16,-7 5-2 15,0 0-1-15,0 6 1 16,0 6-1-16,0 12 2 16,0 0 1-16,-7 6 3 0,7-17 1 15,0-7-1-15,0 0-1 16,0-6-3-16,7-6-2 15,0-6 3-15,6 0 0 16,1 0-8-16,13-12-2 16,-7-6-31-16,1-12-15 15,19-12-72-15,-6-6-30 16,13-6 15 0</inkml:trace>
          <inkml:trace contextRef="#ctx0" brushRef="#br0" timeOffset="4813.8976">117 3406 264 0,'-20'-12'99'0,"20"12"-54"0,0-6-15 0,0 6 34 0,-7 0-10 16,1 0 1-16,-1 0-16 15,0 0-6-15,0 0-19 16,0 0-2-16,1 0 1 0,-1 0-1 16,0 0 3-16,0 0-6 15,7 0-3-15,0 0-1 16,0 0-1-16,0 0-5 16,0 0-1-16,7 0 1 15,0 0 0-15,0 0 1 16,-1 0 2-16,8 0-3 15,0 0 0-15,6 0 1 16,0 0 0-16,7 0 0 16,7 0 0-16,7-6 0 0,-1 0 0 15,1 0-3-15,6-6 2 16,-6 0 1-16,-1 0 2 16,1 0-3-16,0 0 0 15,6 0 1-15,0 6 2 16,7 0-3-16,1 0 0 15,-1 6 1-15,-7 0 0 16,0 6 0-16,-6 0 0 16,0 0 0-16,-8 0 0 15,1 0 0-15,-7-6 2 0,-6 0-3 16,-1 0 0-16,-7 0 3 16,1 0 1-16,-7 0-12 15,-7-6-7-15,0 0-27 16,-7-6-10-16,-7 0-62 15,1 0-27-15,-7 6-2 16</inkml:trace>
        </inkml:traceGroup>
        <inkml:traceGroup>
          <inkml:annotationXML>
            <emma:emma xmlns:emma="http://www.w3.org/2003/04/emma" version="1.0">
              <emma:interpretation id="{BD36D0E4-B1B6-4888-B5F2-4ABF68725BA4}" emma:medium="tactile" emma:mode="ink">
                <msink:context xmlns:msink="http://schemas.microsoft.com/ink/2010/main" type="inkWord" rotatedBoundingBox="21230,14427 24249,14316 24268,14826 21249,14937"/>
              </emma:interpretation>
            </emma:emma>
          </inkml:annotationXML>
          <inkml:trace contextRef="#ctx0" brushRef="#br0" timeOffset="5480.0591">611 3485 208 0,'-34'30'79'0,"28"-18"-42"0,-8 6-10 0,7-6 29 16,1 0-9-16,-1 6-3 16,0-6-13-16,0 0-5 15,1 6-15-15,-1-6 7 0,7-6 2 16,-7 0 1-16,0 0-1 16,7-6 9-1,7 0-7-15,-7-6-3 16,7 0-10-16,0 0-4 15,-1 0-1-15,1 6 0 0,7 0-5 16,-1 0-1-16,1 0 1 16,-1 0 0-16,1 0 1 15,-1 6 0-15,1 0 2 16,-1 6 1-16,1 6-4 16,-7 0 1-16,-7 6-5 15,0-6 1-15,-7 6-14 16,-7 0-5-16,1 1-4 0,-1 5 1 15,-6-6 4-15,-7 0 3 16,0 0 13-16,0-6 8 16,6 0 0-16,1-6-1 0,0 0 2 15,6-6 0-15,8 0 10 16,-8-6 6-16,7 0-6 16,1 6 0-16,-1-6-3 15,7 0 1-15,0 0 3 16,0 0 1-16,0 0-4 15,0 0-1-15,13 0-2 16,1-6 0-16,6-6-7 16,7-6-2-16,7 0 0 15,7-6 0-15,6 0 1 16,7 0 0-16,7 6 2 16,0 0 1-16,-7 6-1 0,-13 0-2 15,-8 6-2-15,1-1-1 16,-7 7 2-16,-6-6 0 15,-8 0-19-15,1 6-7 16,-1 0-32-16,-13 0-13 16,7-6-50-16,6 0-22 15,21-18 25 1</inkml:trace>
          <inkml:trace contextRef="#ctx0" brushRef="#br0" timeOffset="7780.117">2986 3524 112 0,'0'0'44'0,"7"6"-24"0,-7 0 3 16,0-6 18-16,0 0 9 16,6 12 5-16,-6-6 0 15,0-6 1-15,0 12-30 0,0-6 7 16,0 0 2-16,0 0-13 0,-6 0-4 16,-1 0-9-16,0-6-1 15,7 0-3-15,-7 0 2 16,1 0 0-16,-1 0 1 31,0 0 0-31,0 0 0 16,1 0 0-16,-1 0 2 0,0 0 1 15,0 0 1-15,7 0 0 16,0-6 0-16,7 0-6 16,0 0-4-16,6-6-4 15,1 0 1-15,6 0 1 16,0 0 0-16,1 0 0 15,-1 0 0-15,7 6-3 0,-7 6 2 16,1 6-1-16,-8 6-2 16,1 6 3-16,-1 0 0 15,-6 0 3-15,0 6 3 0,-7 12-4 16,0-6-3-16,0 0 1 16,-7 0 2-16,0 0-7 15,-6-6-3-15,-1 1-2 16,-6-1-1-16,0-6 0 15,-7 0 2-15,13-6 6 16,-6 0 4-16,6 0 1 16,1-6-1-16,-1-6 5 15,7 6 4-15,1-6-1 16,-1 0 3 0,7 0-6-16,7-6-1 0,6 0-2 0,7-6-2 15,8 0 1-15,12 0-1 16,-6-6-3-16,0 0 2 15,0 6 1-15,-1 0 2 32,1 5 3-32,-7 1 2 0,0 6-1 15,-6 0-1-15,-1 6-3 0,-7 1 1 16,1 5-2-16,0 0 2 16,-8 0-29-16,1 0-11 15,-7-12-64-15,27-12-119 16</inkml:trace>
        </inkml:traceGroup>
        <inkml:traceGroup>
          <inkml:annotationXML>
            <emma:emma xmlns:emma="http://www.w3.org/2003/04/emma" version="1.0">
              <emma:interpretation id="{AEAC107B-63A4-4C5B-825A-2C28962B5A30}" emma:medium="tactile" emma:mode="ink">
                <msink:context xmlns:msink="http://schemas.microsoft.com/ink/2010/main" type="inkWord" rotatedBoundingBox="24500,13803 25804,13755 25861,15296 24556,1534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044.8887">3825 3391 172 0,'-27'6'66'0,"20"-6"-36"0,0 6 2 16,7-6 27-16,-7 6 4 16,1-6 2-16,-1 0-8 15,0 0-2-15,0 0-31 16,1 0 1-16,-1 0 0 0,0 0-2 15,0 6-2-15,1 0-9 0,-1 0-5 16,0 0-4-16,0 0-3 16,1 0 1-16,6 0 1 15,-7 1 1-15,7-1 3 16,-7 0-1-16,7 0 2 16,-7 0-4-16,7 0-2 15,0-6 0-15,0 0 1 16,0 0-1-16,0 0 2 31,0 0-4-31,0 6-2 0,0-6-1 0,7 6 0 16,0 0 3-16,6 0 2 31,14-6 0-31,14-6-1 0,13 0 1 16,7-6-1-16,13-6 0 15,1-1 0-15,-1 7-3 0,7 0 2 16,7 0 1-16,-6 6 2 15,-8 0-3-15,-6 0-2 16,-8 6 2-16,1 0 2 16,0 0 0-16,-7-6 2 0,1 0-4 15,-8 0 0-15,0 0-1 16,-13 0-2-16,-7 0-6 16,-13 0-4-16,-1-6-34 15,-13 0-14-15,0 0-76 16,0-6-31-16,0 12 37 15</inkml:trace>
          <inkml:trace contextRef="#ctx0" brushRef="#br0" timeOffset="8436.3684">4244 2988 340 0,'-6'0'126'0,"12"-12"-68"0,-6 12-37 0,0 0 35 15,0 0-21-15,0 0-7 0,7 0-17 16,7-6-7-16,-1 0-3 16,1-6-1-16,-1 6 0 0,7 0 4 15,1 0-4 1,-8 0 0-16,-6 0 0 15,0 0 2-15,0 0 5 16,-7 0 6-16,0-6-1 16,0 6 1-16,0-6-1 15,-7 0 0-15,0 6-6 0,0 0-4 16,-6 0-4-16,-1 6-1 16,1 6 2-16,-8 0 0 15,1 6-6-15,0 6 0 16,-7 6 5-16,-7 0 3 15,0 0 1-15,0 0-2 16,7 6-4-16,7 0 0 16,6 0 2-16,14 0 1 15,14 7 1-15,6-1 0 16,7-6 0-16,7-6 0 16,7-12 2-16,-1-6 3 15,8-6-9-15,-8-12-4 0,1 0-27 16,-1-6-10-16,-6 6-59 15,-7-6-22-15,-6-12-23 16</inkml:trace>
          <inkml:trace contextRef="#ctx0" brushRef="#br0" timeOffset="9566.4584">4305 3833 108 0,'-20'6'44'0,"0"0"-24"0,6 0 1 0,14 0 17 16,-7 0 4-16,1-6 4 15,-1 6 6-15,0 0 2 16,0-6-29-16,0 0 10 0,1 0 5 16,6 0 1-16,-7 0 0 15,7 0-7-15,-7 0-1 16,7-6-13-16,0 0-2 15,-7 0-6-15,7 0 0 16,0-6-5-16,0 0-2 16,0 6 0-16,0-6 1 15,7 0-3-15,0-1 0 0,-7 1 1 16,7 0 0-16,-7 6-2 16,0 0-2-16,6 6-2 31,1 0 1-31,-7 0-1 0,0 0 0 15,7 18 0-15,0 13-2 16,0 11-2-16,-1 6 1 16,-6 0-6-16,0 6-3 15,7 6-1-15,-7 6 1 16,0 0 3-16,0-12 2 16,-7-6-3-16,1-5 0 15,-1-13-18-15,0-6-6 16,-7-12-21-16,1-12-6 15,-1-6-27-15,1-6-8 16,-1-6-4 0</inkml:trace>
        </inkml:traceGroup>
      </inkml:traceGroup>
      <inkml:traceGroup>
        <inkml:annotationXML>
          <emma:emma xmlns:emma="http://www.w3.org/2003/04/emma" version="1.0">
            <emma:interpretation id="{1DD274AE-5BF6-4E4E-BCA8-069253A3D8BB}" emma:medium="tactile" emma:mode="ink">
              <msink:context xmlns:msink="http://schemas.microsoft.com/ink/2010/main" type="line" rotatedBoundingBox="28076,15109 30745,14856 30840,15860 28171,16112"/>
            </emma:interpretation>
          </emma:emma>
        </inkml:annotationXML>
        <inkml:traceGroup>
          <inkml:annotationXML>
            <emma:emma xmlns:emma="http://www.w3.org/2003/04/emma" version="1.0">
              <emma:interpretation id="{E1F44CBA-97F7-4CF9-93CA-2EB76214E436}" emma:medium="tactile" emma:mode="ink">
                <msink:context xmlns:msink="http://schemas.microsoft.com/ink/2010/main" type="inkWord" rotatedBoundingBox="28076,15109 30745,14856 30840,15860 28171,1611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0935.0632">7336 4387 168 0,'0'-12'66'0,"0"6"-36"0,0-6-4 15,0 6 23 1,0 0-4-16,0 0 0 0,-7-6-10 15,7 0-4-15,0 0-17 16,0 0 4-16,0 0 5 0,0-6-6 16,0 6 1-16,0 0-2 15,0 0-1-15,0 0-1 16,0 0 1-16,0 0-4 16,0 6 1-16,0 0-3 0,0 0 0 15,0 0-5-15,0 6-1 16,0 0-3-16,0 0-3 15,0 0 2-15,0 18 0 16,7 18-2-16,0 24 0 16,-7 6-1-16,7 12 3 15,-7 13-5-15,0-1 0 16,6 0-4-16,-6-12-1 0,0-11-8 16,0-13-2-16,0-6-14 15,0-6-2-15,-6-6-16 16,-1-12-7-16,0 0-11 15,-6 0-6-15,-1-24-18 16</inkml:trace>
          <inkml:trace contextRef="#ctx0" brushRef="#br0" timeOffset="41669.7352">7363 4634 192 0,'20'-24'71'0,"-6"18"-38"0,-14 0-12 0,7 0 22 15,0 0 1 1,6 0 1-16,-6-6-8 16,6 0-2-16,-6 0-20 15,7 0 0-15,-1 6-1 0,1 0-1 0,-1 0 0 16,1 0-1-16,-1 0 2 15,1 0-9-15,-1 0-3 16,1 6-2-16,-1 0 0 16,1 6 0-16,-1 0 2 15,1 0-1-15,0 6 2 16,-1 0-2-16,-6 6-1 16,0 0 1-16,-7 0-1 15,0 6-16-15,-7 0-4 0,-7 0-14 16,1 12-7-16,-8-12-2 15,1 0 2-15,0 0 15 16,0-6 11-16,-1-6 9 16,1-6 4-16,6 0 2 15,1-6 0-15,6 0 19 16,-6 0 10-16,-1-6 3 16,7 0 1-16,1 0-5 15,-1 0-3-15,0 0-5 16,-6 0 0-1,6 0-5-15,0 0-1 16,0 0-2-16,0 0 0 0,1 6-2 16,6-6 1-16,0 0-2 15,0 0 0-15,0 6-3 16,0-6 1-16,0 6 0 16,0 0 1-16,0 0-7 15,0 0 0-15,0 0-3 0,13 6-2 16,1 6 0-16,6 6 3 0,7 6 0 15,7 6 3-15,0 1-3 16,0-1 0-16,-1 0 1 16,-6 0 0-16,-6-6 0 15,-1-6 2-15,-6 0 1 16,-8-6 1-16,1 0-2 16,0-6-2-16,0 0-19 15,-7 0-10-15,0-6-56 16,-7-12-24-16,0-6-50 15</inkml:trace>
          <inkml:trace contextRef="#ctx0" brushRef="#br0" timeOffset="42211.7846">7857 4207 252 0,'-7'-24'96'0,"7"18"-52"0,0-6-10 0,0 12 36 16,0 0-16-16,0 0-4 16,0 0-16-16,0 0-6 15,0 0-16-15,0 0-8 0,0 6 0 16,-7 0-1-16,7 0 3 15,0 0-3-15,0 0 0 0,0 0 3 16,0 0 1-16,0 0 5 31,0-6 3-31,0 6-8 0,0 6-2 16,0 0-1-16,0 0 2 16,0 0-3-16,0 0 0 15,7 0-3-15,0 0-1 16,7-6 1-16,-1 0 0 15,14-6 0-15,14 0 0 16,6-6 0-16,7-6 0 16,7 0 0-16,-7 0 2 15,0 0-1-15,0 0 2 16,-6 0-4-16,-1 6 0 16,-6 0 3-16,-1 6 1 15,-13 0-4-15,1 0-1 0,-8 0 1 16,-7 0 0-16,1 0-13 15,-7 0-5-15,-7 0-39 16,0 0-15-16,0 0-41 16,0 0-16-16,0 0-4 15</inkml:trace>
          <inkml:trace contextRef="#ctx0" brushRef="#br0" timeOffset="42823.5176">8168 4532 220 0,'-13'6'85'0,"13"0"-46"0,0-6-17 0,0 0 28 16,0 0-4-16,0 0 2 16,0 0-13-16,0 0-6 15,0 0-17-15,0-6-1 0,6 0 2 16,-6 0-5-16,7-6 0 15,-7 0 0-15,7 0 0 16,-7-1-2-16,7-5-1 0,-7 0 1 16,0 0 3-16,7 0-2 15,-7 0 1-15,6 0-5 16,-6 6-2-16,7 0 4 16,-7 0 1-16,0 0 0 15,0 0-1-15,0 6-3 16,0 0 1-16,0 0-2 15,0 0-1-15,0 0 1 16,0 6-1-16,0 0 0 16,0 0 0-16,0 0-3 15,0 0 0-15,0 12 2 16,14 6 0-16,-8 12-2 16,1 12 0-16,0 6 2 0,0 7 0 15,-1 11-6-15,-6 6-3 16,0 6 3-16,0-24 4 15,0-6 2-15,-6 1 3 16,-1-7-3-16,0-6 0 16,0 0 1-16,1-6 2 15,-8-6 3-15,14-6 2 16,0 0 1-16,-7-6 0 16,7 0-2-16,-6-6 1 15,-1 0-4-15,7 0-2 16,0-6-18-16,-7 0-9 0,7 0-52 15,0-18-23-15,0-12-37 16,0 0-41 0,0-6 72-16</inkml:trace>
          <inkml:trace contextRef="#ctx0" brushRef="#br0" timeOffset="44490.2818">8730 4538 132 0,'0'6'49'0,"0"-6"-26"0,7 0-27 16,6 0 96-16,1-6-24 16,-1 0-11-16,1-6-10 0,-8-6-29 15,1 0 7-15,7-7 5 0,-1 1-1 0,1-6 3 16,-1 0-9-16,1 6-2 16,-1 0-3-16,1 0-2 15,6 0-4-15,0 6 0 16,1 0-5-16,6 0-2 15,0 6 0-15,0 0 1 16,0 0-3-16,0 6-2 16,0 0 0-16,0 6-1 31,-6 0 0-31,12 6 0 16,-6 0-3-16,-6 0 0 15,-1 0 4-15,-6 6 1 16,-1 0 0-16,-6 6-2 0,-7 6-2 15,-7 0 1-15,-6 6-8 16,-15 6-4-16,-5 6-13 0,-8 0-6 0,-6-6-1 16,6 7 0-16,1-1 10 15,6-6 6-15,0 0 8 16,7-12 5-16,6 6 3 16,1-12 3-16,7-6 5 15,-1 0 6-15,7-6 6 16,1-6 5-16,-1 0-6 15,0 0 0-15,7 0-7 16,0 0 1-16,0-12-3 16,0 6 0-16,0 0-3 0,0 0 1 15,0 0-2-15,0-6 0 16,7 6-1-16,0-12 2 16,-1 12-1-16,1-6 2 31,0 0-2-31,6 0 2 15,1 0-2-15,-1 0 0 16,1 0-3-16,0 0-2 0,6 0 5 16,0 0 1-16,0 0-9 15,1 0-3-15,-1 0 7 16,0 0 6-16,1 0-1 16,6 6-1-16,0-1-2 15,0 1-3-15,-7 0-2 16,0 0 1-16,1 0 1 15,-1 0 2-15,-6 6-3 16,6 0 0-16,-7 0 3 16,1 0 1-16,-1 6-1 15,-6 6-2-15,0 0 1 0,0 1-1 16,-7 5 0-16,0 0 0 16,0 0-3-16,0 0 2 15,-7 0 1-15,0 6 2 16,0 0-1-16,1 0 2 15,-8 12-2-15,-6-6-1 0,0 0-2 16,-8 0 1-16,1 0 1 16,-6 1 0-16,-1-7 0 15,0 0 2-15,0 0-1 16,0-6-1-16,0-6 1 16,1 0 1-16,6-6 3 15,-1-6 2 1,8 0-3-16,0-6-3 15,6 0-3-15,1 0 1 16,-1 0 1-16,1 0 0 16,6 0-18-16,-7-6-76 15,1 6-16-15,-1-6-72 16,1 0-32 0,-7-6 112-16</inkml:trace>
          <inkml:trace contextRef="#ctx0" brushRef="#br0" timeOffset="43427.6586">8804 4471 188 0,'-13'6'71'0,"-14"7"-38"0,33-7 8 16,-12 0 33-16,6 0-11 15,-7-6-4-15,7 0-18 16,0 0-8-16,0 0-19 15,0 0 0-15,0-6 2 0,7-6-2 16,-1-1 0-16,1 1-4 16,0-6 1-16,0 0 0 15,-1 0 1-15,1 0-4 16,-7 6 0-16,7 0-5 16,-7 0-2-16,0 6 0 0,0 0-1 15,7 0 0-15,-7 6 0 16,0 0 0-16,6 12 0 15,1 6-3-15,0 12 0 16,0 6 2-16,0 6 0 16,-1 13-4-16,-6-1-1 15,0 6-6-15,0 6 0 32,0-12-12-32,0-18-2 15,0-5-8-15,-6 5-4 0,-1 0-19 16,0-6-6-16,-7-12-18 15,1-6-6-15,-1-12-15 16</inkml:trace>
          <inkml:trace contextRef="#ctx0" brushRef="#br1" timeOffset="49954.0608">9920 4225 100 0,'-6'-18'38'0,"6"12"-20"0,-7 0 3 0,7 6 17 15,0 0 2-15,0-6 0 16,0 0 3-16,-7 0 0 16,0 6-23-16,1-6 4 0,6 6 3 15,0 0-11-15,0 0-1 16,0-6-7-16,0 6 0 15,0-6-5-15,0 0-2 16,0 0 0-16,0 0-1 0,6-1 0 16,1 7 0-16,-7-6 0 15,0 6 0-15,0 0 2 32,0-6 1-32,0 6 14 15,0 0 6-15,0 0-7 16,0 0-4-16,0-6-5 15,0 6 0-15,0 0-6 16,0 0-1-16,-7 0 2 0,1 0 1 16,-1 0-4-16,0 0 1 15,-6 0 0-15,-8 6 0 16,-13 6-3-16,-26 13 2 16,-1 11 1-16,-20 18 0 15,-21 12 0-15,-13 0 2 16,7-6-3-16,13 7 0 15,14-13 1-15,6 0 0 0,8-12 2 16,13 6 1-16,0-12-1 0,6 0-2 16,1-6 1-16,-1 1 1 15,1-1-3-15,7-6 0 16,6 0 1-16,-7-6 0 16,7 0 0-1,7-6 0-15,0 0 2 16,14 0-3-16,6-12-2 15,14-6-9-15,6-6-5 0,14-12-46 16,0-6-21-16,0-6-54 16</inkml:trace>
        </inkml:traceGroup>
      </inkml:traceGroup>
    </inkml:traceGroup>
    <inkml:traceGroup>
      <inkml:annotationXML>
        <emma:emma xmlns:emma="http://www.w3.org/2003/04/emma" version="1.0">
          <emma:interpretation id="{6DE14F62-8508-4C28-A192-FD3D6ACE6871}" emma:medium="tactile" emma:mode="ink">
            <msink:context xmlns:msink="http://schemas.microsoft.com/ink/2010/main" type="paragraph" rotatedBoundingBox="19738,15890 32181,15876 32183,17866 19741,178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00D0D3-8224-4138-97D0-97598BB5935E}" emma:medium="tactile" emma:mode="ink">
              <msink:context xmlns:msink="http://schemas.microsoft.com/ink/2010/main" type="line" rotatedBoundingBox="19738,15890 32181,15876 32183,17866 19741,17879"/>
            </emma:interpretation>
          </emma:emma>
        </inkml:annotationXML>
        <inkml:traceGroup>
          <inkml:annotationXML>
            <emma:emma xmlns:emma="http://www.w3.org/2003/04/emma" version="1.0">
              <emma:interpretation id="{3D05B096-23D9-4682-AC79-F96E80D67236}" emma:medium="tactile" emma:mode="ink">
                <msink:context xmlns:msink="http://schemas.microsoft.com/ink/2010/main" type="inkWord" rotatedBoundingBox="19739,15913 23121,15910 23123,17296 19740,1730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61641.2195">347 6060 205 0,'0'0'20'0,"0"0"-3"16,0 0-4-16,0 0-7 15,0 0-2-15,0 0 0 0,0 0 4 0,7 6 5 16,-7-6-1-16,0 0 3 16,0 0 1-16,0 0 2 15,0 0-4-15,0 0 2 16,0 0-5-16,0 6-1 15,0-6 0-15,0 0 4 16,0 0-8-16,0 0-1 16,0 0-1-16,0 0 0 15,0 0 4-15,0 0 3 16,0 0-2-16,0 0 0 16,0 0-1-16,0 0 2 15,0 0-5-15,0 0-1 0,0 6-2 16,0-6 1-16,0 0-2 15,0 0 2-15,0 0-4 16,0 0 0-16,0 0 3 16,0 0 1-16,0 0-4 15,0 0 1-15,0 0 0 16,0 0 2-16,0 0-3 16,0 0-2-16,0 0 4 0,0 0 3 15,0 0 1-15,0 0 0 16,0 0-3-16,0 0-2 15,0 0-2-15,0 0 1 16,0 0 3-16,0 0 1 16,0 0 5-16,0 0 3 15,0 0-6-15,0 0-1 16,0 0 0-16,0 0 0 16,0 0 2-16,0 0 1 0,14 0 1 15,-14 0 2-15,13-6-3 16,-6 0 1-16,0-6-3 15,0 0 0-15,6-6-3 32,1 0 1-32,6-12 2 15,-7 0-2-15,1 0-2 16,-1-7 0-16,1 1-1 0,0-6 0 16,-1 6 0-16,-6 0 0 15,0-6 2-15,-1 6 1 16,1 0 1-16,0 6-5 15,0-6-1-15,-7 0 1 16,6 0 0-16,-6 6 1 16,0 0 0-16,7 0 0 15,0-1 2-15,-7 1-1 16,7 0-1-16,-7 6 1 16,0 0-1-16,6 0 0 0,-6 6 0 15,0 0 0-15,0 6 0 16,0 0-3-16,0 0 2 15,0 6 1 1,0 0 2-16,0 0-1 16,0 0 2-16,0 0-4 0,0-6 0 15,0 6 1-15,0 0 0 16,0 0 0-16,0-6 0 16,0 0 0-16,0 0 0 15,0 0 0-15,0 6 0 16,0 0-3-16,0 0 0 15,0 0 2-15,0 0 0 16,0 0 3-16,0 0 1 0,0 0-1 16,0 6-2-16,0-6 1 15,0 6 1-15,0-6-3 16,0 6 0 0,0 0 1-16,0 0 0 0,0-6 0 15,0 6 2-15,0 0-1 16,0 0-1-16,-6 0-2 0,6 0 1 15,0 0 1-15,0 0 0 16,0 6 0-16,-7-6 2 16,0 0-1-16,7 6 2 15,-7 0-4-15,1 0 0 16,6-6-1-16,0 12 0 16,-7 0 4-1,0 0-3-15,7-6-2 16,-7 0 4-16,1 6 3 15,-1 0-3-15,0-6-1 16,0 0 0-16,7 0 0 16,-6 0 0-16,6 0 0 0,0 6-3 15,0-6 2 1,0 0 1-16,0 6 2 0,-7-6-3 16,7 6 0-16,-7 0 1 15,0 0 2-15,0 0-3 16,1 0-2-16,6 6 2 15,-7 0 0-15,0-6 3 32,0 12 1-32,1 0-1 15,-1 0-2-15,7 0 1 0,-7 0 1 16,7 1-1-16,-7-1-1 16,1 0 1-16,6 0 1 15,-7 0-3-15,7 0-2 16,0 0 2-16,0 0 2 15,0 0-2-15,0 6 0 16,0-6 1-16,0 6 2 0,0 0-1 16,7 12-1-16,-7-12 1 15,6 6-1-15,1-6 0 16,0 6 0-16,-7-6 6 16,7-5 4-16,-7 5-8 15,13-6 0-15,-6-6 0 16,0 0 1-16,-1 0-1 15,8-6-2-15,-7 0 1 0,6 0 1 16,1 0 1-16,-7-6 1 16,6 0-2-16,1-6 1 15,-1 0-4-15,1 0 0 16,-1-6 3-16,1 6 1 16,-1-6-1-16,1-6-2 15,-1 0-10-15,1 0-6 16,-1 0-8-16,1-6-2 15,0 0-2-15,-8 6 2 0,1-6 13 16,0 0 4-16,-7 6 7 16,0 0 3-16,0 0 0 15,0-1-1-15,0 1-2 16,0 0 1-16,7 0 3 16,-7 0 1-16,6-6 5 15,1 6 3-15,0-6-6 16,0 6-3-16,-1 6 1 15,1-6 0-15,0 0-4 16,0 0 1 0,-1 0 0-16,1 6 2 15,0 0-1-15,0 0-1 16,0 0 1-16,-1 6-1 16,1-6 0-16,0 6 2 15,0 0-3-15,-1 6 0 0,8 0 1 16,-1 6 2-16,1 0-1 15,-1 0-1-15,1 0 1 16,-7 6-1-16,0 0 0 16,-1 0 2-16,-6 6 1 15,0 6 1-15,0 1-2 16,-6-7 1-16,-1 12-2 16,0-6-1-16,0-6 1 0,0 0 1 15,1-6-1-15,-1 0-1 16,0-6 1-16,0 0-1 15,7-6 0-15,0 0 2 16,0-6-1-16,0 0-1 16,0 0-2-16,7-6 1 15,0-12 1-15,6-6 2 16,1 0-6-16,0-6 1 16,-1-6-1-16,1 0-1 0,-1 0 4 15,1 5 2-15,-1-5-2 16,1 0 0-1,-1 6 1-15,-6 6-3 16,0 0 0-16,0 6 2 16,-1 0 2-16,1 6 0 0,0 0-1 15,0 6-2-15,-7 0 1 32,6 0 1-32,1 6 0 15,-7 0 0-15,7 0 2 16,0 0-3-16,-7 0 0 15,0 0 1-15,6 6 0 0,1 0 0 16,0 12 0-16,0-6 2 16,-1 18 5-1,1 0-1-15,-7 0-3 16,0 6-2-16,0 0 2 0,0 0 0 16,0 1 1-16,7-7 2 15,0-6 1-15,0 6 3 0,6-6-5 16,1 0-1-16,-1 0-2 15,7-6 1-15,14-6-2 16,-7-6 2-16,0-6 0 16,7-6 3-16,0-6-27 15,-7 0-13-15,7-6-34 16,-21 0-14-16,1-6-50 16,-7 0-38-16,-7-6 72 15</inkml:trace>
          <inkml:trace contextRef="#ctx0" brushRef="#br0" timeOffset="62751.2948">1917 5771 108 0,'-14'6'44'0,"8"0"-24"0,-1 0 3 0,7-6 21 0,0 0-2 16,0 0 2-16,0 0-7 15,0 0 0-15,0 12-21 16,0-12 6-16,0 6 2 0,-7 0 1 15,0 0 2-15,1 0-4 16,-1-6 0-16,0 0-3 16,0 0-1-16,1-6-1 15,-8 6-2-15,1 0-6 16,-1 0-2-16,0 0 0 16,1-6 0-16,-1 0-2 0,1 0 1 15,-1 0-2-15,8 0 2 16,-1 0-2-16,0 0 2 15,0-6 0-15,7 0 1 16,0 0-7-16,7 6 0 16,7-6-3-16,-1-6 0 15,1 6 2-15,6 6 0 16,0 0 0 0,1 0 0-16,-1 0 0 15,0 6 0-15,0 0 0 0,-6 6 0 16,-1-6 0-16,1 6 2 15,0 0-1-15,-1 6-1 16,1 12 1-16,-8-6-1 0,1 6 2 16,-7 6 1-16,-7 0-4 15,-6 0-1-15,-7 0-13 16,-8 1-5-16,-5-7 0 16,6 12 1-16,0-6 6 15,6-12 6-15,1 0 4 16,0 0 2-16,-7 0 1 15,6-6 2-15,1 0-3 16,6-6 0-16,1 0 3 16,6 0 3-16,0 0 2 15,7-6 3-15,-6 0-1 16,-1 0 2-16,7 0-4 0,0 0-2 16,0 0 0-16,0 0 1 15,0 0-1-15,7-6 0 16,-1 0 1-16,8 0 3 15,6 0-2-15,14-6-2 16,7-6-2-16,6 0 0 16,7 0-2-16,0 0 2 15,-6 6-2-15,-1 6-1 16,-6 0 1-16,-1 6-1 0,-6 0 2 16,0 6 1-16,-7 0 1 15,-7 0 0-15,0 0-2 16,-6 0 1-16,-1 0 0 15,1 0 1-15,-14-6-2 16,7 6 1-16,-7-6-11 16,0 0-4-16,0 0-21 15,0 0-8-15,0-6-61 16,0 0-26-16,0-6-28 16</inkml:trace>
          <inkml:trace contextRef="#ctx0" brushRef="#br0" timeOffset="56828.828">-999 5705 172 0,'-20'-36'66'0,"20"66"-36"0,-7-42-2 0,7 12 25 15,0 0-7-15,0 0-2 16,-7 0-10-16,0 0-1 15,1 0-19-15,-1 0 3 0,0 0 3 16,0 0-7-16,7 6 0 16,-6-6 2-16,6 12 11 15,0 0-6 1,0 0-9-16,-7 0-5 16,7 0 0-16,-7 0 3 15,0 0-4-15,1 6-1 0,-1-6 0 16,0 0 0-16,7 0-5 15,0 0 1-15,0 0-2 16,0 0 0-16,0-6 0 16,0-6 0-16,14 6 2 15,-1 0 2-15,7-6 3 16,7 0 2-16,1-6-3 16,5 0-3-16,8 6-3 0,13-6 1 15,0 0 1-15,7 6 0 16,-7 0 0-16,0 0 0 15,0-6 0-15,7 0 2 16,21-6-1-16,-8 6-1 16,0 0 3-16,-6 0 0 15,-7 6 1-15,-14 0 0 16,-6 0-2-16,-7 6-2 16,-7-6 1-16,-7 0 1 15,-6 0 1-15,-1 0 1 16,-6 0-9-16,0 0-2 15,-7-6-29-15,-7 0-14 16,0 0-54-16,-6 0-21 0,-1 0-18 16</inkml:trace>
          <inkml:trace contextRef="#ctx0" brushRef="#br0" timeOffset="56115.9337">-424 5079 160 0,'-7'-6'63'0,"7"6"-34"0,-6 0-10 0,6 0 39 15,0-12-15 1,0 6-13-16,0 0-6 15,0 0-15-15,0 0 1 0,0 0 1 16,0 6 0-16,0 0 3 0,0-6 10 16,0 0-8-1,0 6-2-15,0 0-4 16,0 0 1-16,0 0-4 16,0 0 1-1,0-6-5-15,0 6 0 16,-7 0-3-16,7 0-1 15,0 12 1-15,0-12 0 16,0 6 0-16,0 0 0 16,0 6-3-16,0 0 2 15,7 6-1-15,-1 6 0 0,-6 6 2 16,7 19 2-16,-7 11-1 0,0 6-1 16,0-6 12-16,0 0 4 15,0-6 0-15,0 1 1 16,0-13-5-16,0-6-2 15,0-6-4-15,0-6 1 16,0-6-4-16,0-6-2 16,0-18-18-16,0 0-57 15,0 0-25-15,-7 0-59 16</inkml:trace>
          <inkml:trace contextRef="#ctx0" brushRef="#br0" timeOffset="59130.7896">347 6048 64 0,'0'0'24'0,"0"18"-12"0,0-24-1 15,0 6 12-15,0 0-3 16,0 0 0-16</inkml:trace>
          <inkml:trace contextRef="#ctx0" brushRef="#br0" timeOffset="57603.029">-478 6030 152 0,'-14'6'57'0,"14"0"-30"0,-6-12-3 16,6 18 22 0,-7 0 1-16,0-6 4 15,-6 0 3-15,6 0 1 16,0 0-30-16,0-6 6 0,1 0 2 15,6 0-6-15,0 0-3 0,0 0-10 0,0 0-4 16,0 0-3-16,0 0 0 16,6 0-4-16,1 0-2 15,0 0 2-15,0 0 0 16,6 0-1-16,-6 6-2 16,0 0 1-16,-1 0 1 15,-6-6-1-15,7 6-1 16,0 0 3-16,0 0 0 31,0 6-1-31,-7 0-2 0,0 0-2 16,0 6-1-16,-7 0-12 15,0 0-2-15,-7 0-12 16,-6 6-4-16,-7 0 9 16,7-6 4-16,0 0 12 15,-1 0 4-15,1-6 4 16,6 0 0-16,1-6 2 15,-1 0 1-15,1-6 7 16,6 0 4-16,0 0-3 0,1 0 1 16,6 0-1-16,-7 0 3 15,0 0-3-15,7 0-1 16,-7 0-2-16,7 0 2 16,0 0 1-16,0 0 1 15,0 0-6-15,0 0-2 16,0 0 0-16,0 0 0 15,14 0-2-15,-1 0-2 16,8 0 3-16,6 0 0 16,0-6 1-16,0 6 2 0,0-6-1 15,0 0 0-15,7 0-3 16,-7 6-2-16,-7 0 5 16,0 0 4-16,1 0-5 15,-1 0-2-15,-6 0-1 16,-1 0-1-16,1 0 0 15,-14 0 0-15,0 0 0 16,0 0 0-16,6 0-20 16,-6 0-9-16,7 0-49 0,0-6-20 15,0 0-77 1</inkml:trace>
        </inkml:traceGroup>
        <inkml:traceGroup>
          <inkml:annotationXML>
            <emma:emma xmlns:emma="http://www.w3.org/2003/04/emma" version="1.0">
              <emma:interpretation id="{19BD675C-2FF8-4707-8F7F-31387A3F6329}" emma:medium="tactile" emma:mode="ink">
                <msink:context xmlns:msink="http://schemas.microsoft.com/ink/2010/main" type="inkWord" rotatedBoundingBox="23602,16076 26302,16073 26303,17220 23603,1722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64875.9666">3250 5525 108 0,'-14'-6'44'0,"-6"0"-24"0,6 0 9 0,14 6 23 15,0 0 2-15,0 0 5 16,-6-6-10-16,-1 0-3 16,7-6-26-16,0 0-3 0,0-6 0 15,0 0-5-15,0 0-2 0,0 0-1 16,0-1-1 0,0-5 0-16,0 6 0 15,0 0 4-15,0 0 3 16,0 0-2-16,0 0 2 15,0 0-2-15,0 6 0 16,0 0-3-16,0 0-1 16,0 0-3-16,0 6-1 15,0 0-3-15,0 0-2 16,0 0 1-16,0 0 1 16,0 6-3-16,0 0 0 15,0 0 1-15,0 0 0 0,7 18-7 16,-1 24 0-16,-6 24 1 15,0 12 1-15,7 13-8 16,-7 11-2-16,0-6 1 16,0-24 3-16,0-18 7 15,0 6 2-15,0-6 2 16,0-5 2-16,0-7-1 0,-7-6 2 16,1-6 0-16,-1 0 3 15,0 0-3-15,-6-6-2 16,-1-6-7-16,1-6-4 15,-1-6-19-15,7-6-8 16,0 0-17-16,1 0-6 16,-1-6-5-16,0-6-2 15,7 0 12 1,7-18 4-16,0 0 27 16,6 0 16-16,1-6 8 15,-1 0 6-15,1 0 3 16,6 0 24-16,-6-1 11 15,-1 7 6-15,1 0 4 0,-1 6-1 0,-6 0 0 16,0 6-29-16,0 0 6 0,-1 6 3 16,1-6-4-16,7 6 0 15,-8 0-10-15,8 0-4 16,-1 0-6-16,1-6-1 16,-1 0-1-16,8 0 1 15,-1 6-4-15,-6 0-3 16,-1 0 0-16,7 0-1 15,-6 6 2-15,0 0 1 16,-1 6-1-16,1 0 1 16,-8 6-2-16,1 0-1 15,0 0 1-15,0 6-1 16,-1 0 0-16,-6 0 2 16,0 0-6-16,0 0-1 15,0 0-16-15,-6 12-4 0,-1 0-9 16,-7 0-4-16,-6 12-1 15,0-6-1-15,-1 0 15 16,1-12 7-16,0 0 14 16,0 0 7-16,-1-6 3 15,1 0 4-15,6-6 21 16,1 0 10-16,-1-6-4 16,1 0-2-16,-1 0-11 15,8 0-2-15,-1-6-7 16,0 0-1-16,0 0-2 15,7 6 0-15,0 0-4 16,0 0 0-16,0 0-1 16,0 0 1-16,21 12 0 15,6 0-4-15,0 7-3 32,6-1 0-32,8 0-1 15,6 0 0-15,-6 6 0 0,-7 6 0 16,-14-12 0-16,0 0 0 15,1 0 2-15,-1 0 1 16,-6 0 1-16,6 6-7 16,-13-6-2-16,-1-6-20 15,1 0-9-15,0 0-46 16,-7 0-21-16,0-6-62 16,-14-12-29-16,1-30 102 0</inkml:trace>
          <inkml:trace contextRef="#ctx0" brushRef="#br0" timeOffset="65357.5571">3744 5272 244 0,'-21'-12'93'0,"21"12"-50"0,-6-6-8 15,6 6 34-15,0 0-6 0,0 0-3 16,0 0-20-16,0 0-10 16,0 0-17-16,-7 0-2 0,7 0 0 15,-7 6-4-15,7 0 1 16,0 0-3-16,0 0 0 16,0 0-3-16,0 0-2 15,0 0 3-15,0-6 2 16,14 6 0-16,6 0 0 15,7-6-3-15,14-6 1 32,13 0-4-32,7 0 0 15,-1 6 3-15,1 0 1 16,0 0-4-16,-7 0 1 16,0 0 0-16,1 0 0 0,-8 0 0 15,0 0 2-15,-6-6-1 16,-7 6-1-16,0 0 1 15,-7 0-1-15,-7 0 0 0,-7 0 2 16,1 0-21-16,-14 0-7 16,0 0-33-16,0 0-13 0,0 6-37 15,-7-6-16-15,0 6-6 16</inkml:trace>
          <inkml:trace contextRef="#ctx0" brushRef="#br0" timeOffset="65919.0924">4238 5465 172 0,'-61'0'66'0,"61"6"-36"0,-7 0-2 16,7-6 27-16,0 0-4 15,0 0 2-15,-7 0-9 16,0 0-5-16,7 0-22 16,0 0 7-16,-6 0 4 15,-1-6-9-15,0 0-1 0,0 0-4 16,1 0-1-16,-1 0-3 15,0-6-1-15,0 0-3 16,0 0 1-16,1 0 0 16,-1 0 1-16,0 5 2 15,0-5 1-15,1 0-3 0,6 0-3 16,-7 0 0-16,7 0 1 16,0 0-5-16,0 6-1 15,0 0 0-15,0 0 2 16,0 0-1-16,0 0-1 15,0 6-4-15,0 0 0 16,0 0 0-16,7 6 2 16,6 12 1-16,1 6 1 15,-1 12-5-15,1 13 1 0,-1 5-9 16,1 18-2-16,-7 0-1 16,-1 6 0-16,1 12 9 15,0-36 3-15,-7-6 4 16,0 1 2-16,0-7-1 15,0 0-1-15,0-6 1 16,0 0 1-16,0 0-1 16,-7-6 2-16,7 0-2 15,-7-6-1-15,1 0 1 16,-1-6 1-16,0 0-3 16,0-6-2-16,1 0-36 15,-1-12-14-15,0 0-52 0,7-6-21 16,0 0-7-1</inkml:trace>
          <inkml:trace contextRef="#ctx0" brushRef="#br0" timeOffset="67694.7724">4860 5916 160 0,'-7'0'60'0,"7"6"-32"0,-13-12 2 0,13 6 26 15,0 0 0-15,0 0 2 16,0 6-13-16,-7-6-2 16,0 0-25-16,7 0 3 0,-7 0 2 15,7 0-3-15,0 0-2 16,0 0-6-16,-6 0 0 15,-1 0-3-15,7 0 0 16,-7-6-3-16,0 6-1 16,1 0-1-16,6 0 0 15,-7 0 0-15,0 0 0 0,0 0 0 16,7 0 0-16,0 0-2 16,0 6 1-16,0-6-2 15,0 6 2-15,0-6-2 16,0 6 2-16,0-6 0 15,0 0 3-15,0 0-1 16,0 0 2-16,0 0-2 16,14 6 0-16,-1-6-3 15,8 6 1-15,6-6-2 16,6 0 2-16,1 0-2 16,7 0 2-16,-1 0 0 15,1-6 1-15,0 6-5 16,-8 0 1-16,1-6-2 0,-7 6 0 15,0-6 2-15,1 6 2 16,-8 0 1-16,0 0 3 16,0 0-1-1,1 0-5-15,-1 6 0 16,-6-6 0-16,-1 0 2 16,1 0-3-16,-1 0 0 15,-13 0 1-15,14 0 0 16,-8 0-27-16,1-6-9 15,7-6-64-15,-1-1-25 16,8-5-45 0</inkml:trace>
          <inkml:trace contextRef="#ctx0" brushRef="#br0" timeOffset="67041.3121">5191 5266 260 0,'7'-18'96'0,"0"6"-52"0,7 0-21 15,-8 6 31-15,8-6-10 16,-7 0-4-16,6 0-9 16,1 0-5-16,-8 6-14 15,1 0 1-15,0 0 1 0,0 0-5 16,-1 0-3-16,-6 6-1 0,0 0 1 16,0 0 1-16,0 0 1 15,0 0-4-15,0 0-1 16,0 0 1-16,0 0 0 0,0 0-2 15,-6 12-2-15,-1 12 1 16,0 0 1-16,-6 6-6 16,-8 12 1-16,-6 6-8 15,-7 0-1-15,-6 1 5 16,-1-7 3-16,7-6 3 0,1-6 3 16,-1-6-3-16,7-6 0 15,0 0 1-15,6-6 2 16,1 0-1-16,7-6-1 15,-1 0 3-15,0 0 0 32,8 0-1-32,-1-6-2 0,0 0 1 0,-6 0-1 15,6 0 0-15,0 0 0 16,0 0 0-16,1 0 0 16,6 0 0-16,-7 6 2 15,7-6 3-15,0 0 2 16,0 0 1-16,0 0 2 0,0 0-5 31,0 0-1-31,0 0-2 16,7 0-2-16,6 0-2 0,14 0 1 15,0 0 1-15,7 0 0 16,7 0 0-16,6-6 0 16,0 6 0-16,-6 0 0 15,0 0 0-15,-8 0 2 16,1 6 5-16,-7 0 4 15,0 0-4-15,-6 0-2 16,-1 0 0-16,0 0-1 16,-6 0-2-16,-1 0 1 15,1-6-2-15,-1 0-1 16,-6 0 1-16,7 0-1 16,-14 0-16-16,6 0-6 15,1-6-25-15,0-6-7 0,0-6-54 16,-7 0-22-16,0 0-14 15</inkml:trace>
          <inkml:trace contextRef="#ctx0" brushRef="#br0" timeOffset="63420.0983">2776 5891 208 0,'-13'0'77'0,"13"0"-42"0,-7 0 7 0,7 0 37 16,0 0-8-16,0 0 1 0,0 0-21 15,-7 0-9-15,7 0-24 16,0-6-7-16,0 6-3 0,0-6 0 15,0 6 2-15,0 0-3 16,0 0-2-16,0 0-5 16,0 0 0-16,0-6 0 0,0 6 2 15,0 0-3-15,0 0 0 16,0 0-4-16,0 0 1 16,0 0-42-16,0 0-17 15,14 6-83-15,6-12-33 16,14-6 49-16</inkml:trace>
        </inkml:traceGroup>
        <inkml:traceGroup>
          <inkml:annotationXML>
            <emma:emma xmlns:emma="http://www.w3.org/2003/04/emma" version="1.0">
              <emma:interpretation id="{93288A75-AA51-4BFD-B69F-78D287E064E7}" emma:medium="tactile" emma:mode="ink">
                <msink:context xmlns:msink="http://schemas.microsoft.com/ink/2010/main" type="inkWord" rotatedBoundingBox="26706,15882 28472,15881 28474,17870 26708,17872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70782.9037">6551 5308 124 0,'0'-18'49'0,"-6"12"-26"0,6-12-5 16,6 12 18-16,1-6-5 16,0 0-1-16,0 0-5 15,-1 0-2-15,1 0-12 16,0 0 4-16,-7 0 3 0,7 0 5 15,-7 0 3-15,6 0-2 0,-6 0-3 16,7 6-7-16,0-6-4 16,0 0-3-16,13 0 0 15,-6-6 5-15,-8 6 2 0,8-6 1 32,-1 0-3-32,1 0 0 0,-1 6-5 15,1 0 1-15,-7 0-5 16,-1 6 0-16,1 0 3 15,0 0 3-15,0 6 2 16,0 0 1-16,-1 0-6 0,8 6-2 31,-7 0 2-31,6 6 3 16,1 0-4-16,-1 6-3 16,1 0 1-16,-1-6 2 15,1 0 0-15,-1 0 2 16,-6 0-4-16,0 0 0 15,0 0 1-15,-1 6 0 0,-6 0 2 16,0 6 1-16,0 0-3 0,-6 6-1 16,-1 0-1-16,-7 6 1 15,1 0-2-15,-1 0-1 16,1 0 1-16,-1-5 1 16,1-1-3-16,-1 0 0 15,1-6 3-15,-1 0 1 16,1-6-4-16,-8 0 1 15,1 0-2-15,0-6 0 16,-1 0 2-16,1-6 2 16,0-6 1-1,6 0-4-15,-6 0 1 16,13 0-11 0,0-6-3-16,7-6-28 15,7 0-13-15,7-6-44 16,13-6-19-16,7-6-29 15</inkml:trace>
          <inkml:trace contextRef="#ctx0" brushRef="#br0" timeOffset="71610.4928">7180 5489 108 0,'21'0'44'0,"-1"0"-24"0,0-6 9 0,-6 6 23 15,-1 0-2-15,1 0 0 16,-14 0-8-16,7 0-1 0,-7 0-23 16,6 6 9-16,-6-6 4 0,0 0-1 15,0 0 2-15,0 0-12 16,7 6-2-16,-7-6-4 15,0 0 1-15,7 0-6 16,0-6-1-16,0 0-4 16,-1 0-3-16,1 0 0 15,0 0 1-15,0 0-1 0,-7 0 2 16,6 0 0-16,-6 0 3 16,0 0-1-16,0 0 0 15,0 0-3-15,-6 0 1 16,-1 0-4-16,-7 0 0 15,-6 6 1-15,0 6 0 16,-7 6-5-16,0 0-1 16,-7 6-4-16,0 6 1 15,0 0 5-15,0 0 2 16,7-6-1-16,0 0 2 16,7 0 1-16,0 0 2 15,6 0-3-15,1 0-2 16,6-6 2-16,0 6 0 15,7-6 1-15,0 0 0 0,0 0 0 16,7 6 2-16,0-12-1 16,6 0-1-16,7 0 1 15,1 0 1-15,-1 0 5 16,0-6 4-16,7 0-4 16,0 0 1-16,0-6-3 15,0 0 2-15,1 0-4 16,-8 0-2-16,0 0 0 15,0 12-1-15,1 0 0 16,-8 0 2-16,1 0-1 0,-1 6-1 16,-6 6 1-16,0 0-1 15,-7 0 2-15,0 0 1 16,0 6-1-16,-7 0-2 16,-6 6 1-16,-8 1-1 15,-6-1-3-15,-13 0 0 16,-1-6-3-16,0 0-1 15,8-6-5-15,6-12 0 0,-1-6-29 16,15-12-11-16,6-6-30 16,7-6-12-16,7-6-28 15,0 0-25-15,6 0 66 16</inkml:trace>
          <inkml:trace contextRef="#ctx0" brushRef="#br0" timeOffset="72737.3907">6091 6006 144 0,'-13'0'55'0,"13"0"-30"0,-14 6-5 0,7 0 21 16,1 0 2-16,-1 6 2 15,-7 0-6-15,1-6 1 16,6 0-22-16,-6 0 1 0,6 0 1 16,-7-6 0-16,7 6 0 0,-6-6-6 15,-1 6-4-15,1 0 6 16,-1 0 3-16,1 0 0 15,6 0-2-15,-6-6-1 16,6 6 0-16,0-6-2 16,0 0 1-16,0 0-6 15,7 0-3-15,0 0-3 16,0 0-3-16,0 0 1 0,0 0 1 16,0 0-3-16,14 0 0 15,0 0 1-15,-1 0 2 16,1 0-1-16,6 0-1 15,0 0-2 1,0 0-1-16,8 0 4 16,-1 0 3-16,0 0-3 15,0 0-1-15,0 0-2 16,0 0 0-16,0 0 2 16,0 0 0-16,0 0 0 15,-7 0 0-15,7-6 2 0,0 6 1 16,1 0-4-16,-1 0-1 15,6 0 1-15,1 0 2 16,0 0 0-16,0-6-1 16,0 6 1-16,0 0-1 0,-7 0 0 15,6 0 0-15,1 0 0 16,-13 6 0-16,-1-6-3 16,0 0 0-16,0 0 4 0,1 0 3 15,-1 0-1-15,-6 0-2 16,6 0-3-16,0 0 1 31,0 0 1-31,1 0 0 16,6 0 0-16,0 0 2 0,7-6-1 15,0 0-1-15,-1 0 3 16,1 0 2-16,0 6-7 16,0 0 0-16,0 0 0 15,-7 0 3-15,0 0-2 16,0 0 0-16,0 0 1 15,-7 0 0-15,0 0 0 0,8 0 0 16,-1 0 0-16,-7 0 0 16,0 0 0-16,7 0 2 15,0-6-1-15,-6 6 2 16,-1 0-2-16,0 0-1 16,-6 0 3-16,-1-6 0 15,1 6-6-15,-1 0-2 0,1 0 2 16,-14 0 3-16,7 0-17 15,-1 0-8-15,8 0-14 16,-7 0-3-16,-1-6-13 16,1 0-3-16,-7 0-18 15,0 0-4-15,-7 0-34 16</inkml:trace>
          <inkml:trace contextRef="#ctx0" brushRef="#br0" timeOffset="70094.8851">6545 5206 164 0,'-7'-12'63'0,"14"12"-34"0,-7-6-5 0,0 6 22 16,0 0-1-16,6-6 0 0,-6 0-13 15,7 0-5-15,-7 0-16 16,0 0 2-16,0 0 3 0,0 0 1 16,0 0-1-16,0 0 3 15,0 0 0-15,0 0-6 0,0 0 0 16,0 0-2-16,0 0 1 31,0 0-2-31,0 6-1 16,7-6-3-16,-7 6 1 0,0 0 0 15,7 0 1-15,-1-6-2 16,-6 0-1-16,7 6-1 16,-7 0 0-16,7-6-2 15,-7 6 1-15,7-6-2 16,-7 6-1-16,0 0-2 16,0 0 1-16,0 0-1 0,0 0-2 0,6 6 3 31,1 6 0-31,0 12 1 15,0 24 0-15,13 24 0 16,-13 12 0-16,0 7 0 16,-7 5 2-16,0 0-3 15,0-6 0-15,0-6 1 0,-7-36 0 16,7-6 2-16,-7-6 1 16,0 1-1-16,-6-7-2 15,-1 0 1-15,7-6 1 16,-6-6-8-16,-1-6-1 15,1 0-29-15,-1-12-12 16,1 0-24-16,-1-6-7 16,7-6-22-16,1-12-9 0,-1-6 13 15</inkml:trace>
          <inkml:trace contextRef="#ctx0" brushRef="#br0" timeOffset="73687.5901">6991 6360 260 0,'-7'0'96'0,"1"0"-52"0,6 0-21 0,0 0 31 16,0 0-8-16,0 0-2 0,0 0-14 16,0 0-4-16,0 0-15 15,0 0 0-15,0 0 0 0,0-6-4 16,0 0-2-16,0 0-2 16,-7 0-3-16,0 0 3 31,0 0 0-31,0 0 1 15,1 0 2-15,-8 0-1 16,1 0 0-16,-1 0-3 16,1 6 1-16,-8-6-4 0,8 6 0 15,-1 0 1-15,1 6 2 16,-1 0-1-16,-6 6 2 16,6 0-7-16,-6 6 1 15,0 0 1-15,-1 6 3 16,1 0-2-16,0 6 0 15,0 1 1-15,-1-1 0 16,-6-6 2-16,7 0 1 0,6 0-1 16,-6 0 1-16,7-6-2 15,6 0 2-15,0 0-4 16,0 0 0-16,7 0 1 16,7 0 0-16,7 6 2 15,-1 6 3-15,7-6 0 16,-6 0 2-16,6 0 0 15,7-6 3-15,-6 6-3 16,-1-6-2-16,-7 0 2 16,8-6 0-16,-1 0-1 0,0-6-1 15,1-6-3-15,6 0 1 16,6-6-2-16,8 0-1 0,13 0 1 16,0 0-1-16,0 0 2 15,1-6 1-15,-8 0-4 16,0 0-1-16,-6 0-2 15,-7 0 3-15,-1 0 2 16,1 0 2-16,0 0-1 16,-7 0 1-16,7 0 0 15,-7 0 3-15,0 6-3 16,-7-6-2-16,1 0 2 16,-8 0 2-16,1 6-2 15,-7 0 0-15,-1 0 1 16,-6 0 0-16,0 0-2 0,0 6 1 15,-6 0-2-15,6 0 2 16,-7 0-4-16,7 0-2 16,0 0-1-16,-7 0 3 15,7 0-11-15,-7-6-4 16,7 0-10-16,-6 0-1 16,-1 0-19-16,0 0-6 15,0 0-36-15,0-6-14 16,1 0-50-1,-1-6-23-15,7-6 93 16</inkml:trace>
        </inkml:traceGroup>
        <inkml:traceGroup>
          <inkml:annotationXML>
            <emma:emma xmlns:emma="http://www.w3.org/2003/04/emma" version="1.0">
              <emma:interpretation id="{6F58DFBF-EAD0-43B0-A4A7-CA221070F0D7}" emma:medium="tactile" emma:mode="ink">
                <msink:context xmlns:msink="http://schemas.microsoft.com/ink/2010/main" type="inkWord" rotatedBoundingBox="28994,16693 29542,16692 29543,17083 28995,17084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09116.9504">8161 6132 88 0,'0'18'33'0,"7"-42"-18"0,0 12-18 16,0 0 45 0,0 0-11-16,-1 0-7 15,1 0-5-15,-7 0-8 16,14 6 1-16,-14 0-7 0,0 0 4 15,0 0 1-15,0 6 3 0,0 0 5 16,0 0 1-16,0 0 1 16,0 0 0-16,0 0 2 15,0 0 3-15,0 0 2 16,0 0-1-16,0 0 1 16,0 0-4-16,6 0 0 15,-6 0-3-15,0 0-3 16,0 0-9-16,0 12-1 15,0 0-2 1,0-12 0-16,0 0 1 0,0 0 3 16,0 0 2-16,0 0-1 15,0 0 1-15,0 0-2 16,0 0 2-16,0 0 0 16,0 0 1-16,14 6-6 15,-1-6-4-15,1 0-1 16,-1 0 1-16,8-6-3 15,-1 12-2-15,-6-6 2 16,6 6 0-16,0 0 1 16,0-6 0-16,1 0 0 0,13 6 0 15,-7-6 0-15,0 0 2 16,0 0 3-16,0 0 4 16,0 0-2-16,-7 0-2 15,1 0-2 1,-1 0 0-16,-7 0-4 15,1 0-2-15,-1 0 4 16,-13 0 1-16,7 0-3 0,-7 0 1 16,0 0-16-16,0 0-4 15,0 0-43-15,0 0-17 16,0-6-75 0</inkml:trace>
          <inkml:trace contextRef="#ctx0" brushRef="#br0" timeOffset="108443.0473">8175 5783 176 0,'0'-6'66'0,"0"-6"-36"0,0 6-7 15,0 6 24-15,0 0-7 16,0 0 0-16,0 0-15 15,0 0-5-15,0 0-11 16,0 0-2-16,0 0 0 0,-7 6-3 16,0 0-1-16,1 0 1 15,-1 0 0-15,7 6 2 16,0-6 1-16,-7 0 1 16,7-6 2-16,0 0-3 0,0 6-2 15,0 0 4-15,0-6 4 16,0 0-3-16,7 6 0 15,-7-6 0-15,7 6 1 16,-1 6-3-16,8 0-3 16,0-6 2-16,-1 0 0 15,1 0 3-15,6-6 1 16,0 6-5-16,0-6-2 16,1 0-2-16,6-6-2 15,0 6 1-15,0 0 1 16,0 0-1-1,14 0-1-15,-14 0 3 0,0 0 0 0,0 0-1 32,-7 6-2-32,0-6 1 15,1 6-1-15,-1-6 2 16,0 0 3-16,-6 0-4 0,-1 0-1 16,1-6 0-16,-1 6 2 15,-13 0-3-15,0 0 0 16,0 0-39-16,0 0-15 15,0-6-48-15,-6 0-20 16,-1 6-11 0</inkml:trace>
        </inkml:traceGroup>
        <inkml:traceGroup>
          <inkml:annotationXML>
            <emma:emma xmlns:emma="http://www.w3.org/2003/04/emma" version="1.0">
              <emma:interpretation id="{01345645-9A19-41C3-8657-EAF7CAA309F6}" emma:medium="tactile" emma:mode="ink">
                <msink:context xmlns:msink="http://schemas.microsoft.com/ink/2010/main" type="inkWord" rotatedBoundingBox="30138,16069 32181,16067 32182,17130 30139,17133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10543.4881">9325 5447 184 0,'-7'6'68'0,"7"0"-36"0,0-6 4 16,0 0 32-16,0 0-8 15,7-6 0-15,0 0-21 16,0 0-9-16,-1 0-17 15,1-6-2-15,0 6 0 0,-7 0-2 0,0 0 2 16,0 0-4-16,0-6-2 16,0-1 2-16,0 1 0 15,0 0 1-15,0 0 2 16,7 0-5-16,-7-6-3 31,0 6-1-31,0 0-1 16,0 0 0-16,6 0 2 15,-6 6-1-15,0 0-1 16,0 0-2-16,0 0 1 16,0 6 1-16,0 0 0 0,0 12-3 15,0 6 0-15,0 12 2 16,0 12 0-16,0 7-10 16,0 11-3-16,0 6-2 15,0 0 0-15,0-6 6 16,0 0 4-16,0-6 6 0,0-12 2 15,0-6 0-15,0 0 1 16,0-6-2-16,0-5-1 16,-6-7 3-16,6-6 0 15,-7 0-1-15,7 0-2 16,0-6 3-16,-7 0 2 16,7 0 4-16,0-6 2 15,0 0-1-15,0 0 1 16,0 0-4-16,0 0-2 15,0 0 0-15,0 0 1 16,7-6-3-16,0 0-2 16,6 0 2-16,1 6 0 0,6-6-1 15,0 0 1-15,7 0-4 16,7 0 0-16,0 0 1 16,0 6 2-16,0-6-1 15,0 6 2-15,-1 6-2 16,1-6 2-16,-7 6-2 15,-6-6 2-15,6 6-2 16,-7 0-1-16,-7 0-2 16,1 0 1-16,-7 0 3 0,-7-6 3 15,0 0-2-15,0 0-2 16,0 0-20-16,0 0-8 16,0 0-39-16,-14-6-108 31,1-6-36-16,-8-6 72-15</inkml:trace>
          <inkml:trace contextRef="#ctx0" brushRef="#br0" timeOffset="111001.2119">9379 5753 116 0,'0'0'44'0,"-13"0"-24"0,13 0 3 16,0 0 18-16,0 0 5 16,0-12 2-16,0 12-4 15,0-12-1-15,6 0-23 16,-6 0 8-16,0 6 5 0,7 0-2 16,-7-6-1-16,7 6-5 15,-7 6-2-15,0 0-8 0,0 0-2 16,7 0-1-16,0-6 0 15,6 6 0-15,1 0 0 16,6 0-2-16,0 0 1 31,0 0-2-31,8 0 0 16,-1 0-1-16,0 6 0 16,0-6-7-16,7 6 0 15,-7 0-1-15,6-6 2 0,-5 6-1 16,-1 6 2-16,-7 0 0 15,0-6 1-15,0-12-5 16,1 12 1-16,-8-12-2 16,1 12 0-16,-7 0-27 15,-7 0-10-15,13-6-38 16,1 0-14-16,-1-18-174 31,7-30 119-31</inkml:trace>
          <inkml:trace contextRef="#ctx0" brushRef="#br0" timeOffset="112016.9916">10144 5308 96 0,'-7'-18'38'0,"7"12"-20"0,0 0 10 0,0 6 21 16,0-6-3-16,-7 0 0 15,0 0-6-15,1 0-1 16,-1 0-21-16,0 0 3 0,-6 6 2 16,13 0-10-16,-7-6-2 0,0 6-1 15,0-6 1-15,1 6 6 16,6-6 3-16,-7 0 1 15,7 0-1-15,-7 0 1 16,7 0 1-16,0 6-6 16,0-6 1-16,0 6-8 15,0-6-1-15,0 6 0 16,0 0 0-16,0 0-7 0,0 0-2 16,0 0-3-16,0 12 3 15,0 6 0-15,0 12 3 16,0 18-3-16,0 12-2 15,0 1 2-15,0 17 0 16,0 6-10-16,0 0-5 16,0 0 8-16,0-12 4 0,0-6 3 15,0-11 3-15,0-7-3 16,0-12 0-16,0-6 3 16,0-6 3-16,0-6-2 15,0 0 0-15,0-6-3 0,0-6-3 16,0-6 6-16,0 0 3 15,0 0-8-15,0-6 0 32,0 0-2-32,7-6 2 15,0-6 3-15,-1 0 2 0,1 0 1 16,0 6 2-16,0 0-3 16,13-6-2-16,-7 0 2 15,8 0 2-15,-1-6-2 16,0 6-2-16,1 0 2 15,6-1 2-15,-7 7-2 16,0 0-2-16,1 0 2 16,-8 6 0-16,1 0-1 15,-1 0-2-15,1 0-2 16,-8 6 1-16,8 0 1 16,-14 0 0-16,14 0 0 15,-8 0 0-15,1 0 0 16,-7 0 2-16,0 0-3 0,7 12-2 15,0-6 2-15,-1 6 0 16,1 6 3-16,0 0 1 16,-7 1-1-16,0 5-2 15,0 0 1-15,0 0 1 16,-7 0-3-16,0 0 0 16,1 0 1-16,-8 0 2 0,1-6-1 15,-1 0-1-15,0 0 5 16,-6 0 1-16,0-6 0 15,-7 0-1-15,-7-6 1 16,14 0 1-16,-21-6-6 16,14-6-2-16,0 0 2 0,7 0 1 15,-7 0-9-15,20 0-3 16,0-6-39-16,14-12-18 16,13-6-58-16,7-12-23 31,7 0 16-31</inkml:trace>
          <inkml:trace contextRef="#ctx0" brushRef="#br0" timeOffset="112598.3653">10624 5326 252 0,'-7'-12'93'0,"7"6"-50"0,0 6 5 15,0 0 39-15,-6 0-17 16,6 0-3-16,-14 0-25 15,14 0-11-15,0 0-18 16,0 0-2-16,0 0 0 0,14 0-4 16,-8 6-2-16,8 0-2 15,-1-6 0-15,1 6-2 0,-7 0-1 16,13 0 1-16,-6 0-1 16,-1 6 0-16,1-6 2 15,-1 6-3-15,-6-6 0 16,-7-6 1-16,0 0 2 15,0 0-19-15,0 0-6 16,0 0-32-16,0 0-13 16,0 0-57-16,0 0-22 15,0 7 11 1</inkml:trace>
          <inkml:trace contextRef="#ctx0" brushRef="#br0" timeOffset="113152.7231">10638 5717 164 0,'-7'6'63'0,"7"0"-34"0,0 6-1 15,0-12 27-15,0 0-8 16,0 0-3-16,0 0-5 16,0 0 0-16,0 0-21 15,0 0 3-15,0 0 0 0,0 0-7 16,7-6-3-16,-7-6-4 0,6 6 0 15,1-6-2-15,-7 6 2 16,0-6-2-16,7 0 0 16,-7 6 1-16,0 6 1 15,0-6-1-15,0 0 1 16,0 0 0-16,0 6 1 16,0-6-4-16,0 6-3 15,0 0 2-15,0-6 0 16,0 6-1-16,0 0-2 0,0 0 1 15,0-6-1-15,0 6 0 16,0 0 2-16,0 0-1 16,0 0-1-16,0 0-2 15,0 6 1-15,0 12 1 16,0 6 0-16,0 12-3 16,0 6 2-16,0 12 1 15,0 0 0-15,0-5 0 16,-7-1 2-16,7-6-1 15,-7-6-1-15,7-6 1 16,0 0-1-16,0-12 0 16,0 0 2-16,0-12-1 15,0 0 2-15,-6-6-11 0,6-6-4 16,0-12-45-16,0 0-18 16,0 0-38-16,0-6-17 15,6-6 15 1</inkml:trace>
          <inkml:trace contextRef="#ctx0" brushRef="#br0" timeOffset="114259.7863">10868 5735 260 0,'-14'6'99'0,"14"-6"-54"0,-27-6-17 0,27 12 32 0,-7 0-11 15,1-6-4-15,-1 6-8 16,0-6-3-16,0 6-19 16,-6-6 0-16,13 0 1 0,0 0 1 15,0 0-1-15,0 0-2 16,0 0-1-16,0 0-1 15,0 0 0-15,0 0-2 16,0 0-1-16,13 0-1 16,-13 0 2-16,7-6-3 0,-7 6 1 15,7 0-5-15,-7 0-2 16,13 6 0-16,-6 0 1 16,7 0-3-16,-1-6-2 15,7 0 2-15,1-6 0 16,13 6 1-16,6-12 0 0,1 0 0 15,6 6 0-15,7 0 0 16,-6 0 0-16,-8 0-7 16,-6-6-3-16,-7 6-14 15,-7 6-5-15,-13-6-25 16,7 0-8-16,-8 0-73 16,-6-24-32-16,21-6 25 15</inkml:trace>
          <inkml:trace contextRef="#ctx0" brushRef="#br0" timeOffset="113829.0578">11010 5471 192 0,'-7'0'74'0,"7"0"-40"0,-7 0-11 16,7 0 24-16,0 0 2 15,0 0 5-15,0 0-9 16,0-6-3-16,0 0-24 16,0 0 7-16,-7 0 5 0,7-6-7 15,0 0-4-15,0-6-13 16,0 0-3-16,7-7-3 15,0 1 0-15,0 0 0 16,-7 0 0-16,13 6 0 16,-6 0 0-16,0 0 0 15,0 6 2-15,-7 0-1 0,0 0-1 16,0 0 9-16,0 6 4 16,0 0-2-16,0 0-1 15,0 0-2-15,0 0 0 16,0 0-4-16,0 0-3 15,0 0 0-15,0 0-1 16,0 6 0-16,-7 0 0 16,7 0 0-16,0 0 0 15,-7 0-5-15,0 0 1 16,7 0 0-16,-13 6 2 16,13 6-1-16,-7 12 1 15,0 24 0-15,0 18 0 0,1 6-3 16,-1 31 1-16,0-1 0 15,0-6-1-15,7 6 4 16,0-18 0-16,7-17 1 16,0-7 2-16,6-12 5 15,1-6 4-15,-7-12 0 16,13-6 1-16,-6-6-6 16,-1-6-2-16,1-6-4 0,-14-6-3 15,0 0-25-15,0 0-9 16,0-6-52-16,0-6-20 15,0-12-36 1,0 0-34-16,0-6 77 16</inkml:trace>
          <inkml:trace contextRef="#ctx0" brushRef="#br0" timeOffset="109766.0583">9285 5314 148 0,'0'-6'57'0,"0"6"-30"0,0-6-1 16,0 6 23-16,0 0 2 15,0 0 4-15,0 0-4 16,0 0-1-16,0 0-28 15,13 0 0-15,-13 0 2 0,7 6-7 16,0-6-2-16,6 6-2 16,1 0-1-16,-1-6-4 15,1 0 0-15,6 0-1 0,7 0 1 16,7 0 0-16,6 0 2 16,8 0-3-16,-8-6 1 15,1 6-3-15,0 0 0 16,-8 0-3-16,1 0 1 15,-13 0-2-15,6 0 2 16,-7 0-2-16,-7 0 2 16,1 0-2-16,-7 0-1 15,-7 0-19-15,0 0-8 16,7 0-37-16,-7 0-14 16,-14 0-122-16,-6 6 58 15</inkml:trace>
        </inkml:traceGroup>
      </inkml:traceGroup>
    </inkml:traceGroup>
    <inkml:traceGroup>
      <inkml:annotationXML>
        <emma:emma xmlns:emma="http://www.w3.org/2003/04/emma" version="1.0">
          <emma:interpretation id="{E70959D9-3C92-44D3-AEE8-94D99A0C5FA2}" emma:medium="tactile" emma:mode="ink">
            <msink:context xmlns:msink="http://schemas.microsoft.com/ink/2010/main" type="paragraph" rotatedBoundingBox="20075,17735 28152,17832 28138,18956 20062,188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E7BAF0-C813-4997-AE7F-C99B0CC1C808}" emma:medium="tactile" emma:mode="ink">
              <msink:context xmlns:msink="http://schemas.microsoft.com/ink/2010/main" type="line" rotatedBoundingBox="20075,17735 28152,17832 28138,18956 20062,18859"/>
            </emma:interpretation>
          </emma:emma>
        </inkml:annotationXML>
        <inkml:traceGroup>
          <inkml:annotationXML>
            <emma:emma xmlns:emma="http://www.w3.org/2003/04/emma" version="1.0">
              <emma:interpretation id="{55D84644-F981-4FA5-8D60-42743AC5CA63}" emma:medium="tactile" emma:mode="ink">
                <msink:context xmlns:msink="http://schemas.microsoft.com/ink/2010/main" type="inkWord" rotatedBoundingBox="20072,18029 21456,18045 21448,18761 20063,18744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1" timeOffset="155569.93">-722 7256 148 0,'0'-12'55'0,"7"12"-30"0,-7 0-5 0,0 0 21 16,0 0 6-16,0 0 4 16,0 0-3-16,0 0-3 15,0 0-24-15,0-6 5 0,0 0 2 16,0 6-4-16,0-6 0 31,0 0-4-31,0 0-3 16,0 0-5-16,0 0 0 15,0 6-3-15,0-6 0 0,0 6-5 16,0 0-3-16,0 0-3 16,0 0 1-16,0 0 1 15,0 0 2-15,7 6-1 16,7 0-1-16,-1 6 3 15,1 0 0-15,-1 6-1 16,7 6-2-16,1 6 1 16,-1 0-1-16,0 6 0 15,1 6 0-15,-8 0 0 16,14 0 0-16,-13-5 0 0,-1-1 2 16,1 6-1-16,-1 0 2 15,-6-6-2-15,0 0-1 16,-7-6-4-16,7-6-2 15,-7 0-39-15,0-12-15 16,6-18-69-16,8-30-28 0,13-30 32 16</inkml:trace>
          <inkml:trace contextRef="#ctx0" brushRef="#br1" timeOffset="156398.2632">259 7178 168 0,'-6'-18'66'0,"6"18"-36"0,-7-6-7 16,7 6 24-16,0-6-7 16,0 0 0-16,0 6-10 15,0-6-2-15,0 0-15 16,-7 0 1-16,7 0 2 0,0 6 1 15,0 0-1-15,0-6-4 16,7 6 0-16,0 0-5 16,-1 0-2-16,8 0-2 15,0 0 0-15,-1 0 0 16,1 6 3-16,-1 0-3 16,1 0 0-16,-1 6-1 15,1 0-2-15,-8 0 1 0,8 0 1 16,-7 0-1-16,0 0-1 15,-7 6 1-15,0 6 1 16,-7 0-3-16,0 6 0 31,-7 6-21-31,-6 6-8 16,-7 0-12-16,0 0-3 16,0-6 8-16,-7-5 7 0,-6-7 16 15,6-6 8-15,7 0 6 16,6-6 3-16,8-6 25 15,-1 0 13-15,8-6-11 16,-1 0-7-16,7 0-10 16,0 0-1-16,0-6-3 15,0 0 0-15,0 6-3 16,7 0 1-16,6-6 0 16,1 0 3-16,6 0-1 15,0-6 2-15,7 0 3 16,0-6 3-16,7 0-11 15,0 0-4-15,0 5 3 16,-7 1 1-16,7 6-5 0,-7 0 0 16,0 6-1-16,-7 0 0 15,0 12 0-15,1 0 0 16,-8 1 0-16,1-7 2 16,-1 0-58-16,1 0-25 15,-1-6-63 1,8-6-48-16,6-6 82 0</inkml:trace>
          <inkml:trace contextRef="#ctx0" brushRef="#br1" timeOffset="154984.5399">-376 7208 128 0,'-14'-12'49'0,"14"6"-26"0,0 0-5 0,0 6 18 15,0 0-12-15,0-6-1 16,0-6-9-16,0 0-4 16,7 6-5-16,-7-6 3 0,7 6 4 0,-1 0 5 15,-6 0 4-15,0 0 4 16,0 6 4-16,0 0 2 15,0 0 1-15,0 0-4 16,0 0 0-16,0 0-7 0,0-6-3 16,0 0-8-16,0 6-2 15,0 0-2-15,0 0-1 16,0 0-6-16,0 0-1 16,0 6 3-16,-6 12 1 15,-8 6 0-15,0 18-2 16,-6 12-6-16,-14 12-4 15,-6 6-8-15,-8-6-3 16,1 1-11-16,0-13-5 16,6-12-11-16,7-6-3 15,7-12-29-15,0-6-12 0,7-18 3 16</inkml:trace>
        </inkml:traceGroup>
        <inkml:traceGroup>
          <inkml:annotationXML>
            <emma:emma xmlns:emma="http://www.w3.org/2003/04/emma" version="1.0">
              <emma:interpretation id="{C33DC7B5-C9EB-4A65-97B7-60DD06A312F0}" emma:medium="tactile" emma:mode="ink">
                <msink:context xmlns:msink="http://schemas.microsoft.com/ink/2010/main" type="inkWord" rotatedBoundingBox="22134,17926 23571,17943 23560,18901 22122,18884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158145.3033">2032 7304 160 0,'7'-6'63'16,"0"12"-34"-16,-1-6-8 0,-6 0 25 0,14 0-6 16,-7 0-1-16,6 0-7 15,-6 0-2-15,0 0-17 16,-7 0 8-16,0 0 2 0,0 0-3 15,0 0-1-15,0 0-5 16,0 0-1-16,0 0-3 16,0 12 1-1,-7 6-6-15,0 0-3 16,-6 6-4-16,-8 6 1 16,1 6 1-16,-7 6 2 15,0 1-1-15,0 11-1 16,-7 6 1-16,7 0-1 15,7-6-5-15,6 0 1 16,7-18 2-16,1-6 3 16,12-6 0-16,15-12-1 15,12-12 3-15,8-12 0 0,6-12-1 16,1-12-2-16,-1-18 3 16,0 6 0-16,-6-12-1 15,0 0 1-15,-14 0 2 16,-7 6 2-16,-6 5 1 15,-8 7 0-15,-6 6-4 16,-6 12-1-16,-8 6-6 16,-6 12 0-16,-1 6-15 15,-6 12-5-15,-6 6-10 16,-1 0-5-16,0 6-17 16,7-6-7-16,7 0-27 0,20-24-53 31</inkml:trace>
          <inkml:trace contextRef="#ctx0" brushRef="#br1" timeOffset="158765.9607">2377 7334 196 0,'0'-6'74'0,"0"6"-40"0,-7 0-2 15,7 0 27-15,0 0-12 16,0 0-2-16,7 0-15 16,0-6-4-16,0 0-15 15,-7 6 0-15,0 0 2 0,6 0-5 16,-6 0 0-16,0 0 0 16,0 0 2-16,0 0 4 15,14 0 3-15,-1 6-7 16,1 6-3-16,-1 6-4 0,1 6-3 15,-7 6 1-15,6 6-1 16,-6 6-3-16,0 7 2 16,-7 5 3-16,0 6 3 15,0-18-9-15,-7 12-2 16,0 6-2-16,1-18 0 16,-1-6 7-16,0-6 2 15,0-6 1-15,0-12 1 16,1-12-2-16,6-12-1 0,6-12-2 15,1-12 1-15,0-12 1 16,7-12 2-16,6-12-3 16,7-12 0-16,0 6 1 15,0 5 0-15,0 13-31 16,0 6-14-16,0 6-65 0,0 12-30 16,0-6 16-1</inkml:trace>
          <inkml:trace contextRef="#ctx0" brushRef="#br1" timeOffset="157638.5188">1301 7466 144 0,'-20'18'55'0,"20"-6"-30"0,-7-5 12 0,7-7 28 16,0 0 1-16,0 0 0 15,0 0-14 1,0 6-8-16,0 0-24 0,0 0 1 0,0 0 0 15,0-6 0-15,0 6-1 0,0 0-10 16,0 0-4-16,0-6-2 16,0 0 2-16,0 0-5 15,14 6-1-15,6-6 0 16,7 0 0-16,7 0 0 16,7 0 2-16,-8-6-3 15,1 6 0-15,0 0 1 16,7 0 2-16,-1 0-1 15,1 0 2-15,-1 0-2 16,1 0-1-16,-7 0 1 16,-7-6-1-16,-7 0-33 15,1-6-13-15,-8-6-37 0,1-1-12 32,-1-5-23-32,7 0-35 0,1 6 57 15</inkml:trace>
          <inkml:trace contextRef="#ctx0" brushRef="#br1" timeOffset="157228.5177">1748 7088 176 0,'7'-30'68'0,"-1"30"-36"0,1 0-9 0,-7 0 24 16,0 0-2-16,0 0 0 16,7 0-5-16,-7 0-2 15,7-6-21-15,-7 6-1 0,6-6 0 16,-6 0 1-16,0 6-1 0,0-6-4 16,0 0-2-16,0 6-2 15,0-6 0-15,0 0 0 16,0 0 2-16,-6 0-1 15,-1 6 0-15,-7 0-5 16,1-6-1-16,-1 6-3 16,1 0-1-16,-8 0-1 15,1 6-2-15,7 6 3 0,-1-6 2 16,1 6 0-16,-1 0-1 16,1 6 1-16,-1-6-1 0,7 0 0 15,0 0 0-15,1 0-5 16,6-6 1-16,0 6 0 15,0 0 2-15,6 0 1 16,1 0 3-16,7 6-3 16,-1 0 0-1,1 6 1-15,-1 6 2 16,1 12-1-16,-7 12 2 16,-1 0-2-16,-6 6-1 15,-6 7-2-15,-1-1-1 16,-7 0-3-16,1-6 1 15,-7 0-10-15,-1 0-6 16,1-18-13-16,-7-12-3 16,0-6-25-16,7-12-8 0,-1-18-34 15,8-12-40 1,-1-12 51-16</inkml:trace>
        </inkml:traceGroup>
        <inkml:traceGroup>
          <inkml:annotationXML>
            <emma:emma xmlns:emma="http://www.w3.org/2003/04/emma" version="1.0">
              <emma:interpretation id="{BFA96E51-E92C-42DB-A134-9F97FC3B395C}" emma:medium="tactile" emma:mode="ink">
                <msink:context xmlns:msink="http://schemas.microsoft.com/ink/2010/main" type="inkWord" rotatedBoundingBox="24274,17999 25882,18019 25873,18829 24264,18810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168441.3713">3737 7426 148 0,'-20'18'57'0,"13"-6"-30"0,0 0-3 0,7-6 22 15,0 0 3-15,-7 0 3 0,7 0-6 16,-6 0-2-16,6-6-24 15,0 0 6-15,0-6 4 0,0-6-10 16,0 0-1-16,0 0-7 16,0-6-2-16,0 6-4 15,6 0-1-15,1 0 1 16,-7 0 1-16,0 0-1 16,0 6-1-16,7 0-6 15,-7 0 1-15,0 0 2 16,7 6 1-16,-7 0-1 15,0 0-2 1,0 0-2-16,6 12 1 0,8 12-1 16,-7 6-2-16,-1 12 5 15,1 0 1-15,0 12-5 16,0 7 0-16,-7-7-10 16,0 0-2-16,0-12-1 15,0 0 0-15,0-12-7 16,0-12-2-16,0-6-20 15,0-12-7-15,6-6-21 16,1-6-6-16,7-18-24 16</inkml:trace>
          <inkml:trace contextRef="#ctx0" brushRef="#br1" timeOffset="168027.9473">3906 7156 116 0,'-7'-37'44'0,"0"37"-24"0,-6-12 16 16,6 6 25-16,7 0 1 0,0 0 2 16,-7 6-7-16,1-6-2 15,-1 6-31-15,0 0 10 0,0 0 4 16,1 0-12-16,6-6-2 16,0 6-12-16,6 0-5 15,1 0-7-15,7-6-2 16,-1 12 1-16,7-6 0 15,1 6 1-15,-1-6 0 16,0 6 0-16,-6 0 0 16,-1-6 0-16,1 6 0 15,-7 0-16-15,-7-6-6 0,0 0-31 0,0 0-11 16,0 6-31-16,-7 0-10 16,0 0-10-1</inkml:trace>
          <inkml:trace contextRef="#ctx0" brushRef="#br1" timeOffset="169087.345">4014 7396 172 0,'7'0'66'0,"0"6"-36"0,0-6 13 0,-7 0 32 16,6 6-4-16,1 0-2 16,7-6-17-16,-14 0-5 15,13 6-27-15,1-6-7 0,-1 0-5 16,-13 0 4-16,14 6 5 0,-7 0-9 16,6 0-4-16,-6 0-3 15,6 6-1-15,-6 0 0 16,0 6 0-16,0 6 0 15,-1 6 0-15,-6 0 0 16,0 13 0-16,-6-1-3 16,-1 0 2-16,0-6-4 15,0 0-1-15,1 0-4 16,-1-12-1-16,0-6-5 16,0-6-3-16,1-6-3 15,6-12-1-15,0-6 4 16,0 0 3-16,6-12 5 15,1-12 5-15,0 0 1 0,6 0 0 16,1-6 6-16,6 0 1 16,-6-7 6-16,6 1 3 15,0 0 0-15,1 6 3 16,-1 0 2-16,0 6-1 16,0 6 4-16,1 6 0 15,-8 6-6-15,1 0-3 16,-1 6-3-16,1 6 0 15,-1 12-4-15,1 6 0 16,-1 12 1-16,1 12 0 16,0 12-2-16,-1 6-2 0,-6 6 1 15,0 0-1-15,-7 1-3 16,0-1 0-16,-7-6-1 16,0-6 0-16,0 0-8 15,1-18-3-15,-1-6-8 16,0-12-2-16,0-6-23 15,7-6-6-15,0-12-16 16,0-6-4-16,0-12-35 16,7-6-26-1,13-12 63-15</inkml:trace>
          <inkml:trace contextRef="#ctx0" brushRef="#br1" timeOffset="169628.9559">4684 7540 148 0,'0'6'57'0,"0"0"-30"0,0 0 6 0,0-6 28 16,0 12 0-16,0 1 3 15,0-1-7-15,-7 0 0 16,7 0-32-16,0 0 3 0,0 0 5 15,0 0-11 1,0 0-12-16,0 0-4 0,7 0-4 16,-7-12-2-16,7 0 1 15,6-6 1-15,1 0-1 16,6 0-1-16,0-6 1 16,-6 0-1-16,0 6 0 15,-1-12 2-15,7-12-1 16,1-1 2-16,-1-5-2 15,-13 0-1-15,-7 6 1 16,0 0-1-16,-7 0-7 16,0 12 0-16,7 0-2 15,-13 0 3-15,-1 0-1 16,-6 6 0-16,0 6-7 16,6 12-2-16,-6 6 9 15,-1 6 3-15,8 6 1 0,-1 0 2 16,-6 12 1-16,13-12 0 15,1 0 4-15,6 6 5 16,6 12-10-16,1-5-1 16,0-7 1-16,20 0 0 15,20 6-19 1,7-12-7-16,14-24-39 16,-14-18-17-16,27-12-56 15</inkml:trace>
          <inkml:trace contextRef="#ctx0" brushRef="#br1" timeOffset="167546.8803">3419 7210 108 0,'0'-6'41'0,"0"6"-22"0,0-6 4 0,0 6 21 15,0 0-2-15,0-6 0 16,0 0-8-16,0 0-4 15,0 0-16-15,0 0-4 0,0 0 0 16,0 0 0-16,0 0 4 0,7 0-1 16,-7-7 0-16,0 1 1 15,6 0 4-15,1 6-1 16,-7 0 1-16,0 0 2 16,0 0 2-16,0 0 1 15,0 0 1-15,0 6-5 16,0 0 1-16,0 0-9 15,0 0-4-15,0 0-4 16,0 0-3-16,0 0 1 16,0 0-1-16,0 0-3 15,0 0 2-15,0 0-1 0,0 0 0 16,7 18 2 0,0 6-3-16,0 19 2 15,6 17-1-15,-6 18-2 16,-7 0-4-16,0 6-2 15,0-12 5-15,0 1 2 16,0-13 3-16,0-6 2 16,0-12 1-16,0-12 1 15,0 6 2-15,-7-24 1 16,0-12-3 0,1-6-5-16,-1 0-2 0,0 0-31 15,0-6-13-15,0-6-47 16,1 0-17-16,-1-6-21 15</inkml:trace>
        </inkml:traceGroup>
        <inkml:traceGroup>
          <inkml:annotationXML>
            <emma:emma xmlns:emma="http://www.w3.org/2003/04/emma" version="1.0">
              <emma:interpretation id="{46853F82-50E3-4A1C-9B16-ECF9478A8A3E}" emma:medium="tactile" emma:mode="ink">
                <msink:context xmlns:msink="http://schemas.microsoft.com/ink/2010/main" type="inkWord" rotatedBoundingBox="26522,17812 27141,17820 27129,18817 26510,18810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1" timeOffset="170587.3941">5712 7276 116 0,'-6'-18'44'0,"6"12"-24"15,-7 0-2-15,7 6 20 0,0-6 3 16,0 0 5-16,-14-6-3 16,8 0 0-16,-1 0-23 15,7 0-3-15,-7 0 0 0,14-6-3 16,-7-1 0-16,7-5 3 15,-7 0-6 1,6-6-1-16,-6 6-1 16,0 0-1-16,0 0 0 15,0 6 2-15,0 0 1 0,0 6 3 16,0 0-1-16,0 0 0 16,0 6-3-16,0 0 1 15,0 0-4-15,0 0-2 16,0 0-5-16,0 0 0 15,0 6-2-15,0 0 0 16,7 18-5 0,0 12 4-16,0 12 1 15,-7 12-12-15,0 18-3 16,0 19-9 0,0 5-4-16,0-6 14 15,0 6 9-15,0-12 5 16,0-11 4-16,0-13 1 15,0-6 3-15,0-12 8 16,0-6 5-16,0-12 2 0,0-6-1 16,0-6-8-16,0-6-3 15,0-6-7-15,0 0-4 16,0 0-19-16,0 0-7 16,0-6-18-16,0 0-7 0,0-6-22 15,0 0-10-15,0-18-25 16</inkml:trace>
          <inkml:trace contextRef="#ctx0" brushRef="#br1" timeOffset="171066.5134">6084 7408 168 0,'-20'12'66'0,"20"-12"-36"0,0 0-15 0,0 0 20 16,0 0 7-16,7 0 7 16,0 0-14-16,-1-6-3 15,1 0-19-15,0 6 3 0,-7-6 2 16,0 6 1-16,0 0 3 16,0 0-8-16,0 0-1 15,-7 6-7-15,0 0-4 16,1 6 1-16,-8 6 0 15,1 6-4-15,-8 0 1 16,1 6 0-16,0 0 2 0,-1 7-3 16,1 5 0-16,0 0-1 15,6 0 0-15,1-6 0 16,6-6 0-16,7 0 2 16,7-12 2-16,13-6-1 15,7-12 2-15,14-18-2 16,-1-18 2-16,8 0 2 15,-1 0 2-15,-6-12 1 16,-8 0 0-16,1-7-2 16,-7 7 1-16,-13 6 0 0,-7 0 1 31,-7 12-2-31,-7 0-1 16,-7 12-3-16,-6 6 1 0,-14 6-13 15,-6 12-6-15,-8 12-11 16,1 6-4-16,0 0-16 15,13 0-8-15,7 0-19 16,6-6-6-16,15 0-32 16</inkml:trace>
        </inkml:traceGroup>
        <inkml:traceGroup>
          <inkml:annotationXML>
            <emma:emma xmlns:emma="http://www.w3.org/2003/04/emma" version="1.0">
              <emma:interpretation id="{28FF430E-855B-4598-9BF1-D7C7CA6FF6F3}" emma:medium="tactile" emma:mode="ink">
                <msink:context xmlns:msink="http://schemas.microsoft.com/ink/2010/main" type="inkWord" rotatedBoundingBox="27348,18110 28149,18119 28139,18869 27339,18859"/>
              </emma:interpretation>
              <emma:one-of disjunction-type="recognition" id="oneOf13">
                <emma:interpretation id="interp13" emma:lang="" emma:confidence="1">
                  <emma:literal>35</emma:literal>
                </emma:interpretation>
                <emma:interpretation id="interp14" emma:lang="" emma:confidence="0">
                  <emma:literal>3s</emma:literal>
                </emma:interpretation>
                <emma:interpretation id="interp15" emma:lang="" emma:confidence="0">
                  <emma:literal>3¢</emma:literal>
                </emma:interpretation>
                <emma:interpretation id="interp16" emma:lang="" emma:confidence="0">
                  <emma:literal>39</emma:literal>
                </emma:interpretation>
                <emma:interpretation id="interp17" emma:lang="" emma:confidence="0">
                  <emma:literal>Zg</emma:literal>
                </emma:interpretation>
              </emma:one-of>
            </emma:emma>
          </inkml:annotationXML>
          <inkml:trace contextRef="#ctx0" brushRef="#br1" timeOffset="172014.7775">6572 7276 260 0,'0'-18'96'0,"6"12"-52"0,-6-6-25 16,7 6 26-16,-7 0-6 15,7 0 0-15,0 0-7 16,6 6-2-16,1-6-17 15,6 6-3-15,-13 0 0 0,0 6 0 16,6 0 2-16,1 6 0 16,-1-6 0-16,-6 6-4 15,-7-12 0-15,7 6-1 16,-1 0 1-16,-6-6-4 16,0 0-3-16,0 0 0 0,0 0-1 15,0 0 2-15,0 0 3 16,0 0-2-16,0 0-2 15,0 0-3-15,0 0-1 16,0 6-18-16,-13 12-31 16,-7 0 6-1,-1 6 7-15,1-6 7 16,0 0 14-16,-1 0 8 16,-6 12 5-16,7-6 3 15,0 0 1-15,6 0 3 16,1-6-1-16,6 0 2 15,0-6 2-15,0 0 2 16,7 0-1-16,0-12 1 0,7 6 5 16,-7-6 2-16,14 12-1 15,-1-5 2-15,1-1-4 16,-1 0 1-16,1-6 2 16,-1 0 3-16,1 0-5 15,6 0 1-15,-6 0-6 16,13 0-2-16,-7-6-2 15,-6 6-3-15,-1 0 1 0,1 0-1 16,-1 6 0-16,1 0 2 16,-14-6-3-16,6 6 0 15,-6-6-1-15,7 12 0 16,-7 0 0-16,0 6 0 16,-7 6-9-16,-6 6-3 15,-1 6-9-15,-6 0-2 0,-7 6 4 16,0-12 2-16,0 0 7 15,7-6 5-15,6-12-7 16,7-6-1-16,1-12-10 16,6-6-2-16,6-6-14 15,8-18-6-15,-1 6-55 16,35-42-34 0,6 0 57-16</inkml:trace>
          <inkml:trace contextRef="#ctx0" brushRef="#br1" timeOffset="172803.9339">7052 7252 156 0,'-27'12'60'0,"20"-6"-32"0,0 0 13 0,7-6 33 16,0 0-2-16,0 0 0 15,7-6-23-15,7 0-7 16,-1 0-25-16,7-6-1 0,1 0-2 15,-1 6-3-15,0-6-1 32,1 6-6-32,-1 0-3 15,0 0-3-15,1 0 1 0,-1 0 1 16,-7 6 0-16,1 0 4 16,-1 0 2-16,-6 0 2 15,0 0 2-15,0 0-1 16,-1 0 2-16,-6 0-4 15,0 0-2-15,0 0-2 0,0 0 0 16,0 0-2 0,-6 0 2-16,-1 0-2 0,-7 0-1 15,-6 0-15-15,-7 6-5 0,-7 6-10 16,-6 0-2-16,-1 6 2 16,0 6 1-16,8 0 8 15,-1 0 2-15,7 6 7 16,6-6 3-16,1 0 5 15,7-6 2-15,-1 0 2 16,7 0 0-16,1 0 0 16,6 0 2-16,0-6 3 15,0 0 2-15,6 0-1 16,1 0 1-16,0 0-2 16,0 0 2-16,-1 0 5 15,1-6 2-15,7 0-1 16,-8 0 2-16,8-6-2 0,0 0 2 15,-1 0-2-15,1-6 2 16,-1 0-6-16,7 0-1 16,1-6-4-16,-1 0-1 15,0 0-1-15,1 0-2 16,-1 0 1-16,0 6-1 16,0 0 0-16,1 0 0 15,-1 6-3-15,-6 0 0 16,-1 0 2-16,1 6 2 15,-8 0 0 1,1 6 2-16,0 12-4 16,-7 0-2-16,-7 0 2 15,-6 19 2-15,-14-1 0 16,-7 6-1-16,-7 0-6 0,-6 0-1 16,-1-6 3-16,8-12 2 15,6-6-9-15,7-6-3 16,0-6-22-16,13-12-9 15,8-12-45-15,12-6-17 16</inkml:trace>
        </inkml:traceGroup>
      </inkml:traceGroup>
    </inkml:traceGroup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34:34.71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3261737-C028-4ABA-9A4E-5AF2C8BA6AFE}" emma:medium="tactile" emma:mode="ink">
          <msink:context xmlns:msink="http://schemas.microsoft.com/ink/2010/main" type="inkDrawing" rotatedBoundingBox="15691,17899 18506,18186 18497,18271 15682,17984" shapeName="Other"/>
        </emma:interpretation>
      </emma:emma>
    </inkml:annotationXML>
    <inkml:trace contextRef="#ctx0" brushRef="#br0">36-5 36 0,'-34'6'16'0,"41"-6"-8"0,-14 0 1 0,7 0 11 15,0 0 0-15,0 0 3 16,0 0-2-16,0 0 2 16,0 0 0-16,0 0 3 15,0 0-3-15,0 6 0 16,0 0-6-16,0 0 0 15,0 0-10-15,-6-6-2 0,6 0-1 16,0 0 0-16,0 0 0 16,0 0 0-16,0 0 0 15,0 0-5-15,0 0 1 16,0 0-2-16,0 0 0 0,0 0 2 16,6 6 0-16,-6-6-3 15,7 6 2-15,7 0 1 16,-1 0 0-16,1 0 0 0,-1 0 0 15,8 0 2-15,-1 0 3 16,0 0-2-16,-6-6-2 16,-1 6 0-16,1-6 1 15,-1 0-3-15,1 6 0 16,6 0 3-16,0-6 1 16,1 6 3-16,-1-6 3 0,0 0 2 15,1 0 1-15,-1 0-4 31,-7 0-3-31,1 0-2 16,-1 0 0-16,1 0-2 16,0 6-1-16,-1-6-2 15,1 0 1-15,-1 6 1 0,-6-6 0 16,0 0 0-16,6 0 2 16,1 6 1-1,-1-6-4-15,1 0-1 16,-1 0 1-16,1-6 0 0,-1 6 1 15,1 0 2-15,-1 6-1 16,1-6-1-16,-1 6 1 16,1-6 1-16,0 0-3 15,-1 6 0-15,1-6 1 16,-1 0 0-16,1 0 2 16,6 0 1-16,0 0 10 15,1 0 3-15,-1 0-7 16,0 0-5-16,7 0-1 15,0 0 0-15,0 0-4 16,0 6-1-16,0 0 1 0,-6-6 0 16,6 6 1-16,-7-6 2 15,0 0-1-15,1 6 2 16,-1-6-2-16,7 0 2 16,0-6-2-16,-7 6 2 15,1 0 4-15,-1 0 4 16,0 0-6-16,1 0-3 15,-8 0-1-15,7 0-1 16,1 0 0-16,-1 6 0 16,0 0 0-16,7 1 2 15,-6-7-3-15,6 6 0 16,0 0 3-16,-7-6 1 0,7 6-4 16,-7 0 1-16,1-6 0 15,-8 6 0-15,1 0 15 16,-1 0 10-16,1-6-15 15,-7 0-5 1,6 0-6-16,-6 0-1 0,6 6 2 0,-6-6 2 16,7 0-3-16,-1 0 0 15,1 6 3-15,-1-6 1 16,1 0-4-16,-1 0 1 16,1 0 0-16,-1 0 2 15,1 0-1-15,0 0-1 16,6 6-2-16,0-6 1 15,0 6 1-15,1-6 0 16,-1 6 0-16,0-6 0 16,1 6-3-16,-1 0 2 0,0-6 3 15,0 6 1-15,8 0-4 16,-8-6 1-16,0 0 0 31,0 0 2-31,1 6-1 16,-1 0-1-16,0-6 1 15,7 0-1-15,-6 0-3 0,13 6 5 16,-1 0 0 0,1 0 15-16,0-6 4 15,7 0-11 1,-8 0-2-16,1 0-4 16,-7 6-5-16,0-6 1 15,0 0 0-15,0 6 0 16,-6-6 0-16,-1 6 2 0,-6 0-1 15,-1-6 2-15,1 0-4 16,-1 0 0-16,1 0 1 16,-1 0 0-16,1 0-3 15,6 0 2-15,0 0 1 16,1 0 2-16,-1 0-3 16,0 0 0-16,1 0 1 15,-1 0 2-15,-7 0-1 0,1 0-1 16,-1 0 1-16,1 0 1 15,-14 0 3-15,0 0 2 16,0 0-3-16,0 0-1 16,-7 0-52-16,-6-6-22 15,-14 6-92 1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6T13:34:36.42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98879EC-B647-4322-AC96-47F40D4264C9}" emma:medium="tactile" emma:mode="ink">
          <msink:context xmlns:msink="http://schemas.microsoft.com/ink/2010/main" type="writingRegion" rotatedBoundingBox="15863,17825 16337,17825 16337,18426 15863,18426"/>
        </emma:interpretation>
      </emma:emma>
    </inkml:annotationXML>
    <inkml:traceGroup>
      <inkml:annotationXML>
        <emma:emma xmlns:emma="http://www.w3.org/2003/04/emma" version="1.0">
          <emma:interpretation id="{2D0E7A89-E156-4E33-8DF4-2135F7988ABA}" emma:medium="tactile" emma:mode="ink">
            <msink:context xmlns:msink="http://schemas.microsoft.com/ink/2010/main" type="paragraph" rotatedBoundingBox="15863,17825 16337,17825 16337,18426 15863,184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E551A8-BCD1-43B1-8A0F-E4EFABC3F4B6}" emma:medium="tactile" emma:mode="ink">
              <msink:context xmlns:msink="http://schemas.microsoft.com/ink/2010/main" type="line" rotatedBoundingBox="15863,17825 16337,17825 16337,18426 15863,18426"/>
            </emma:interpretation>
          </emma:emma>
        </inkml:annotationXML>
        <inkml:traceGroup>
          <inkml:annotationXML>
            <emma:emma xmlns:emma="http://www.w3.org/2003/04/emma" version="1.0">
              <emma:interpretation id="{ECD31D6A-1C07-42A5-88A1-B2E23A5F8BD9}" emma:medium="tactile" emma:mode="ink">
                <msink:context xmlns:msink="http://schemas.microsoft.com/ink/2010/main" type="inkWord" rotatedBoundingBox="15863,17825 16337,17825 16337,18426 15863,18426"/>
              </emma:interpretation>
              <emma:one-of disjunction-type="recognition" id="oneOf0">
                <emma:interpretation id="interp0" emma:lang="" emma:confidence="0">
                  <emma:literal>5</emma:literal>
                </emma:interpretation>
                <emma:interpretation id="interp1" emma:lang="" emma:confidence="0">
                  <emma:literal>s</emma:literal>
                </emma:interpretation>
                <emma:interpretation id="interp2" emma:lang="" emma:confidence="0">
                  <emma:literal>g</emma:literal>
                </emma:interpretation>
                <emma:interpretation id="interp3" emma:lang="" emma:confidence="0">
                  <emma:literal>3</emma:literal>
                </emma:interpretation>
                <emma:interpretation id="interp4" emma:lang="" emma:confidence="0">
                  <emma:literal>•</emma:literal>
                </emma:interpretation>
              </emma:one-of>
            </emma:emma>
          </inkml:annotationXML>
          <inkml:trace contextRef="#ctx0" brushRef="#br0">101 253 56 0,'-7'-6'24'0,"7"6"-12"0,7 0 1 0,-7 0 11 16,0 0 3-16,0 0 3 15,0 0-1-15,0 0 2 16,0-7-2-16,0 1 0 15,0 0-16-15,0 6 5 0,-7-6 5 16,7 6 1-16,-7 0 3 16,1-6-11-16,-1 6-2 15,7 0-2-15,-7 0 0 16,0-6-4-16,1 0 0 0,-1 6-3 16,0-6 2-16,0 0-2 15,1 6 2-15,-1 0 0 16,0 0 1-16,0-6-4 15,0 0-1-15,7 6 1 16,0 0 2-16,0 0-1 16,0 0 2-16,0 0 0 15,0-6 3-15,0 6-5 0,0 0-1 16,0-6 0-16,0 6 0 16,0 0-2-16,0 0 1 15,0 0-2-15,0 0-1 16,0 0-2-16,0 0-1 15,0 0 2-15,14 6 0 16,0 0-2-16,-1 0 2 0,1 0 1 16,-1 0 0-16,1-6-3 15,-1 6 2-15,8 0 1 16,-8 6 2-16,7 0-1 16,1 7-1-16,-1-1 1 15,0 0-1-15,-6 6 0 16,-1 0 0-16,1 0 2 15,-1 6 3-15,-6 0-4 16,7 0-3-16,-8 0 9 16,1-6 5-16,-7 0-3 15,7-6-1-15,-7-6-4 16,0 0-1-16,-7 0 1 16,0-6 2-16,1 0-3 15,-1-6 0-15,-7-6-23 16,1 0-12-16,-7-6-23 0,-1 0-11 15,1-6-2-15,0-6-1 16,6-6 10-16,-6 0 4 16,6 0 6-1,1 0 2-15,6 0 23 16,-7 6 16-16,8 0 8 16,-1 0 10-16,0 6 6 15,0 0 9-15,1 6 7 16,-1-7 3-16,7 13 0 15,-7-6-5-15,7 6-2 16,-7 0 0-16,1 0 2 16,6 0-16-16,0 6 3 0,0 0 1 15,0 0-6-15,0-6 1 0,0 6-2 16,0 0 3-16,0-6-5 16,0 6-1-16,0 0-4 15,0 0-3-15,0 0 0 16,0 0 1-16,0 0 1 15,0 0 3-15,0 0-3 16,0 0 0-16,0 0 1 16,0 0 2-16,0 0 1 15,0 0 3-15,0 0 1 16,0 0 1-16,13 0-4 16,1 0 0-1,-1 0 1-15,1 0 5 0,-1 0-6 0,1-6-2 16,6 6 3-16,-6 0 4 15,6-6-7-15,-7 0-1 16,1 6-3-16,6-6-2 16,1 0 1-16,-1 0 1 15,-7 0-1-15,8 0 2 16,-8-6 7-16,1 6 3 31,-1 0-4-31,1-6-3 0,-1 6-3 16,1-6-3-16,-1 6 1 15,1-6 1-15,-7 6-1 16,-1 0-1-16,1 0 1 16,0 0 1-16,-7 6 3 15,7 0 2-15,-1-6-1 16,1 0 1-16,-7 6-2 16,7-6 2-16,0 0 0 15,-7 0 1-15,0 6-4 16,0-6-1-16,0 6-1 15,0 0-2-15,0 0-21 0,0 0-9 16,7 12-104-16,6 0-44 16</inkml:trace>
        </inkml:traceGroup>
      </inkml:traceGroup>
    </inkml:traceGroup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1-23T21:41:23.17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0730C9-63DC-499F-841B-0EDE73F5D275}" emma:medium="tactile" emma:mode="ink">
          <msink:context xmlns:msink="http://schemas.microsoft.com/ink/2010/main" type="inkDrawing" rotatedBoundingBox="8328,7310 8328,7328 8313,7328 8313,7310" shapeName="Other"/>
        </emma:interpretation>
      </emma:emma>
    </inkml:annotationXML>
    <inkml:trace contextRef="#ctx0" brushRef="#br0">0 0 40 0,'0'0'16'0,"0"4"-8"0,0-4-7 0,0 0 3 16,0 0-5-16,0 0-1 15,0 0 1-15,0 0 0 16,0 0 1-16,0 0 0 0,0 0 0 16,0 0 0-16,0 5 11 15,0 4 7-15,0-9-3 16,0 0 2-16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144AC-2BBE-4436-AE87-21D96645B32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24A8-FC67-4057-B85F-D769E6FEC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9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6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90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7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5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6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73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6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44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9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66014-6149-4F07-9D1A-FD6F3CF9F6C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B99E5-373B-446B-AFEC-A4BEFBDC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8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0.xml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emf"/><Relationship Id="rId13" Type="http://schemas.openxmlformats.org/officeDocument/2006/relationships/customXml" Target="../ink/ink116.xml"/><Relationship Id="rId18" Type="http://schemas.openxmlformats.org/officeDocument/2006/relationships/image" Target="../media/image260.emf"/><Relationship Id="rId3" Type="http://schemas.openxmlformats.org/officeDocument/2006/relationships/customXml" Target="../ink/ink111.xml"/><Relationship Id="rId21" Type="http://schemas.openxmlformats.org/officeDocument/2006/relationships/customXml" Target="../ink/ink120.xml"/><Relationship Id="rId7" Type="http://schemas.openxmlformats.org/officeDocument/2006/relationships/customXml" Target="../ink/ink113.xml"/><Relationship Id="rId12" Type="http://schemas.openxmlformats.org/officeDocument/2006/relationships/image" Target="../media/image232.emf"/><Relationship Id="rId17" Type="http://schemas.openxmlformats.org/officeDocument/2006/relationships/customXml" Target="../ink/ink118.xml"/><Relationship Id="rId2" Type="http://schemas.openxmlformats.org/officeDocument/2006/relationships/image" Target="../media/image50.tmp"/><Relationship Id="rId16" Type="http://schemas.openxmlformats.org/officeDocument/2006/relationships/image" Target="../media/image250.emf"/><Relationship Id="rId20" Type="http://schemas.openxmlformats.org/officeDocument/2006/relationships/image" Target="../media/image2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emf"/><Relationship Id="rId11" Type="http://schemas.openxmlformats.org/officeDocument/2006/relationships/customXml" Target="../ink/ink115.xml"/><Relationship Id="rId5" Type="http://schemas.openxmlformats.org/officeDocument/2006/relationships/customXml" Target="../ink/ink112.xml"/><Relationship Id="rId15" Type="http://schemas.openxmlformats.org/officeDocument/2006/relationships/customXml" Target="../ink/ink117.xml"/><Relationship Id="rId10" Type="http://schemas.openxmlformats.org/officeDocument/2006/relationships/image" Target="../media/image221.emf"/><Relationship Id="rId19" Type="http://schemas.openxmlformats.org/officeDocument/2006/relationships/customXml" Target="../ink/ink119.xml"/><Relationship Id="rId4" Type="http://schemas.openxmlformats.org/officeDocument/2006/relationships/image" Target="../media/image190.emf"/><Relationship Id="rId9" Type="http://schemas.openxmlformats.org/officeDocument/2006/relationships/customXml" Target="../ink/ink114.xml"/><Relationship Id="rId14" Type="http://schemas.openxmlformats.org/officeDocument/2006/relationships/image" Target="../media/image241.emf"/><Relationship Id="rId22" Type="http://schemas.openxmlformats.org/officeDocument/2006/relationships/image" Target="../media/image28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emf"/><Relationship Id="rId3" Type="http://schemas.openxmlformats.org/officeDocument/2006/relationships/customXml" Target="../ink/ink121.xml"/><Relationship Id="rId7" Type="http://schemas.openxmlformats.org/officeDocument/2006/relationships/customXml" Target="../ink/ink123.xml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emf"/><Relationship Id="rId5" Type="http://schemas.openxmlformats.org/officeDocument/2006/relationships/customXml" Target="../ink/ink122.xml"/><Relationship Id="rId10" Type="http://schemas.openxmlformats.org/officeDocument/2006/relationships/image" Target="../media/image330.emf"/><Relationship Id="rId4" Type="http://schemas.openxmlformats.org/officeDocument/2006/relationships/image" Target="../media/image300.emf"/><Relationship Id="rId9" Type="http://schemas.openxmlformats.org/officeDocument/2006/relationships/customXml" Target="../ink/ink1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emf"/><Relationship Id="rId13" Type="http://schemas.openxmlformats.org/officeDocument/2006/relationships/customXml" Target="../ink/ink130.xml"/><Relationship Id="rId3" Type="http://schemas.openxmlformats.org/officeDocument/2006/relationships/customXml" Target="../ink/ink125.xml"/><Relationship Id="rId7" Type="http://schemas.openxmlformats.org/officeDocument/2006/relationships/customXml" Target="../ink/ink127.xml"/><Relationship Id="rId12" Type="http://schemas.openxmlformats.org/officeDocument/2006/relationships/image" Target="../media/image370.emf"/><Relationship Id="rId2" Type="http://schemas.openxmlformats.org/officeDocument/2006/relationships/image" Target="../media/image54.png"/><Relationship Id="rId16" Type="http://schemas.openxmlformats.org/officeDocument/2006/relationships/image" Target="../media/image3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emf"/><Relationship Id="rId11" Type="http://schemas.openxmlformats.org/officeDocument/2006/relationships/customXml" Target="../ink/ink129.xml"/><Relationship Id="rId5" Type="http://schemas.openxmlformats.org/officeDocument/2006/relationships/customXml" Target="../ink/ink126.xml"/><Relationship Id="rId15" Type="http://schemas.openxmlformats.org/officeDocument/2006/relationships/customXml" Target="../ink/ink131.xml"/><Relationship Id="rId10" Type="http://schemas.openxmlformats.org/officeDocument/2006/relationships/image" Target="../media/image361.emf"/><Relationship Id="rId4" Type="http://schemas.openxmlformats.org/officeDocument/2006/relationships/image" Target="../media/image291.emf"/><Relationship Id="rId9" Type="http://schemas.openxmlformats.org/officeDocument/2006/relationships/customXml" Target="../ink/ink128.xml"/><Relationship Id="rId14" Type="http://schemas.openxmlformats.org/officeDocument/2006/relationships/image" Target="../media/image38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emf"/><Relationship Id="rId13" Type="http://schemas.openxmlformats.org/officeDocument/2006/relationships/customXml" Target="../ink/ink137.xml"/><Relationship Id="rId3" Type="http://schemas.openxmlformats.org/officeDocument/2006/relationships/customXml" Target="../ink/ink132.xml"/><Relationship Id="rId7" Type="http://schemas.openxmlformats.org/officeDocument/2006/relationships/customXml" Target="../ink/ink134.xml"/><Relationship Id="rId12" Type="http://schemas.openxmlformats.org/officeDocument/2006/relationships/image" Target="../media/image440.emf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emf"/><Relationship Id="rId11" Type="http://schemas.openxmlformats.org/officeDocument/2006/relationships/customXml" Target="../ink/ink136.xml"/><Relationship Id="rId5" Type="http://schemas.openxmlformats.org/officeDocument/2006/relationships/customXml" Target="../ink/ink133.xml"/><Relationship Id="rId10" Type="http://schemas.openxmlformats.org/officeDocument/2006/relationships/image" Target="../media/image430.emf"/><Relationship Id="rId4" Type="http://schemas.openxmlformats.org/officeDocument/2006/relationships/image" Target="../media/image400.emf"/><Relationship Id="rId9" Type="http://schemas.openxmlformats.org/officeDocument/2006/relationships/customXml" Target="../ink/ink135.xml"/><Relationship Id="rId1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0.xml"/><Relationship Id="rId13" Type="http://schemas.openxmlformats.org/officeDocument/2006/relationships/image" Target="../media/image53.emf"/><Relationship Id="rId18" Type="http://schemas.openxmlformats.org/officeDocument/2006/relationships/customXml" Target="../ink/ink145.xml"/><Relationship Id="rId26" Type="http://schemas.openxmlformats.org/officeDocument/2006/relationships/customXml" Target="../ink/ink149.xml"/><Relationship Id="rId3" Type="http://schemas.openxmlformats.org/officeDocument/2006/relationships/image" Target="../media/image470.png"/><Relationship Id="rId21" Type="http://schemas.openxmlformats.org/officeDocument/2006/relationships/image" Target="../media/image57.emf"/><Relationship Id="rId34" Type="http://schemas.openxmlformats.org/officeDocument/2006/relationships/customXml" Target="../ink/ink153.xml"/><Relationship Id="rId7" Type="http://schemas.openxmlformats.org/officeDocument/2006/relationships/image" Target="../media/image49.emf"/><Relationship Id="rId12" Type="http://schemas.openxmlformats.org/officeDocument/2006/relationships/customXml" Target="../ink/ink142.xml"/><Relationship Id="rId17" Type="http://schemas.openxmlformats.org/officeDocument/2006/relationships/image" Target="../media/image55.emf"/><Relationship Id="rId25" Type="http://schemas.openxmlformats.org/officeDocument/2006/relationships/image" Target="../media/image59.emf"/><Relationship Id="rId33" Type="http://schemas.openxmlformats.org/officeDocument/2006/relationships/image" Target="../media/image66.emf"/><Relationship Id="rId2" Type="http://schemas.openxmlformats.org/officeDocument/2006/relationships/image" Target="../media/image56.png"/><Relationship Id="rId16" Type="http://schemas.openxmlformats.org/officeDocument/2006/relationships/customXml" Target="../ink/ink144.xml"/><Relationship Id="rId20" Type="http://schemas.openxmlformats.org/officeDocument/2006/relationships/customXml" Target="../ink/ink146.xml"/><Relationship Id="rId29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9.xml"/><Relationship Id="rId11" Type="http://schemas.openxmlformats.org/officeDocument/2006/relationships/image" Target="../media/image52.emf"/><Relationship Id="rId24" Type="http://schemas.openxmlformats.org/officeDocument/2006/relationships/customXml" Target="../ink/ink148.xml"/><Relationship Id="rId32" Type="http://schemas.openxmlformats.org/officeDocument/2006/relationships/customXml" Target="../ink/ink152.xml"/><Relationship Id="rId37" Type="http://schemas.openxmlformats.org/officeDocument/2006/relationships/image" Target="../media/image78.emf"/><Relationship Id="rId5" Type="http://schemas.openxmlformats.org/officeDocument/2006/relationships/image" Target="../media/image48.emf"/><Relationship Id="rId15" Type="http://schemas.openxmlformats.org/officeDocument/2006/relationships/image" Target="../media/image54.emf"/><Relationship Id="rId23" Type="http://schemas.openxmlformats.org/officeDocument/2006/relationships/image" Target="../media/image58.emf"/><Relationship Id="rId28" Type="http://schemas.openxmlformats.org/officeDocument/2006/relationships/customXml" Target="../ink/ink150.xml"/><Relationship Id="rId36" Type="http://schemas.openxmlformats.org/officeDocument/2006/relationships/customXml" Target="../ink/ink154.xml"/><Relationship Id="rId10" Type="http://schemas.openxmlformats.org/officeDocument/2006/relationships/customXml" Target="../ink/ink141.xml"/><Relationship Id="rId19" Type="http://schemas.openxmlformats.org/officeDocument/2006/relationships/image" Target="../media/image56.emf"/><Relationship Id="rId31" Type="http://schemas.openxmlformats.org/officeDocument/2006/relationships/image" Target="../media/image65.emf"/><Relationship Id="rId4" Type="http://schemas.openxmlformats.org/officeDocument/2006/relationships/customXml" Target="../ink/ink138.xml"/><Relationship Id="rId9" Type="http://schemas.openxmlformats.org/officeDocument/2006/relationships/image" Target="../media/image51.emf"/><Relationship Id="rId14" Type="http://schemas.openxmlformats.org/officeDocument/2006/relationships/customXml" Target="../ink/ink143.xml"/><Relationship Id="rId22" Type="http://schemas.openxmlformats.org/officeDocument/2006/relationships/customXml" Target="../ink/ink147.xml"/><Relationship Id="rId27" Type="http://schemas.openxmlformats.org/officeDocument/2006/relationships/image" Target="../media/image60.emf"/><Relationship Id="rId30" Type="http://schemas.openxmlformats.org/officeDocument/2006/relationships/customXml" Target="../ink/ink151.xml"/><Relationship Id="rId35" Type="http://schemas.openxmlformats.org/officeDocument/2006/relationships/image" Target="../media/image7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13" Type="http://schemas.openxmlformats.org/officeDocument/2006/relationships/customXml" Target="../ink/ink160.xml"/><Relationship Id="rId18" Type="http://schemas.openxmlformats.org/officeDocument/2006/relationships/image" Target="../media/image97.emf"/><Relationship Id="rId3" Type="http://schemas.openxmlformats.org/officeDocument/2006/relationships/customXml" Target="../ink/ink155.xml"/><Relationship Id="rId21" Type="http://schemas.openxmlformats.org/officeDocument/2006/relationships/customXml" Target="../ink/ink164.xml"/><Relationship Id="rId7" Type="http://schemas.openxmlformats.org/officeDocument/2006/relationships/customXml" Target="../ink/ink157.xml"/><Relationship Id="rId12" Type="http://schemas.openxmlformats.org/officeDocument/2006/relationships/image" Target="../media/image92.emf"/><Relationship Id="rId17" Type="http://schemas.openxmlformats.org/officeDocument/2006/relationships/customXml" Target="../ink/ink162.xml"/><Relationship Id="rId2" Type="http://schemas.openxmlformats.org/officeDocument/2006/relationships/image" Target="../media/image57.tmp"/><Relationship Id="rId16" Type="http://schemas.openxmlformats.org/officeDocument/2006/relationships/image" Target="../media/image96.emf"/><Relationship Id="rId20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customXml" Target="../ink/ink159.xml"/><Relationship Id="rId24" Type="http://schemas.openxmlformats.org/officeDocument/2006/relationships/image" Target="../media/image100.emf"/><Relationship Id="rId5" Type="http://schemas.openxmlformats.org/officeDocument/2006/relationships/customXml" Target="../ink/ink156.xml"/><Relationship Id="rId15" Type="http://schemas.openxmlformats.org/officeDocument/2006/relationships/customXml" Target="../ink/ink161.xml"/><Relationship Id="rId23" Type="http://schemas.openxmlformats.org/officeDocument/2006/relationships/customXml" Target="../ink/ink165.xml"/><Relationship Id="rId10" Type="http://schemas.openxmlformats.org/officeDocument/2006/relationships/image" Target="../media/image91.emf"/><Relationship Id="rId19" Type="http://schemas.openxmlformats.org/officeDocument/2006/relationships/customXml" Target="../ink/ink163.xml"/><Relationship Id="rId4" Type="http://schemas.openxmlformats.org/officeDocument/2006/relationships/image" Target="../media/image80.emf"/><Relationship Id="rId9" Type="http://schemas.openxmlformats.org/officeDocument/2006/relationships/customXml" Target="../ink/ink158.xml"/><Relationship Id="rId14" Type="http://schemas.openxmlformats.org/officeDocument/2006/relationships/image" Target="../media/image95.emf"/><Relationship Id="rId22" Type="http://schemas.openxmlformats.org/officeDocument/2006/relationships/image" Target="../media/image9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13" Type="http://schemas.openxmlformats.org/officeDocument/2006/relationships/customXml" Target="../ink/ink171.xml"/><Relationship Id="rId18" Type="http://schemas.openxmlformats.org/officeDocument/2006/relationships/image" Target="../media/image109.emf"/><Relationship Id="rId3" Type="http://schemas.openxmlformats.org/officeDocument/2006/relationships/customXml" Target="../ink/ink166.xml"/><Relationship Id="rId7" Type="http://schemas.openxmlformats.org/officeDocument/2006/relationships/customXml" Target="../ink/ink168.xml"/><Relationship Id="rId12" Type="http://schemas.openxmlformats.org/officeDocument/2006/relationships/image" Target="../media/image106.emf"/><Relationship Id="rId17" Type="http://schemas.openxmlformats.org/officeDocument/2006/relationships/customXml" Target="../ink/ink173.xml"/><Relationship Id="rId2" Type="http://schemas.openxmlformats.org/officeDocument/2006/relationships/image" Target="../media/image58.tmp"/><Relationship Id="rId16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11" Type="http://schemas.openxmlformats.org/officeDocument/2006/relationships/customXml" Target="../ink/ink170.xml"/><Relationship Id="rId5" Type="http://schemas.openxmlformats.org/officeDocument/2006/relationships/customXml" Target="../ink/ink167.xml"/><Relationship Id="rId15" Type="http://schemas.openxmlformats.org/officeDocument/2006/relationships/customXml" Target="../ink/ink172.xml"/><Relationship Id="rId10" Type="http://schemas.openxmlformats.org/officeDocument/2006/relationships/image" Target="../media/image105.emf"/><Relationship Id="rId4" Type="http://schemas.openxmlformats.org/officeDocument/2006/relationships/image" Target="../media/image102.emf"/><Relationship Id="rId9" Type="http://schemas.openxmlformats.org/officeDocument/2006/relationships/customXml" Target="../ink/ink169.xml"/><Relationship Id="rId14" Type="http://schemas.openxmlformats.org/officeDocument/2006/relationships/image" Target="../media/image10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4.xml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5.xml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emf"/><Relationship Id="rId5" Type="http://schemas.openxmlformats.org/officeDocument/2006/relationships/customXml" Target="../ink/ink176.xml"/><Relationship Id="rId4" Type="http://schemas.openxmlformats.org/officeDocument/2006/relationships/image" Target="../media/image11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3" Type="http://schemas.openxmlformats.org/officeDocument/2006/relationships/customXml" Target="../ink/ink177.xml"/><Relationship Id="rId7" Type="http://schemas.openxmlformats.org/officeDocument/2006/relationships/customXml" Target="../ink/ink179.xml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emf"/><Relationship Id="rId5" Type="http://schemas.openxmlformats.org/officeDocument/2006/relationships/customXml" Target="../ink/ink178.xml"/><Relationship Id="rId4" Type="http://schemas.openxmlformats.org/officeDocument/2006/relationships/image" Target="../media/image11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customXml" Target="../ink/ink180.xml"/><Relationship Id="rId7" Type="http://schemas.openxmlformats.org/officeDocument/2006/relationships/customXml" Target="../ink/ink182.xml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customXml" Target="../ink/ink181.xml"/><Relationship Id="rId10" Type="http://schemas.openxmlformats.org/officeDocument/2006/relationships/image" Target="../media/image125.emf"/><Relationship Id="rId4" Type="http://schemas.openxmlformats.org/officeDocument/2006/relationships/image" Target="../media/image122.emf"/><Relationship Id="rId9" Type="http://schemas.openxmlformats.org/officeDocument/2006/relationships/customXml" Target="../ink/ink18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emf"/><Relationship Id="rId13" Type="http://schemas.openxmlformats.org/officeDocument/2006/relationships/customXml" Target="../ink/ink189.xml"/><Relationship Id="rId3" Type="http://schemas.openxmlformats.org/officeDocument/2006/relationships/customXml" Target="../ink/ink184.xml"/><Relationship Id="rId7" Type="http://schemas.openxmlformats.org/officeDocument/2006/relationships/customXml" Target="../ink/ink186.xml"/><Relationship Id="rId12" Type="http://schemas.openxmlformats.org/officeDocument/2006/relationships/image" Target="../media/image127.emf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emf"/><Relationship Id="rId11" Type="http://schemas.openxmlformats.org/officeDocument/2006/relationships/customXml" Target="../ink/ink188.xml"/><Relationship Id="rId5" Type="http://schemas.openxmlformats.org/officeDocument/2006/relationships/customXml" Target="../ink/ink185.xml"/><Relationship Id="rId10" Type="http://schemas.openxmlformats.org/officeDocument/2006/relationships/image" Target="../media/image360.emf"/><Relationship Id="rId4" Type="http://schemas.openxmlformats.org/officeDocument/2006/relationships/image" Target="../media/image290.emf"/><Relationship Id="rId9" Type="http://schemas.openxmlformats.org/officeDocument/2006/relationships/customXml" Target="../ink/ink187.xml"/><Relationship Id="rId14" Type="http://schemas.openxmlformats.org/officeDocument/2006/relationships/image" Target="../media/image12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customXml" Target="../ink/ink6.xml"/><Relationship Id="rId18" Type="http://schemas.openxmlformats.org/officeDocument/2006/relationships/image" Target="../media/image9.emf"/><Relationship Id="rId26" Type="http://schemas.openxmlformats.org/officeDocument/2006/relationships/image" Target="../media/image13.emf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6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1.tmp"/><Relationship Id="rId16" Type="http://schemas.openxmlformats.org/officeDocument/2006/relationships/image" Target="../media/image8.emf"/><Relationship Id="rId20" Type="http://schemas.openxmlformats.org/officeDocument/2006/relationships/image" Target="../media/image10.emf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customXml" Target="../ink/ink5.xml"/><Relationship Id="rId24" Type="http://schemas.openxmlformats.org/officeDocument/2006/relationships/image" Target="../media/image12.emf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emf"/><Relationship Id="rId10" Type="http://schemas.openxmlformats.org/officeDocument/2006/relationships/image" Target="../media/image5.emf"/><Relationship Id="rId19" Type="http://schemas.openxmlformats.org/officeDocument/2006/relationships/customXml" Target="../ink/ink9.xml"/><Relationship Id="rId4" Type="http://schemas.openxmlformats.org/officeDocument/2006/relationships/image" Target="../media/image2.emf"/><Relationship Id="rId9" Type="http://schemas.openxmlformats.org/officeDocument/2006/relationships/customXml" Target="../ink/ink4.xml"/><Relationship Id="rId14" Type="http://schemas.openxmlformats.org/officeDocument/2006/relationships/image" Target="../media/image7.emf"/><Relationship Id="rId22" Type="http://schemas.openxmlformats.org/officeDocument/2006/relationships/image" Target="../media/image11.emf"/><Relationship Id="rId27" Type="http://schemas.openxmlformats.org/officeDocument/2006/relationships/customXml" Target="../ink/ink13.xml"/><Relationship Id="rId30" Type="http://schemas.openxmlformats.org/officeDocument/2006/relationships/image" Target="../media/image1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3.xml"/><Relationship Id="rId13" Type="http://schemas.openxmlformats.org/officeDocument/2006/relationships/image" Target="../media/image136.emf"/><Relationship Id="rId18" Type="http://schemas.openxmlformats.org/officeDocument/2006/relationships/customXml" Target="../ink/ink198.xml"/><Relationship Id="rId26" Type="http://schemas.openxmlformats.org/officeDocument/2006/relationships/customXml" Target="../ink/ink202.xml"/><Relationship Id="rId39" Type="http://schemas.openxmlformats.org/officeDocument/2006/relationships/image" Target="../media/image150.emf"/><Relationship Id="rId3" Type="http://schemas.openxmlformats.org/officeDocument/2006/relationships/image" Target="../media/image130.emf"/><Relationship Id="rId21" Type="http://schemas.openxmlformats.org/officeDocument/2006/relationships/image" Target="../media/image141.emf"/><Relationship Id="rId34" Type="http://schemas.openxmlformats.org/officeDocument/2006/relationships/customXml" Target="../ink/ink206.xml"/><Relationship Id="rId7" Type="http://schemas.openxmlformats.org/officeDocument/2006/relationships/image" Target="../media/image133.emf"/><Relationship Id="rId12" Type="http://schemas.openxmlformats.org/officeDocument/2006/relationships/customXml" Target="../ink/ink195.xml"/><Relationship Id="rId17" Type="http://schemas.openxmlformats.org/officeDocument/2006/relationships/image" Target="../media/image138.emf"/><Relationship Id="rId25" Type="http://schemas.openxmlformats.org/officeDocument/2006/relationships/image" Target="../media/image143.emf"/><Relationship Id="rId33" Type="http://schemas.openxmlformats.org/officeDocument/2006/relationships/image" Target="../media/image147.emf"/><Relationship Id="rId38" Type="http://schemas.openxmlformats.org/officeDocument/2006/relationships/customXml" Target="../ink/ink208.xml"/><Relationship Id="rId2" Type="http://schemas.openxmlformats.org/officeDocument/2006/relationships/customXml" Target="../ink/ink190.xml"/><Relationship Id="rId16" Type="http://schemas.openxmlformats.org/officeDocument/2006/relationships/customXml" Target="../ink/ink197.xml"/><Relationship Id="rId20" Type="http://schemas.openxmlformats.org/officeDocument/2006/relationships/customXml" Target="../ink/ink199.xml"/><Relationship Id="rId29" Type="http://schemas.openxmlformats.org/officeDocument/2006/relationships/image" Target="../media/image145.emf"/><Relationship Id="rId41" Type="http://schemas.openxmlformats.org/officeDocument/2006/relationships/image" Target="../media/image151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2.xml"/><Relationship Id="rId11" Type="http://schemas.openxmlformats.org/officeDocument/2006/relationships/image" Target="../media/image135.emf"/><Relationship Id="rId24" Type="http://schemas.openxmlformats.org/officeDocument/2006/relationships/customXml" Target="../ink/ink201.xml"/><Relationship Id="rId32" Type="http://schemas.openxmlformats.org/officeDocument/2006/relationships/customXml" Target="../ink/ink205.xml"/><Relationship Id="rId37" Type="http://schemas.openxmlformats.org/officeDocument/2006/relationships/image" Target="../media/image149.emf"/><Relationship Id="rId40" Type="http://schemas.openxmlformats.org/officeDocument/2006/relationships/customXml" Target="../ink/ink209.xml"/><Relationship Id="rId5" Type="http://schemas.openxmlformats.org/officeDocument/2006/relationships/image" Target="../media/image131.emf"/><Relationship Id="rId15" Type="http://schemas.openxmlformats.org/officeDocument/2006/relationships/image" Target="../media/image137.emf"/><Relationship Id="rId23" Type="http://schemas.openxmlformats.org/officeDocument/2006/relationships/image" Target="../media/image142.emf"/><Relationship Id="rId28" Type="http://schemas.openxmlformats.org/officeDocument/2006/relationships/customXml" Target="../ink/ink203.xml"/><Relationship Id="rId36" Type="http://schemas.openxmlformats.org/officeDocument/2006/relationships/customXml" Target="../ink/ink207.xml"/><Relationship Id="rId10" Type="http://schemas.openxmlformats.org/officeDocument/2006/relationships/customXml" Target="../ink/ink194.xml"/><Relationship Id="rId19" Type="http://schemas.openxmlformats.org/officeDocument/2006/relationships/image" Target="../media/image139.emf"/><Relationship Id="rId31" Type="http://schemas.openxmlformats.org/officeDocument/2006/relationships/image" Target="../media/image146.emf"/><Relationship Id="rId4" Type="http://schemas.openxmlformats.org/officeDocument/2006/relationships/customXml" Target="../ink/ink191.xml"/><Relationship Id="rId9" Type="http://schemas.openxmlformats.org/officeDocument/2006/relationships/image" Target="../media/image134.emf"/><Relationship Id="rId14" Type="http://schemas.openxmlformats.org/officeDocument/2006/relationships/customXml" Target="../ink/ink196.xml"/><Relationship Id="rId22" Type="http://schemas.openxmlformats.org/officeDocument/2006/relationships/customXml" Target="../ink/ink200.xml"/><Relationship Id="rId27" Type="http://schemas.openxmlformats.org/officeDocument/2006/relationships/image" Target="../media/image144.emf"/><Relationship Id="rId30" Type="http://schemas.openxmlformats.org/officeDocument/2006/relationships/customXml" Target="../ink/ink204.xml"/><Relationship Id="rId35" Type="http://schemas.openxmlformats.org/officeDocument/2006/relationships/image" Target="../media/image148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3.xml"/><Relationship Id="rId13" Type="http://schemas.openxmlformats.org/officeDocument/2006/relationships/image" Target="../media/image157.emf"/><Relationship Id="rId18" Type="http://schemas.openxmlformats.org/officeDocument/2006/relationships/customXml" Target="../ink/ink218.xml"/><Relationship Id="rId26" Type="http://schemas.openxmlformats.org/officeDocument/2006/relationships/customXml" Target="../ink/ink222.xml"/><Relationship Id="rId3" Type="http://schemas.openxmlformats.org/officeDocument/2006/relationships/image" Target="../media/image152.emf"/><Relationship Id="rId21" Type="http://schemas.openxmlformats.org/officeDocument/2006/relationships/image" Target="../media/image161.emf"/><Relationship Id="rId7" Type="http://schemas.openxmlformats.org/officeDocument/2006/relationships/image" Target="../media/image154.emf"/><Relationship Id="rId12" Type="http://schemas.openxmlformats.org/officeDocument/2006/relationships/customXml" Target="../ink/ink215.xml"/><Relationship Id="rId17" Type="http://schemas.openxmlformats.org/officeDocument/2006/relationships/image" Target="../media/image159.emf"/><Relationship Id="rId25" Type="http://schemas.openxmlformats.org/officeDocument/2006/relationships/image" Target="../media/image163.emf"/><Relationship Id="rId33" Type="http://schemas.openxmlformats.org/officeDocument/2006/relationships/image" Target="../media/image167.emf"/><Relationship Id="rId2" Type="http://schemas.openxmlformats.org/officeDocument/2006/relationships/customXml" Target="../ink/ink210.xml"/><Relationship Id="rId16" Type="http://schemas.openxmlformats.org/officeDocument/2006/relationships/customXml" Target="../ink/ink217.xml"/><Relationship Id="rId20" Type="http://schemas.openxmlformats.org/officeDocument/2006/relationships/customXml" Target="../ink/ink219.xml"/><Relationship Id="rId29" Type="http://schemas.openxmlformats.org/officeDocument/2006/relationships/image" Target="../media/image165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12.xml"/><Relationship Id="rId11" Type="http://schemas.openxmlformats.org/officeDocument/2006/relationships/image" Target="../media/image156.emf"/><Relationship Id="rId24" Type="http://schemas.openxmlformats.org/officeDocument/2006/relationships/customXml" Target="../ink/ink221.xml"/><Relationship Id="rId32" Type="http://schemas.openxmlformats.org/officeDocument/2006/relationships/customXml" Target="../ink/ink225.xml"/><Relationship Id="rId5" Type="http://schemas.openxmlformats.org/officeDocument/2006/relationships/image" Target="../media/image153.emf"/><Relationship Id="rId15" Type="http://schemas.openxmlformats.org/officeDocument/2006/relationships/image" Target="../media/image158.emf"/><Relationship Id="rId23" Type="http://schemas.openxmlformats.org/officeDocument/2006/relationships/image" Target="../media/image162.emf"/><Relationship Id="rId28" Type="http://schemas.openxmlformats.org/officeDocument/2006/relationships/customXml" Target="../ink/ink223.xml"/><Relationship Id="rId10" Type="http://schemas.openxmlformats.org/officeDocument/2006/relationships/customXml" Target="../ink/ink214.xml"/><Relationship Id="rId19" Type="http://schemas.openxmlformats.org/officeDocument/2006/relationships/image" Target="../media/image160.emf"/><Relationship Id="rId31" Type="http://schemas.openxmlformats.org/officeDocument/2006/relationships/image" Target="../media/image166.emf"/><Relationship Id="rId4" Type="http://schemas.openxmlformats.org/officeDocument/2006/relationships/customXml" Target="../ink/ink211.xml"/><Relationship Id="rId9" Type="http://schemas.openxmlformats.org/officeDocument/2006/relationships/image" Target="../media/image155.emf"/><Relationship Id="rId14" Type="http://schemas.openxmlformats.org/officeDocument/2006/relationships/customXml" Target="../ink/ink216.xml"/><Relationship Id="rId22" Type="http://schemas.openxmlformats.org/officeDocument/2006/relationships/customXml" Target="../ink/ink220.xml"/><Relationship Id="rId27" Type="http://schemas.openxmlformats.org/officeDocument/2006/relationships/image" Target="../media/image164.emf"/><Relationship Id="rId30" Type="http://schemas.openxmlformats.org/officeDocument/2006/relationships/customXml" Target="../ink/ink2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9.xml"/><Relationship Id="rId13" Type="http://schemas.openxmlformats.org/officeDocument/2006/relationships/image" Target="../media/image173.emf"/><Relationship Id="rId18" Type="http://schemas.openxmlformats.org/officeDocument/2006/relationships/customXml" Target="../ink/ink234.xml"/><Relationship Id="rId26" Type="http://schemas.openxmlformats.org/officeDocument/2006/relationships/customXml" Target="../ink/ink238.xml"/><Relationship Id="rId39" Type="http://schemas.openxmlformats.org/officeDocument/2006/relationships/image" Target="../media/image186.emf"/><Relationship Id="rId3" Type="http://schemas.openxmlformats.org/officeDocument/2006/relationships/image" Target="../media/image168.emf"/><Relationship Id="rId21" Type="http://schemas.openxmlformats.org/officeDocument/2006/relationships/image" Target="../media/image177.emf"/><Relationship Id="rId34" Type="http://schemas.openxmlformats.org/officeDocument/2006/relationships/customXml" Target="../ink/ink242.xml"/><Relationship Id="rId7" Type="http://schemas.openxmlformats.org/officeDocument/2006/relationships/image" Target="../media/image170.emf"/><Relationship Id="rId12" Type="http://schemas.openxmlformats.org/officeDocument/2006/relationships/customXml" Target="../ink/ink231.xml"/><Relationship Id="rId17" Type="http://schemas.openxmlformats.org/officeDocument/2006/relationships/image" Target="../media/image175.emf"/><Relationship Id="rId25" Type="http://schemas.openxmlformats.org/officeDocument/2006/relationships/image" Target="../media/image179.emf"/><Relationship Id="rId33" Type="http://schemas.openxmlformats.org/officeDocument/2006/relationships/image" Target="../media/image183.emf"/><Relationship Id="rId38" Type="http://schemas.openxmlformats.org/officeDocument/2006/relationships/customXml" Target="../ink/ink244.xml"/><Relationship Id="rId2" Type="http://schemas.openxmlformats.org/officeDocument/2006/relationships/customXml" Target="../ink/ink226.xml"/><Relationship Id="rId16" Type="http://schemas.openxmlformats.org/officeDocument/2006/relationships/customXml" Target="../ink/ink233.xml"/><Relationship Id="rId20" Type="http://schemas.openxmlformats.org/officeDocument/2006/relationships/customXml" Target="../ink/ink235.xml"/><Relationship Id="rId29" Type="http://schemas.openxmlformats.org/officeDocument/2006/relationships/image" Target="../media/image181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8.xml"/><Relationship Id="rId11" Type="http://schemas.openxmlformats.org/officeDocument/2006/relationships/image" Target="../media/image172.emf"/><Relationship Id="rId24" Type="http://schemas.openxmlformats.org/officeDocument/2006/relationships/customXml" Target="../ink/ink237.xml"/><Relationship Id="rId32" Type="http://schemas.openxmlformats.org/officeDocument/2006/relationships/customXml" Target="../ink/ink241.xml"/><Relationship Id="rId37" Type="http://schemas.openxmlformats.org/officeDocument/2006/relationships/image" Target="../media/image185.emf"/><Relationship Id="rId5" Type="http://schemas.openxmlformats.org/officeDocument/2006/relationships/image" Target="../media/image169.emf"/><Relationship Id="rId15" Type="http://schemas.openxmlformats.org/officeDocument/2006/relationships/image" Target="../media/image174.emf"/><Relationship Id="rId23" Type="http://schemas.openxmlformats.org/officeDocument/2006/relationships/image" Target="../media/image178.emf"/><Relationship Id="rId28" Type="http://schemas.openxmlformats.org/officeDocument/2006/relationships/customXml" Target="../ink/ink239.xml"/><Relationship Id="rId36" Type="http://schemas.openxmlformats.org/officeDocument/2006/relationships/customXml" Target="../ink/ink243.xml"/><Relationship Id="rId10" Type="http://schemas.openxmlformats.org/officeDocument/2006/relationships/customXml" Target="../ink/ink230.xml"/><Relationship Id="rId19" Type="http://schemas.openxmlformats.org/officeDocument/2006/relationships/image" Target="../media/image176.emf"/><Relationship Id="rId31" Type="http://schemas.openxmlformats.org/officeDocument/2006/relationships/image" Target="../media/image182.emf"/><Relationship Id="rId4" Type="http://schemas.openxmlformats.org/officeDocument/2006/relationships/customXml" Target="../ink/ink227.xml"/><Relationship Id="rId9" Type="http://schemas.openxmlformats.org/officeDocument/2006/relationships/image" Target="../media/image171.emf"/><Relationship Id="rId14" Type="http://schemas.openxmlformats.org/officeDocument/2006/relationships/customXml" Target="../ink/ink232.xml"/><Relationship Id="rId22" Type="http://schemas.openxmlformats.org/officeDocument/2006/relationships/customXml" Target="../ink/ink236.xml"/><Relationship Id="rId27" Type="http://schemas.openxmlformats.org/officeDocument/2006/relationships/image" Target="../media/image180.emf"/><Relationship Id="rId30" Type="http://schemas.openxmlformats.org/officeDocument/2006/relationships/customXml" Target="../ink/ink240.xml"/><Relationship Id="rId35" Type="http://schemas.openxmlformats.org/officeDocument/2006/relationships/image" Target="../media/image18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6.xml"/><Relationship Id="rId13" Type="http://schemas.openxmlformats.org/officeDocument/2006/relationships/image" Target="../media/image194.emf"/><Relationship Id="rId3" Type="http://schemas.openxmlformats.org/officeDocument/2006/relationships/image" Target="../media/image67.png"/><Relationship Id="rId7" Type="http://schemas.openxmlformats.org/officeDocument/2006/relationships/image" Target="../media/image191.emf"/><Relationship Id="rId12" Type="http://schemas.openxmlformats.org/officeDocument/2006/relationships/customXml" Target="../ink/ink248.xml"/><Relationship Id="rId2" Type="http://schemas.openxmlformats.org/officeDocument/2006/relationships/image" Target="../media/image66.png"/><Relationship Id="rId16" Type="http://schemas.openxmlformats.org/officeDocument/2006/relationships/image" Target="../media/image195.emf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45.xml"/><Relationship Id="rId11" Type="http://schemas.openxmlformats.org/officeDocument/2006/relationships/image" Target="../media/image193.emf"/><Relationship Id="rId5" Type="http://schemas.openxmlformats.org/officeDocument/2006/relationships/image" Target="../media/image69.png"/><Relationship Id="rId15" Type="http://schemas.openxmlformats.org/officeDocument/2006/relationships/customXml" Target="../ink/ink250.xml"/><Relationship Id="rId10" Type="http://schemas.openxmlformats.org/officeDocument/2006/relationships/customXml" Target="../ink/ink247.xml"/><Relationship Id="rId4" Type="http://schemas.openxmlformats.org/officeDocument/2006/relationships/image" Target="../media/image68.png"/><Relationship Id="rId9" Type="http://schemas.openxmlformats.org/officeDocument/2006/relationships/image" Target="../media/image192.emf"/><Relationship Id="rId14" Type="http://schemas.openxmlformats.org/officeDocument/2006/relationships/customXml" Target="../ink/ink24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emf"/><Relationship Id="rId3" Type="http://schemas.openxmlformats.org/officeDocument/2006/relationships/customXml" Target="../ink/ink251.xml"/><Relationship Id="rId7" Type="http://schemas.openxmlformats.org/officeDocument/2006/relationships/customXml" Target="../ink/ink253.xml"/><Relationship Id="rId12" Type="http://schemas.openxmlformats.org/officeDocument/2006/relationships/image" Target="../media/image20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8.emf"/><Relationship Id="rId11" Type="http://schemas.openxmlformats.org/officeDocument/2006/relationships/customXml" Target="../ink/ink255.xml"/><Relationship Id="rId5" Type="http://schemas.openxmlformats.org/officeDocument/2006/relationships/customXml" Target="../ink/ink252.xml"/><Relationship Id="rId10" Type="http://schemas.openxmlformats.org/officeDocument/2006/relationships/image" Target="../media/image200.emf"/><Relationship Id="rId4" Type="http://schemas.openxmlformats.org/officeDocument/2006/relationships/image" Target="../media/image197.emf"/><Relationship Id="rId9" Type="http://schemas.openxmlformats.org/officeDocument/2006/relationships/customXml" Target="../ink/ink25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customXml" Target="../ink/ink256.xml"/><Relationship Id="rId18" Type="http://schemas.openxmlformats.org/officeDocument/2006/relationships/image" Target="../media/image206.emf"/><Relationship Id="rId26" Type="http://schemas.openxmlformats.org/officeDocument/2006/relationships/image" Target="../media/image210.emf"/><Relationship Id="rId3" Type="http://schemas.openxmlformats.org/officeDocument/2006/relationships/oleObject" Target="../embeddings/oleObject1.bin"/><Relationship Id="rId21" Type="http://schemas.openxmlformats.org/officeDocument/2006/relationships/customXml" Target="../ink/ink260.xml"/><Relationship Id="rId34" Type="http://schemas.openxmlformats.org/officeDocument/2006/relationships/image" Target="../media/image214.emf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8.bin"/><Relationship Id="rId17" Type="http://schemas.openxmlformats.org/officeDocument/2006/relationships/customXml" Target="../ink/ink258.xml"/><Relationship Id="rId25" Type="http://schemas.openxmlformats.org/officeDocument/2006/relationships/customXml" Target="../ink/ink262.xml"/><Relationship Id="rId33" Type="http://schemas.openxmlformats.org/officeDocument/2006/relationships/customXml" Target="../ink/ink266.xml"/><Relationship Id="rId38" Type="http://schemas.openxmlformats.org/officeDocument/2006/relationships/image" Target="../media/image216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5.emf"/><Relationship Id="rId20" Type="http://schemas.openxmlformats.org/officeDocument/2006/relationships/image" Target="../media/image207.emf"/><Relationship Id="rId29" Type="http://schemas.openxmlformats.org/officeDocument/2006/relationships/customXml" Target="../ink/ink26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24" Type="http://schemas.openxmlformats.org/officeDocument/2006/relationships/image" Target="../media/image209.emf"/><Relationship Id="rId32" Type="http://schemas.openxmlformats.org/officeDocument/2006/relationships/image" Target="../media/image213.emf"/><Relationship Id="rId37" Type="http://schemas.openxmlformats.org/officeDocument/2006/relationships/customXml" Target="../ink/ink268.xml"/><Relationship Id="rId5" Type="http://schemas.openxmlformats.org/officeDocument/2006/relationships/oleObject" Target="../embeddings/oleObject2.bin"/><Relationship Id="rId15" Type="http://schemas.openxmlformats.org/officeDocument/2006/relationships/customXml" Target="../ink/ink257.xml"/><Relationship Id="rId23" Type="http://schemas.openxmlformats.org/officeDocument/2006/relationships/customXml" Target="../ink/ink261.xml"/><Relationship Id="rId28" Type="http://schemas.openxmlformats.org/officeDocument/2006/relationships/image" Target="../media/image211.emf"/><Relationship Id="rId36" Type="http://schemas.openxmlformats.org/officeDocument/2006/relationships/image" Target="../media/image215.emf"/><Relationship Id="rId10" Type="http://schemas.openxmlformats.org/officeDocument/2006/relationships/oleObject" Target="../embeddings/oleObject6.bin"/><Relationship Id="rId19" Type="http://schemas.openxmlformats.org/officeDocument/2006/relationships/customXml" Target="../ink/ink259.xml"/><Relationship Id="rId31" Type="http://schemas.openxmlformats.org/officeDocument/2006/relationships/customXml" Target="../ink/ink265.xml"/><Relationship Id="rId4" Type="http://schemas.openxmlformats.org/officeDocument/2006/relationships/image" Target="../media/image71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04.emf"/><Relationship Id="rId22" Type="http://schemas.openxmlformats.org/officeDocument/2006/relationships/image" Target="../media/image208.emf"/><Relationship Id="rId27" Type="http://schemas.openxmlformats.org/officeDocument/2006/relationships/customXml" Target="../ink/ink263.xml"/><Relationship Id="rId30" Type="http://schemas.openxmlformats.org/officeDocument/2006/relationships/image" Target="../media/image212.emf"/><Relationship Id="rId35" Type="http://schemas.openxmlformats.org/officeDocument/2006/relationships/customXml" Target="../ink/ink26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220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5.bin"/><Relationship Id="rId17" Type="http://schemas.openxmlformats.org/officeDocument/2006/relationships/customXml" Target="../ink/ink270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9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0.bin"/><Relationship Id="rId15" Type="http://schemas.openxmlformats.org/officeDocument/2006/relationships/customXml" Target="../ink/ink269.xml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73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74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3.xml"/><Relationship Id="rId3" Type="http://schemas.openxmlformats.org/officeDocument/2006/relationships/image" Target="../media/image76.png"/><Relationship Id="rId7" Type="http://schemas.openxmlformats.org/officeDocument/2006/relationships/image" Target="../media/image224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72.xml"/><Relationship Id="rId11" Type="http://schemas.openxmlformats.org/officeDocument/2006/relationships/image" Target="../media/image226.emf"/><Relationship Id="rId5" Type="http://schemas.openxmlformats.org/officeDocument/2006/relationships/image" Target="../media/image223.emf"/><Relationship Id="rId10" Type="http://schemas.openxmlformats.org/officeDocument/2006/relationships/customXml" Target="../ink/ink274.xml"/><Relationship Id="rId4" Type="http://schemas.openxmlformats.org/officeDocument/2006/relationships/customXml" Target="../ink/ink271.xml"/><Relationship Id="rId9" Type="http://schemas.openxmlformats.org/officeDocument/2006/relationships/image" Target="../media/image225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emf"/><Relationship Id="rId3" Type="http://schemas.openxmlformats.org/officeDocument/2006/relationships/customXml" Target="../ink/ink275.xml"/><Relationship Id="rId7" Type="http://schemas.openxmlformats.org/officeDocument/2006/relationships/customXml" Target="../ink/ink277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9.emf"/><Relationship Id="rId5" Type="http://schemas.openxmlformats.org/officeDocument/2006/relationships/customXml" Target="../ink/ink276.xml"/><Relationship Id="rId10" Type="http://schemas.openxmlformats.org/officeDocument/2006/relationships/image" Target="../media/image231.emf"/><Relationship Id="rId4" Type="http://schemas.openxmlformats.org/officeDocument/2006/relationships/image" Target="../media/image228.emf"/><Relationship Id="rId9" Type="http://schemas.openxmlformats.org/officeDocument/2006/relationships/customXml" Target="../ink/ink27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0.xml"/><Relationship Id="rId13" Type="http://schemas.openxmlformats.org/officeDocument/2006/relationships/image" Target="../media/image236.emf"/><Relationship Id="rId18" Type="http://schemas.openxmlformats.org/officeDocument/2006/relationships/customXml" Target="../ink/ink285.xml"/><Relationship Id="rId3" Type="http://schemas.openxmlformats.org/officeDocument/2006/relationships/image" Target="../media/image67.png"/><Relationship Id="rId21" Type="http://schemas.openxmlformats.org/officeDocument/2006/relationships/image" Target="../media/image240.emf"/><Relationship Id="rId7" Type="http://schemas.openxmlformats.org/officeDocument/2006/relationships/image" Target="../media/image233.emf"/><Relationship Id="rId12" Type="http://schemas.openxmlformats.org/officeDocument/2006/relationships/customXml" Target="../ink/ink282.xml"/><Relationship Id="rId17" Type="http://schemas.openxmlformats.org/officeDocument/2006/relationships/image" Target="../media/image238.emf"/><Relationship Id="rId2" Type="http://schemas.openxmlformats.org/officeDocument/2006/relationships/image" Target="../media/image66.png"/><Relationship Id="rId16" Type="http://schemas.openxmlformats.org/officeDocument/2006/relationships/customXml" Target="../ink/ink284.xml"/><Relationship Id="rId20" Type="http://schemas.openxmlformats.org/officeDocument/2006/relationships/customXml" Target="../ink/ink286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79.xml"/><Relationship Id="rId11" Type="http://schemas.openxmlformats.org/officeDocument/2006/relationships/image" Target="../media/image235.emf"/><Relationship Id="rId5" Type="http://schemas.openxmlformats.org/officeDocument/2006/relationships/image" Target="../media/image78.png"/><Relationship Id="rId15" Type="http://schemas.openxmlformats.org/officeDocument/2006/relationships/image" Target="../media/image237.emf"/><Relationship Id="rId10" Type="http://schemas.openxmlformats.org/officeDocument/2006/relationships/customXml" Target="../ink/ink281.xml"/><Relationship Id="rId19" Type="http://schemas.openxmlformats.org/officeDocument/2006/relationships/image" Target="../media/image239.emf"/><Relationship Id="rId4" Type="http://schemas.openxmlformats.org/officeDocument/2006/relationships/image" Target="../media/image68.png"/><Relationship Id="rId9" Type="http://schemas.openxmlformats.org/officeDocument/2006/relationships/image" Target="../media/image234.emf"/><Relationship Id="rId14" Type="http://schemas.openxmlformats.org/officeDocument/2006/relationships/customXml" Target="../ink/ink283.xml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0.emf"/><Relationship Id="rId26" Type="http://schemas.openxmlformats.org/officeDocument/2006/relationships/image" Target="../media/image74.emf"/><Relationship Id="rId21" Type="http://schemas.openxmlformats.org/officeDocument/2006/relationships/customXml" Target="../ink/ink21.xml"/><Relationship Id="rId42" Type="http://schemas.openxmlformats.org/officeDocument/2006/relationships/image" Target="../media/image82.emf"/><Relationship Id="rId47" Type="http://schemas.openxmlformats.org/officeDocument/2006/relationships/customXml" Target="../ink/ink30.xml"/><Relationship Id="rId50" Type="http://schemas.openxmlformats.org/officeDocument/2006/relationships/image" Target="../media/image86.emf"/><Relationship Id="rId55" Type="http://schemas.openxmlformats.org/officeDocument/2006/relationships/customXml" Target="../ink/ink34.xml"/><Relationship Id="rId63" Type="http://schemas.openxmlformats.org/officeDocument/2006/relationships/customXml" Target="../ink/ink38.xml"/><Relationship Id="rId68" Type="http://schemas.openxmlformats.org/officeDocument/2006/relationships/customXml" Target="../ink/ink41.xml"/><Relationship Id="rId76" Type="http://schemas.openxmlformats.org/officeDocument/2006/relationships/customXml" Target="../ink/ink44.xml"/><Relationship Id="rId84" Type="http://schemas.openxmlformats.org/officeDocument/2006/relationships/customXml" Target="../ink/ink48.xml"/><Relationship Id="rId89" Type="http://schemas.openxmlformats.org/officeDocument/2006/relationships/image" Target="../media/image17.emf"/><Relationship Id="rId7" Type="http://schemas.openxmlformats.org/officeDocument/2006/relationships/image" Target="../media/image68.emf"/><Relationship Id="rId71" Type="http://schemas.openxmlformats.org/officeDocument/2006/relationships/image" Target="../media/image1110.emf"/><Relationship Id="rId92" Type="http://schemas.openxmlformats.org/officeDocument/2006/relationships/customXml" Target="../ink/ink52.xml"/><Relationship Id="rId2" Type="http://schemas.openxmlformats.org/officeDocument/2006/relationships/image" Target="../media/image2.tmp"/><Relationship Id="rId16" Type="http://schemas.openxmlformats.org/officeDocument/2006/relationships/image" Target="../media/image69.emf"/><Relationship Id="rId24" Type="http://schemas.openxmlformats.org/officeDocument/2006/relationships/image" Target="../media/image73.emf"/><Relationship Id="rId32" Type="http://schemas.openxmlformats.org/officeDocument/2006/relationships/image" Target="../media/image77.emf"/><Relationship Id="rId40" Type="http://schemas.openxmlformats.org/officeDocument/2006/relationships/image" Target="../media/image81.emf"/><Relationship Id="rId45" Type="http://schemas.openxmlformats.org/officeDocument/2006/relationships/customXml" Target="../ink/ink29.xml"/><Relationship Id="rId53" Type="http://schemas.openxmlformats.org/officeDocument/2006/relationships/customXml" Target="../ink/ink33.xml"/><Relationship Id="rId58" Type="http://schemas.openxmlformats.org/officeDocument/2006/relationships/image" Target="../media/image511.emf"/><Relationship Id="rId66" Type="http://schemas.openxmlformats.org/officeDocument/2006/relationships/image" Target="../media/image911.emf"/><Relationship Id="rId74" Type="http://schemas.openxmlformats.org/officeDocument/2006/relationships/customXml" Target="../ink/ink43.xml"/><Relationship Id="rId79" Type="http://schemas.openxmlformats.org/officeDocument/2006/relationships/image" Target="../media/image21.emf"/><Relationship Id="rId87" Type="http://schemas.openxmlformats.org/officeDocument/2006/relationships/image" Target="../media/image16.emf"/><Relationship Id="rId5" Type="http://schemas.openxmlformats.org/officeDocument/2006/relationships/image" Target="../media/image67.emf"/><Relationship Id="rId23" Type="http://schemas.openxmlformats.org/officeDocument/2006/relationships/customXml" Target="../ink/ink22.xml"/><Relationship Id="rId49" Type="http://schemas.openxmlformats.org/officeDocument/2006/relationships/customXml" Target="../ink/ink31.xml"/><Relationship Id="rId57" Type="http://schemas.openxmlformats.org/officeDocument/2006/relationships/customXml" Target="../ink/ink35.xml"/><Relationship Id="rId61" Type="http://schemas.openxmlformats.org/officeDocument/2006/relationships/customXml" Target="../ink/ink37.xml"/><Relationship Id="rId82" Type="http://schemas.openxmlformats.org/officeDocument/2006/relationships/customXml" Target="../ink/ink47.xml"/><Relationship Id="rId90" Type="http://schemas.openxmlformats.org/officeDocument/2006/relationships/customXml" Target="../ink/ink51.xml"/><Relationship Id="rId19" Type="http://schemas.openxmlformats.org/officeDocument/2006/relationships/customXml" Target="../ink/ink20.xml"/><Relationship Id="rId31" Type="http://schemas.openxmlformats.org/officeDocument/2006/relationships/customXml" Target="../ink/ink25.xml"/><Relationship Id="rId44" Type="http://schemas.openxmlformats.org/officeDocument/2006/relationships/image" Target="../media/image83.emf"/><Relationship Id="rId52" Type="http://schemas.openxmlformats.org/officeDocument/2006/relationships/image" Target="../media/image87.emf"/><Relationship Id="rId60" Type="http://schemas.openxmlformats.org/officeDocument/2006/relationships/image" Target="../media/image62.emf"/><Relationship Id="rId65" Type="http://schemas.openxmlformats.org/officeDocument/2006/relationships/customXml" Target="../ink/ink39.xml"/><Relationship Id="rId73" Type="http://schemas.openxmlformats.org/officeDocument/2006/relationships/image" Target="../media/image18.emf"/><Relationship Id="rId78" Type="http://schemas.openxmlformats.org/officeDocument/2006/relationships/customXml" Target="../ink/ink45.xml"/><Relationship Id="rId81" Type="http://schemas.openxmlformats.org/officeDocument/2006/relationships/image" Target="../media/image22.emf"/><Relationship Id="rId86" Type="http://schemas.openxmlformats.org/officeDocument/2006/relationships/customXml" Target="../ink/ink49.xml"/><Relationship Id="rId4" Type="http://schemas.openxmlformats.org/officeDocument/2006/relationships/customXml" Target="../ink/ink15.xml"/><Relationship Id="rId9" Type="http://schemas.openxmlformats.org/officeDocument/2006/relationships/customXml" Target="../ink/ink18.xml"/><Relationship Id="rId22" Type="http://schemas.openxmlformats.org/officeDocument/2006/relationships/image" Target="../media/image72.emf"/><Relationship Id="rId27" Type="http://schemas.openxmlformats.org/officeDocument/2006/relationships/customXml" Target="../ink/ink24.xml"/><Relationship Id="rId30" Type="http://schemas.openxmlformats.org/officeDocument/2006/relationships/image" Target="../media/image76.emf"/><Relationship Id="rId43" Type="http://schemas.openxmlformats.org/officeDocument/2006/relationships/customXml" Target="../ink/ink28.xml"/><Relationship Id="rId48" Type="http://schemas.openxmlformats.org/officeDocument/2006/relationships/image" Target="../media/image85.emf"/><Relationship Id="rId56" Type="http://schemas.openxmlformats.org/officeDocument/2006/relationships/image" Target="../media/image47.emf"/><Relationship Id="rId64" Type="http://schemas.openxmlformats.org/officeDocument/2006/relationships/image" Target="../media/image813.emf"/><Relationship Id="rId77" Type="http://schemas.openxmlformats.org/officeDocument/2006/relationships/image" Target="../media/image20.emf"/><Relationship Id="rId8" Type="http://schemas.openxmlformats.org/officeDocument/2006/relationships/customXml" Target="../ink/ink17.xml"/><Relationship Id="rId51" Type="http://schemas.openxmlformats.org/officeDocument/2006/relationships/customXml" Target="../ink/ink32.xml"/><Relationship Id="rId72" Type="http://schemas.openxmlformats.org/officeDocument/2006/relationships/customXml" Target="../ink/ink42.xml"/><Relationship Id="rId80" Type="http://schemas.openxmlformats.org/officeDocument/2006/relationships/customXml" Target="../ink/ink46.xml"/><Relationship Id="rId85" Type="http://schemas.openxmlformats.org/officeDocument/2006/relationships/image" Target="../media/image24.emf"/><Relationship Id="rId93" Type="http://schemas.openxmlformats.org/officeDocument/2006/relationships/image" Target="../media/image26.emf"/><Relationship Id="rId3" Type="http://schemas.openxmlformats.org/officeDocument/2006/relationships/image" Target="../media/image3.jpeg"/><Relationship Id="rId17" Type="http://schemas.openxmlformats.org/officeDocument/2006/relationships/customXml" Target="../ink/ink19.xml"/><Relationship Id="rId25" Type="http://schemas.openxmlformats.org/officeDocument/2006/relationships/customXml" Target="../ink/ink23.xml"/><Relationship Id="rId33" Type="http://schemas.openxmlformats.org/officeDocument/2006/relationships/customXml" Target="../ink/ink26.xml"/><Relationship Id="rId46" Type="http://schemas.openxmlformats.org/officeDocument/2006/relationships/image" Target="../media/image84.emf"/><Relationship Id="rId59" Type="http://schemas.openxmlformats.org/officeDocument/2006/relationships/customXml" Target="../ink/ink36.xml"/><Relationship Id="rId67" Type="http://schemas.openxmlformats.org/officeDocument/2006/relationships/customXml" Target="../ink/ink40.xml"/><Relationship Id="rId20" Type="http://schemas.openxmlformats.org/officeDocument/2006/relationships/image" Target="../media/image71.emf"/><Relationship Id="rId41" Type="http://schemas.openxmlformats.org/officeDocument/2006/relationships/customXml" Target="../ink/ink27.xml"/><Relationship Id="rId54" Type="http://schemas.openxmlformats.org/officeDocument/2006/relationships/image" Target="../media/image88.emf"/><Relationship Id="rId62" Type="http://schemas.openxmlformats.org/officeDocument/2006/relationships/image" Target="../media/image712.emf"/><Relationship Id="rId75" Type="http://schemas.openxmlformats.org/officeDocument/2006/relationships/image" Target="../media/image19.emf"/><Relationship Id="rId83" Type="http://schemas.openxmlformats.org/officeDocument/2006/relationships/image" Target="../media/image23.emf"/><Relationship Id="rId88" Type="http://schemas.openxmlformats.org/officeDocument/2006/relationships/customXml" Target="../ink/ink50.xml"/><Relationship Id="rId91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customXml" Target="../ink/ink287.xml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82.wmf"/><Relationship Id="rId4" Type="http://schemas.openxmlformats.org/officeDocument/2006/relationships/image" Target="../media/image79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246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oleObject" Target="../embeddings/oleObject22.bin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84.wmf"/><Relationship Id="rId9" Type="http://schemas.openxmlformats.org/officeDocument/2006/relationships/image" Target="../media/image8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6.bin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90.wmf"/><Relationship Id="rId9" Type="http://schemas.openxmlformats.org/officeDocument/2006/relationships/image" Target="../media/image72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6.xml"/><Relationship Id="rId13" Type="http://schemas.openxmlformats.org/officeDocument/2006/relationships/image" Target="../media/image32.emf"/><Relationship Id="rId18" Type="http://schemas.openxmlformats.org/officeDocument/2006/relationships/customXml" Target="../ink/ink61.xml"/><Relationship Id="rId26" Type="http://schemas.openxmlformats.org/officeDocument/2006/relationships/customXml" Target="../ink/ink65.xml"/><Relationship Id="rId3" Type="http://schemas.openxmlformats.org/officeDocument/2006/relationships/image" Target="../media/image27.emf"/><Relationship Id="rId21" Type="http://schemas.openxmlformats.org/officeDocument/2006/relationships/image" Target="../media/image36.emf"/><Relationship Id="rId34" Type="http://schemas.openxmlformats.org/officeDocument/2006/relationships/customXml" Target="../ink/ink69.xml"/><Relationship Id="rId7" Type="http://schemas.openxmlformats.org/officeDocument/2006/relationships/image" Target="../media/image29.emf"/><Relationship Id="rId12" Type="http://schemas.openxmlformats.org/officeDocument/2006/relationships/customXml" Target="../ink/ink58.xml"/><Relationship Id="rId17" Type="http://schemas.openxmlformats.org/officeDocument/2006/relationships/image" Target="../media/image34.emf"/><Relationship Id="rId25" Type="http://schemas.openxmlformats.org/officeDocument/2006/relationships/image" Target="../media/image38.emf"/><Relationship Id="rId33" Type="http://schemas.openxmlformats.org/officeDocument/2006/relationships/image" Target="../media/image42.emf"/><Relationship Id="rId2" Type="http://schemas.openxmlformats.org/officeDocument/2006/relationships/customXml" Target="../ink/ink53.xml"/><Relationship Id="rId16" Type="http://schemas.openxmlformats.org/officeDocument/2006/relationships/customXml" Target="../ink/ink60.xml"/><Relationship Id="rId20" Type="http://schemas.openxmlformats.org/officeDocument/2006/relationships/customXml" Target="../ink/ink62.xml"/><Relationship Id="rId29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5.xml"/><Relationship Id="rId11" Type="http://schemas.openxmlformats.org/officeDocument/2006/relationships/image" Target="../media/image31.emf"/><Relationship Id="rId24" Type="http://schemas.openxmlformats.org/officeDocument/2006/relationships/customXml" Target="../ink/ink64.xml"/><Relationship Id="rId32" Type="http://schemas.openxmlformats.org/officeDocument/2006/relationships/customXml" Target="../ink/ink68.xml"/><Relationship Id="rId37" Type="http://schemas.openxmlformats.org/officeDocument/2006/relationships/image" Target="../media/image44.emf"/><Relationship Id="rId5" Type="http://schemas.openxmlformats.org/officeDocument/2006/relationships/image" Target="../media/image28.emf"/><Relationship Id="rId15" Type="http://schemas.openxmlformats.org/officeDocument/2006/relationships/image" Target="../media/image33.emf"/><Relationship Id="rId23" Type="http://schemas.openxmlformats.org/officeDocument/2006/relationships/image" Target="../media/image37.emf"/><Relationship Id="rId28" Type="http://schemas.openxmlformats.org/officeDocument/2006/relationships/customXml" Target="../ink/ink66.xml"/><Relationship Id="rId36" Type="http://schemas.openxmlformats.org/officeDocument/2006/relationships/customXml" Target="../ink/ink70.xml"/><Relationship Id="rId10" Type="http://schemas.openxmlformats.org/officeDocument/2006/relationships/customXml" Target="../ink/ink57.xml"/><Relationship Id="rId19" Type="http://schemas.openxmlformats.org/officeDocument/2006/relationships/image" Target="../media/image35.emf"/><Relationship Id="rId31" Type="http://schemas.openxmlformats.org/officeDocument/2006/relationships/image" Target="../media/image41.emf"/><Relationship Id="rId4" Type="http://schemas.openxmlformats.org/officeDocument/2006/relationships/customXml" Target="../ink/ink54.xml"/><Relationship Id="rId9" Type="http://schemas.openxmlformats.org/officeDocument/2006/relationships/image" Target="../media/image30.emf"/><Relationship Id="rId14" Type="http://schemas.openxmlformats.org/officeDocument/2006/relationships/customXml" Target="../ink/ink59.xml"/><Relationship Id="rId22" Type="http://schemas.openxmlformats.org/officeDocument/2006/relationships/customXml" Target="../ink/ink63.xml"/><Relationship Id="rId27" Type="http://schemas.openxmlformats.org/officeDocument/2006/relationships/image" Target="../media/image39.emf"/><Relationship Id="rId30" Type="http://schemas.openxmlformats.org/officeDocument/2006/relationships/customXml" Target="../ink/ink67.xml"/><Relationship Id="rId35" Type="http://schemas.openxmlformats.org/officeDocument/2006/relationships/image" Target="../media/image43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emf"/><Relationship Id="rId3" Type="http://schemas.openxmlformats.org/officeDocument/2006/relationships/customXml" Target="../ink/ink288.xml"/><Relationship Id="rId7" Type="http://schemas.openxmlformats.org/officeDocument/2006/relationships/customXml" Target="../ink/ink290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0.emf"/><Relationship Id="rId5" Type="http://schemas.openxmlformats.org/officeDocument/2006/relationships/customXml" Target="../ink/ink289.xml"/><Relationship Id="rId10" Type="http://schemas.openxmlformats.org/officeDocument/2006/relationships/image" Target="../media/image600.emf"/><Relationship Id="rId4" Type="http://schemas.openxmlformats.org/officeDocument/2006/relationships/image" Target="../media/image570.emf"/><Relationship Id="rId9" Type="http://schemas.openxmlformats.org/officeDocument/2006/relationships/customXml" Target="../ink/ink29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5.xml"/><Relationship Id="rId13" Type="http://schemas.openxmlformats.org/officeDocument/2006/relationships/image" Target="../media/image1020.emf"/><Relationship Id="rId18" Type="http://schemas.openxmlformats.org/officeDocument/2006/relationships/customXml" Target="../ink/ink300.xml"/><Relationship Id="rId26" Type="http://schemas.openxmlformats.org/officeDocument/2006/relationships/customXml" Target="../ink/ink304.xml"/><Relationship Id="rId3" Type="http://schemas.openxmlformats.org/officeDocument/2006/relationships/image" Target="../media/image920.emf"/><Relationship Id="rId21" Type="http://schemas.openxmlformats.org/officeDocument/2006/relationships/image" Target="../media/image1060.emf"/><Relationship Id="rId34" Type="http://schemas.openxmlformats.org/officeDocument/2006/relationships/customXml" Target="../ink/ink308.xml"/><Relationship Id="rId7" Type="http://schemas.openxmlformats.org/officeDocument/2006/relationships/image" Target="../media/image990.emf"/><Relationship Id="rId12" Type="http://schemas.openxmlformats.org/officeDocument/2006/relationships/customXml" Target="../ink/ink297.xml"/><Relationship Id="rId17" Type="http://schemas.openxmlformats.org/officeDocument/2006/relationships/image" Target="../media/image1040.emf"/><Relationship Id="rId25" Type="http://schemas.openxmlformats.org/officeDocument/2006/relationships/image" Target="../media/image1080.emf"/><Relationship Id="rId33" Type="http://schemas.openxmlformats.org/officeDocument/2006/relationships/image" Target="../media/image1120.emf"/><Relationship Id="rId2" Type="http://schemas.openxmlformats.org/officeDocument/2006/relationships/customXml" Target="../ink/ink292.xml"/><Relationship Id="rId16" Type="http://schemas.openxmlformats.org/officeDocument/2006/relationships/customXml" Target="../ink/ink299.xml"/><Relationship Id="rId20" Type="http://schemas.openxmlformats.org/officeDocument/2006/relationships/customXml" Target="../ink/ink301.xml"/><Relationship Id="rId29" Type="http://schemas.openxmlformats.org/officeDocument/2006/relationships/image" Target="../media/image110.emf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94.xml"/><Relationship Id="rId11" Type="http://schemas.openxmlformats.org/officeDocument/2006/relationships/image" Target="../media/image101.emf"/><Relationship Id="rId24" Type="http://schemas.openxmlformats.org/officeDocument/2006/relationships/customXml" Target="../ink/ink303.xml"/><Relationship Id="rId32" Type="http://schemas.openxmlformats.org/officeDocument/2006/relationships/customXml" Target="../ink/ink307.xml"/><Relationship Id="rId37" Type="http://schemas.openxmlformats.org/officeDocument/2006/relationships/image" Target="../media/image1140.emf"/><Relationship Id="rId5" Type="http://schemas.openxmlformats.org/officeDocument/2006/relationships/image" Target="../media/image980.emf"/><Relationship Id="rId15" Type="http://schemas.openxmlformats.org/officeDocument/2006/relationships/image" Target="../media/image1030.emf"/><Relationship Id="rId23" Type="http://schemas.openxmlformats.org/officeDocument/2006/relationships/image" Target="../media/image1070.emf"/><Relationship Id="rId28" Type="http://schemas.openxmlformats.org/officeDocument/2006/relationships/customXml" Target="../ink/ink305.xml"/><Relationship Id="rId36" Type="http://schemas.openxmlformats.org/officeDocument/2006/relationships/customXml" Target="../ink/ink309.xml"/><Relationship Id="rId10" Type="http://schemas.openxmlformats.org/officeDocument/2006/relationships/customXml" Target="../ink/ink296.xml"/><Relationship Id="rId19" Type="http://schemas.openxmlformats.org/officeDocument/2006/relationships/image" Target="../media/image1050.emf"/><Relationship Id="rId31" Type="http://schemas.openxmlformats.org/officeDocument/2006/relationships/image" Target="../media/image111.emf"/><Relationship Id="rId4" Type="http://schemas.openxmlformats.org/officeDocument/2006/relationships/customXml" Target="../ink/ink293.xml"/><Relationship Id="rId9" Type="http://schemas.openxmlformats.org/officeDocument/2006/relationships/image" Target="../media/image1000.emf"/><Relationship Id="rId14" Type="http://schemas.openxmlformats.org/officeDocument/2006/relationships/customXml" Target="../ink/ink298.xml"/><Relationship Id="rId22" Type="http://schemas.openxmlformats.org/officeDocument/2006/relationships/customXml" Target="../ink/ink302.xml"/><Relationship Id="rId27" Type="http://schemas.openxmlformats.org/officeDocument/2006/relationships/image" Target="../media/image1090.emf"/><Relationship Id="rId30" Type="http://schemas.openxmlformats.org/officeDocument/2006/relationships/customXml" Target="../ink/ink306.xml"/><Relationship Id="rId35" Type="http://schemas.openxmlformats.org/officeDocument/2006/relationships/image" Target="../media/image11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0.emf"/><Relationship Id="rId13" Type="http://schemas.openxmlformats.org/officeDocument/2006/relationships/customXml" Target="../ink/ink315.xml"/><Relationship Id="rId18" Type="http://schemas.openxmlformats.org/officeDocument/2006/relationships/image" Target="../media/image1270.emf"/><Relationship Id="rId26" Type="http://schemas.openxmlformats.org/officeDocument/2006/relationships/image" Target="../media/image1310.emf"/><Relationship Id="rId3" Type="http://schemas.openxmlformats.org/officeDocument/2006/relationships/customXml" Target="../ink/ink310.xml"/><Relationship Id="rId21" Type="http://schemas.openxmlformats.org/officeDocument/2006/relationships/customXml" Target="../ink/ink319.xml"/><Relationship Id="rId7" Type="http://schemas.openxmlformats.org/officeDocument/2006/relationships/customXml" Target="../ink/ink312.xml"/><Relationship Id="rId12" Type="http://schemas.openxmlformats.org/officeDocument/2006/relationships/image" Target="../media/image1240.emf"/><Relationship Id="rId17" Type="http://schemas.openxmlformats.org/officeDocument/2006/relationships/customXml" Target="../ink/ink317.xml"/><Relationship Id="rId25" Type="http://schemas.openxmlformats.org/officeDocument/2006/relationships/customXml" Target="../ink/ink321.xml"/><Relationship Id="rId2" Type="http://schemas.openxmlformats.org/officeDocument/2006/relationships/image" Target="../media/image104.png"/><Relationship Id="rId16" Type="http://schemas.openxmlformats.org/officeDocument/2006/relationships/image" Target="../media/image126.emf"/><Relationship Id="rId20" Type="http://schemas.openxmlformats.org/officeDocument/2006/relationships/image" Target="../media/image128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emf"/><Relationship Id="rId11" Type="http://schemas.openxmlformats.org/officeDocument/2006/relationships/customXml" Target="../ink/ink314.xml"/><Relationship Id="rId24" Type="http://schemas.openxmlformats.org/officeDocument/2006/relationships/image" Target="../media/image1300.emf"/><Relationship Id="rId5" Type="http://schemas.openxmlformats.org/officeDocument/2006/relationships/customXml" Target="../ink/ink311.xml"/><Relationship Id="rId15" Type="http://schemas.openxmlformats.org/officeDocument/2006/relationships/customXml" Target="../ink/ink316.xml"/><Relationship Id="rId23" Type="http://schemas.openxmlformats.org/officeDocument/2006/relationships/customXml" Target="../ink/ink320.xml"/><Relationship Id="rId10" Type="http://schemas.openxmlformats.org/officeDocument/2006/relationships/image" Target="../media/image1230.emf"/><Relationship Id="rId19" Type="http://schemas.openxmlformats.org/officeDocument/2006/relationships/customXml" Target="../ink/ink318.xml"/><Relationship Id="rId4" Type="http://schemas.openxmlformats.org/officeDocument/2006/relationships/image" Target="../media/image1200.emf"/><Relationship Id="rId9" Type="http://schemas.openxmlformats.org/officeDocument/2006/relationships/customXml" Target="../ink/ink313.xml"/><Relationship Id="rId14" Type="http://schemas.openxmlformats.org/officeDocument/2006/relationships/image" Target="../media/image1250.emf"/><Relationship Id="rId22" Type="http://schemas.openxmlformats.org/officeDocument/2006/relationships/image" Target="../media/image12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1.xml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emf"/><Relationship Id="rId5" Type="http://schemas.openxmlformats.org/officeDocument/2006/relationships/customXml" Target="../ink/ink72.xml"/><Relationship Id="rId4" Type="http://schemas.openxmlformats.org/officeDocument/2006/relationships/image" Target="../media/image700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0.emf"/><Relationship Id="rId4" Type="http://schemas.openxmlformats.org/officeDocument/2006/relationships/customXml" Target="../ink/ink32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3" Type="http://schemas.openxmlformats.org/officeDocument/2006/relationships/image" Target="../media/image105.png"/><Relationship Id="rId7" Type="http://schemas.openxmlformats.org/officeDocument/2006/relationships/customXml" Target="../ink/ink324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2.emf"/><Relationship Id="rId5" Type="http://schemas.openxmlformats.org/officeDocument/2006/relationships/customXml" Target="../ink/ink323.xml"/><Relationship Id="rId10" Type="http://schemas.openxmlformats.org/officeDocument/2006/relationships/image" Target="../media/image274.emf"/><Relationship Id="rId4" Type="http://schemas.openxmlformats.org/officeDocument/2006/relationships/image" Target="../media/image107.png"/><Relationship Id="rId9" Type="http://schemas.openxmlformats.org/officeDocument/2006/relationships/customXml" Target="../ink/ink32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emf"/><Relationship Id="rId13" Type="http://schemas.openxmlformats.org/officeDocument/2006/relationships/customXml" Target="../ink/ink329.xml"/><Relationship Id="rId3" Type="http://schemas.openxmlformats.org/officeDocument/2006/relationships/image" Target="../media/image107.png"/><Relationship Id="rId7" Type="http://schemas.openxmlformats.org/officeDocument/2006/relationships/customXml" Target="../ink/ink326.xml"/><Relationship Id="rId12" Type="http://schemas.openxmlformats.org/officeDocument/2006/relationships/image" Target="../media/image280.emf"/><Relationship Id="rId2" Type="http://schemas.openxmlformats.org/officeDocument/2006/relationships/image" Target="../media/image106.png"/><Relationship Id="rId16" Type="http://schemas.openxmlformats.org/officeDocument/2006/relationships/image" Target="../media/image28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11" Type="http://schemas.openxmlformats.org/officeDocument/2006/relationships/customXml" Target="../ink/ink328.xml"/><Relationship Id="rId5" Type="http://schemas.openxmlformats.org/officeDocument/2006/relationships/image" Target="../media/image109.png"/><Relationship Id="rId15" Type="http://schemas.openxmlformats.org/officeDocument/2006/relationships/customXml" Target="../ink/ink330.xml"/><Relationship Id="rId10" Type="http://schemas.openxmlformats.org/officeDocument/2006/relationships/image" Target="../media/image279.emf"/><Relationship Id="rId4" Type="http://schemas.openxmlformats.org/officeDocument/2006/relationships/image" Target="../media/image108.png"/><Relationship Id="rId9" Type="http://schemas.openxmlformats.org/officeDocument/2006/relationships/customXml" Target="../ink/ink327.xml"/><Relationship Id="rId14" Type="http://schemas.openxmlformats.org/officeDocument/2006/relationships/image" Target="../media/image28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emf"/><Relationship Id="rId7" Type="http://schemas.openxmlformats.org/officeDocument/2006/relationships/image" Target="../media/image285.emf"/><Relationship Id="rId2" Type="http://schemas.openxmlformats.org/officeDocument/2006/relationships/customXml" Target="../ink/ink33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33.xml"/><Relationship Id="rId5" Type="http://schemas.openxmlformats.org/officeDocument/2006/relationships/image" Target="../media/image284.emf"/><Relationship Id="rId4" Type="http://schemas.openxmlformats.org/officeDocument/2006/relationships/customXml" Target="../ink/ink3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.xml"/><Relationship Id="rId13" Type="http://schemas.openxmlformats.org/officeDocument/2006/relationships/image" Target="../media/image770.emf"/><Relationship Id="rId18" Type="http://schemas.openxmlformats.org/officeDocument/2006/relationships/customXml" Target="../ink/ink81.xml"/><Relationship Id="rId3" Type="http://schemas.openxmlformats.org/officeDocument/2006/relationships/image" Target="../media/image720.emf"/><Relationship Id="rId21" Type="http://schemas.openxmlformats.org/officeDocument/2006/relationships/image" Target="../media/image810.emf"/><Relationship Id="rId7" Type="http://schemas.openxmlformats.org/officeDocument/2006/relationships/image" Target="../media/image740.emf"/><Relationship Id="rId12" Type="http://schemas.openxmlformats.org/officeDocument/2006/relationships/customXml" Target="../ink/ink78.xml"/><Relationship Id="rId17" Type="http://schemas.openxmlformats.org/officeDocument/2006/relationships/image" Target="../media/image790.emf"/><Relationship Id="rId25" Type="http://schemas.openxmlformats.org/officeDocument/2006/relationships/image" Target="../media/image830.emf"/><Relationship Id="rId2" Type="http://schemas.openxmlformats.org/officeDocument/2006/relationships/customXml" Target="../ink/ink73.xml"/><Relationship Id="rId16" Type="http://schemas.openxmlformats.org/officeDocument/2006/relationships/customXml" Target="../ink/ink80.xml"/><Relationship Id="rId20" Type="http://schemas.openxmlformats.org/officeDocument/2006/relationships/customXml" Target="../ink/ink8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5.xml"/><Relationship Id="rId11" Type="http://schemas.openxmlformats.org/officeDocument/2006/relationships/image" Target="../media/image760.emf"/><Relationship Id="rId24" Type="http://schemas.openxmlformats.org/officeDocument/2006/relationships/customXml" Target="../ink/ink84.xml"/><Relationship Id="rId5" Type="http://schemas.openxmlformats.org/officeDocument/2006/relationships/image" Target="../media/image730.emf"/><Relationship Id="rId15" Type="http://schemas.openxmlformats.org/officeDocument/2006/relationships/image" Target="../media/image780.emf"/><Relationship Id="rId23" Type="http://schemas.openxmlformats.org/officeDocument/2006/relationships/image" Target="../media/image820.emf"/><Relationship Id="rId10" Type="http://schemas.openxmlformats.org/officeDocument/2006/relationships/customXml" Target="../ink/ink77.xml"/><Relationship Id="rId19" Type="http://schemas.openxmlformats.org/officeDocument/2006/relationships/image" Target="../media/image800.emf"/><Relationship Id="rId4" Type="http://schemas.openxmlformats.org/officeDocument/2006/relationships/customXml" Target="../ink/ink74.xml"/><Relationship Id="rId9" Type="http://schemas.openxmlformats.org/officeDocument/2006/relationships/image" Target="../media/image750.emf"/><Relationship Id="rId14" Type="http://schemas.openxmlformats.org/officeDocument/2006/relationships/customXml" Target="../ink/ink79.xml"/><Relationship Id="rId22" Type="http://schemas.openxmlformats.org/officeDocument/2006/relationships/customXml" Target="../ink/ink8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emf"/><Relationship Id="rId13" Type="http://schemas.openxmlformats.org/officeDocument/2006/relationships/customXml" Target="../ink/ink90.xml"/><Relationship Id="rId18" Type="http://schemas.openxmlformats.org/officeDocument/2006/relationships/image" Target="../media/image117.emf"/><Relationship Id="rId26" Type="http://schemas.openxmlformats.org/officeDocument/2006/relationships/image" Target="../media/image1510.emf"/><Relationship Id="rId3" Type="http://schemas.openxmlformats.org/officeDocument/2006/relationships/customXml" Target="../ink/ink85.xml"/><Relationship Id="rId21" Type="http://schemas.openxmlformats.org/officeDocument/2006/relationships/customXml" Target="../ink/ink94.xml"/><Relationship Id="rId7" Type="http://schemas.openxmlformats.org/officeDocument/2006/relationships/customXml" Target="../ink/ink87.xml"/><Relationship Id="rId12" Type="http://schemas.openxmlformats.org/officeDocument/2006/relationships/image" Target="../media/image812.emf"/><Relationship Id="rId17" Type="http://schemas.openxmlformats.org/officeDocument/2006/relationships/customXml" Target="../ink/ink92.xml"/><Relationship Id="rId25" Type="http://schemas.openxmlformats.org/officeDocument/2006/relationships/customXml" Target="../ink/ink96.xml"/><Relationship Id="rId2" Type="http://schemas.openxmlformats.org/officeDocument/2006/relationships/image" Target="../media/image38.png"/><Relationship Id="rId16" Type="http://schemas.openxmlformats.org/officeDocument/2006/relationships/image" Target="../media/image1011.emf"/><Relationship Id="rId20" Type="http://schemas.openxmlformats.org/officeDocument/2006/relationships/image" Target="../media/image1211.emf"/><Relationship Id="rId29" Type="http://schemas.openxmlformats.org/officeDocument/2006/relationships/customXml" Target="../ink/ink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emf"/><Relationship Id="rId11" Type="http://schemas.openxmlformats.org/officeDocument/2006/relationships/customXml" Target="../ink/ink89.xml"/><Relationship Id="rId24" Type="http://schemas.openxmlformats.org/officeDocument/2006/relationships/image" Target="../media/image1410.emf"/><Relationship Id="rId5" Type="http://schemas.openxmlformats.org/officeDocument/2006/relationships/customXml" Target="../ink/ink86.xml"/><Relationship Id="rId15" Type="http://schemas.openxmlformats.org/officeDocument/2006/relationships/customXml" Target="../ink/ink91.xml"/><Relationship Id="rId23" Type="http://schemas.openxmlformats.org/officeDocument/2006/relationships/customXml" Target="../ink/ink95.xml"/><Relationship Id="rId28" Type="http://schemas.openxmlformats.org/officeDocument/2006/relationships/image" Target="../media/image1610.emf"/><Relationship Id="rId10" Type="http://schemas.openxmlformats.org/officeDocument/2006/relationships/image" Target="../media/image79.emf"/><Relationship Id="rId19" Type="http://schemas.openxmlformats.org/officeDocument/2006/relationships/customXml" Target="../ink/ink93.xml"/><Relationship Id="rId4" Type="http://schemas.openxmlformats.org/officeDocument/2006/relationships/image" Target="../media/image93.emf"/><Relationship Id="rId9" Type="http://schemas.openxmlformats.org/officeDocument/2006/relationships/customXml" Target="../ink/ink88.xml"/><Relationship Id="rId14" Type="http://schemas.openxmlformats.org/officeDocument/2006/relationships/image" Target="../media/image910.emf"/><Relationship Id="rId22" Type="http://schemas.openxmlformats.org/officeDocument/2006/relationships/image" Target="../media/image1311.emf"/><Relationship Id="rId27" Type="http://schemas.openxmlformats.org/officeDocument/2006/relationships/customXml" Target="../ink/ink97.xml"/><Relationship Id="rId30" Type="http://schemas.openxmlformats.org/officeDocument/2006/relationships/image" Target="../media/image171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customXml" Target="../ink/ink104.xml"/><Relationship Id="rId18" Type="http://schemas.openxmlformats.org/officeDocument/2006/relationships/image" Target="../media/image1010.emf"/><Relationship Id="rId3" Type="http://schemas.openxmlformats.org/officeDocument/2006/relationships/customXml" Target="../ink/ink99.xml"/><Relationship Id="rId21" Type="http://schemas.openxmlformats.org/officeDocument/2006/relationships/customXml" Target="../ink/ink108.xml"/><Relationship Id="rId7" Type="http://schemas.openxmlformats.org/officeDocument/2006/relationships/customXml" Target="../ink/ink101.xml"/><Relationship Id="rId12" Type="http://schemas.openxmlformats.org/officeDocument/2006/relationships/image" Target="../media/image711.emf"/><Relationship Id="rId17" Type="http://schemas.openxmlformats.org/officeDocument/2006/relationships/customXml" Target="../ink/ink106.xml"/><Relationship Id="rId2" Type="http://schemas.openxmlformats.org/officeDocument/2006/relationships/image" Target="../media/image46.png"/><Relationship Id="rId16" Type="http://schemas.openxmlformats.org/officeDocument/2006/relationships/image" Target="../media/image94.emf"/><Relationship Id="rId20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openxmlformats.org/officeDocument/2006/relationships/customXml" Target="../ink/ink103.xml"/><Relationship Id="rId24" Type="http://schemas.openxmlformats.org/officeDocument/2006/relationships/image" Target="../media/image132.emf"/><Relationship Id="rId5" Type="http://schemas.openxmlformats.org/officeDocument/2006/relationships/customXml" Target="../ink/ink100.xml"/><Relationship Id="rId15" Type="http://schemas.openxmlformats.org/officeDocument/2006/relationships/customXml" Target="../ink/ink105.xml"/><Relationship Id="rId23" Type="http://schemas.openxmlformats.org/officeDocument/2006/relationships/customXml" Target="../ink/ink109.xml"/><Relationship Id="rId10" Type="http://schemas.openxmlformats.org/officeDocument/2006/relationships/image" Target="../media/image610.emf"/><Relationship Id="rId19" Type="http://schemas.openxmlformats.org/officeDocument/2006/relationships/customXml" Target="../ink/ink107.xml"/><Relationship Id="rId4" Type="http://schemas.openxmlformats.org/officeDocument/2006/relationships/image" Target="../media/image310.emf"/><Relationship Id="rId9" Type="http://schemas.openxmlformats.org/officeDocument/2006/relationships/customXml" Target="../ink/ink102.xml"/><Relationship Id="rId14" Type="http://schemas.openxmlformats.org/officeDocument/2006/relationships/image" Target="../media/image811.emf"/><Relationship Id="rId22" Type="http://schemas.openxmlformats.org/officeDocument/2006/relationships/image" Target="../media/image12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/>
              <a:t>EE222 Lecture 7, January 26. 2019</a:t>
            </a:r>
            <a:br>
              <a:rPr lang="en-US" sz="2800" b="1" dirty="0" smtClean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Guidelines for Class Project</a:t>
            </a:r>
          </a:p>
          <a:p>
            <a:r>
              <a:rPr lang="en-US" dirty="0"/>
              <a:t>Shannon’s Theorem on Low Energy Limit on Binary </a:t>
            </a:r>
            <a:r>
              <a:rPr lang="en-US" dirty="0" smtClean="0"/>
              <a:t>Signaling</a:t>
            </a:r>
          </a:p>
          <a:p>
            <a:r>
              <a:rPr lang="en-US" dirty="0" smtClean="0"/>
              <a:t>Power Analysis revisited</a:t>
            </a:r>
          </a:p>
          <a:p>
            <a:pPr lvl="1"/>
            <a:r>
              <a:rPr lang="en-US" dirty="0" smtClean="0"/>
              <a:t>Statistical simulation (e.g. CREST) vs. SPICE simulation</a:t>
            </a:r>
          </a:p>
          <a:p>
            <a:pPr lvl="1"/>
            <a:r>
              <a:rPr lang="en-US" dirty="0" smtClean="0"/>
              <a:t>Power Meter in SPICE-like simulation</a:t>
            </a:r>
          </a:p>
          <a:p>
            <a:pPr lvl="1"/>
            <a:r>
              <a:rPr lang="en-US" dirty="0" smtClean="0"/>
              <a:t>Use of Multiple Threshold Voltages (High Vth in noncritical paths; Low Threshold Voltages in Critical Paths)</a:t>
            </a:r>
          </a:p>
          <a:p>
            <a:pPr lvl="1"/>
            <a:r>
              <a:rPr lang="en-US" dirty="0" smtClean="0"/>
              <a:t>Leakage current vs. MOST Threshold Voltage</a:t>
            </a:r>
          </a:p>
          <a:p>
            <a:pPr lvl="1"/>
            <a:r>
              <a:rPr lang="en-US" dirty="0" smtClean="0"/>
              <a:t>Power Gating</a:t>
            </a:r>
          </a:p>
          <a:p>
            <a:pPr lvl="1"/>
            <a:r>
              <a:rPr lang="en-US" dirty="0" smtClean="0"/>
              <a:t>Threshold voltage dependence on </a:t>
            </a:r>
            <a:r>
              <a:rPr lang="en-US" dirty="0" err="1" smtClean="0"/>
              <a:t>backgate</a:t>
            </a:r>
            <a:r>
              <a:rPr lang="en-US" dirty="0" smtClean="0"/>
              <a:t> biasing in stacked transistors</a:t>
            </a:r>
          </a:p>
          <a:p>
            <a:r>
              <a:rPr lang="en-US" dirty="0" smtClean="0"/>
              <a:t>Subthreshold Logic for Ultra-Low Power Operation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35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52" y="205394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CREST vs. SPICE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1675" y="205394"/>
            <a:ext cx="3678425" cy="66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2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Meter </a:t>
            </a:r>
            <a:r>
              <a:rPr lang="en-US" sz="2000" dirty="0" smtClean="0"/>
              <a:t>( Ref. S. M. Kang, “Accurate Simulation of Power Dissipation in VLSI Circuits,” IEEE J. of Solid-State Circuits, vol. SC-21, pp. 889-891, Oct. 1986)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618378"/>
            <a:ext cx="6822949" cy="497647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/>
              <p14:cNvContentPartPr/>
              <p14:nvPr/>
            </p14:nvContentPartPr>
            <p14:xfrm>
              <a:off x="8882200" y="3811820"/>
              <a:ext cx="1987560" cy="5914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0320" y="3799940"/>
                <a:ext cx="2013840" cy="62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9976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</a:t>
            </a:r>
            <a:r>
              <a:rPr lang="en-US" dirty="0" err="1" smtClean="0"/>
              <a:t>Vy</a:t>
            </a:r>
            <a:r>
              <a:rPr lang="en-US" dirty="0" smtClean="0"/>
              <a:t>(t)- a Power Meter Output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3" y="2457450"/>
            <a:ext cx="10456606" cy="2771775"/>
          </a:xfrm>
        </p:spPr>
      </p:pic>
      <p:sp>
        <p:nvSpPr>
          <p:cNvPr id="5" name="TextBox 4"/>
          <p:cNvSpPr txBox="1"/>
          <p:nvPr/>
        </p:nvSpPr>
        <p:spPr>
          <a:xfrm>
            <a:off x="1133473" y="5876926"/>
            <a:ext cx="925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As long as Ry Cy&gt;&gt; (t - tau) and beta=</a:t>
            </a:r>
            <a:r>
              <a:rPr lang="en-US" b="1" dirty="0" err="1" smtClean="0">
                <a:solidFill>
                  <a:srgbClr val="FF0000"/>
                </a:solidFill>
              </a:rPr>
              <a:t>Vdd</a:t>
            </a:r>
            <a:r>
              <a:rPr lang="en-US" b="1" dirty="0" smtClean="0">
                <a:solidFill>
                  <a:srgbClr val="FF0000"/>
                </a:solidFill>
              </a:rPr>
              <a:t> Cy/T, then </a:t>
            </a:r>
            <a:r>
              <a:rPr lang="en-US" b="1" dirty="0" err="1" smtClean="0">
                <a:solidFill>
                  <a:srgbClr val="FF0000"/>
                </a:solidFill>
              </a:rPr>
              <a:t>Vy</a:t>
            </a:r>
            <a:r>
              <a:rPr lang="en-US" b="1" dirty="0" smtClean="0">
                <a:solidFill>
                  <a:srgbClr val="FF0000"/>
                </a:solidFill>
              </a:rPr>
              <a:t>(T)= </a:t>
            </a:r>
            <a:r>
              <a:rPr lang="en-US" b="1" dirty="0" err="1" smtClean="0">
                <a:solidFill>
                  <a:srgbClr val="FF0000"/>
                </a:solidFill>
              </a:rPr>
              <a:t>Vdd.idd</a:t>
            </a:r>
            <a:r>
              <a:rPr lang="en-US" b="1" dirty="0" smtClean="0">
                <a:solidFill>
                  <a:srgbClr val="FF0000"/>
                </a:solidFill>
              </a:rPr>
              <a:t>(average)= Average Power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18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1" y="328211"/>
            <a:ext cx="4667249" cy="611658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9216640" y="2728220"/>
              <a:ext cx="143640" cy="161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99720" y="2711300"/>
                <a:ext cx="17748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4241800" y="910220"/>
              <a:ext cx="118080" cy="11930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02560" y="855140"/>
                <a:ext cx="183960" cy="13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3980080" y="2118020"/>
              <a:ext cx="261000" cy="5198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17800" y="2039900"/>
                <a:ext cx="363600" cy="73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4427920" y="861620"/>
              <a:ext cx="2764800" cy="18169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84360" y="714740"/>
                <a:ext cx="2889000" cy="20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/>
              <p14:cNvContentPartPr/>
              <p14:nvPr/>
            </p14:nvContentPartPr>
            <p14:xfrm>
              <a:off x="5043520" y="720140"/>
              <a:ext cx="172080" cy="23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88080" y="582260"/>
                <a:ext cx="2851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/>
              <p14:cNvContentPartPr/>
              <p14:nvPr/>
            </p14:nvContentPartPr>
            <p14:xfrm>
              <a:off x="3505600" y="3975260"/>
              <a:ext cx="28800" cy="1348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16680" y="3848180"/>
                <a:ext cx="194760" cy="165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/>
              <p14:cNvContentPartPr/>
              <p14:nvPr/>
            </p14:nvContentPartPr>
            <p14:xfrm>
              <a:off x="4346920" y="68900"/>
              <a:ext cx="382320" cy="357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34680" y="52700"/>
                <a:ext cx="40176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/>
              <p14:cNvContentPartPr/>
              <p14:nvPr/>
            </p14:nvContentPartPr>
            <p14:xfrm>
              <a:off x="3943720" y="257180"/>
              <a:ext cx="357480" cy="6264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29680" y="244940"/>
                <a:ext cx="384480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Ink 25"/>
              <p14:cNvContentPartPr/>
              <p14:nvPr/>
            </p14:nvContentPartPr>
            <p14:xfrm>
              <a:off x="5503600" y="156020"/>
              <a:ext cx="514080" cy="3430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89200" y="139820"/>
                <a:ext cx="537480" cy="37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Ink 28"/>
              <p14:cNvContentPartPr/>
              <p14:nvPr/>
            </p14:nvContentPartPr>
            <p14:xfrm>
              <a:off x="5078440" y="307940"/>
              <a:ext cx="375840" cy="49500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65480" y="294620"/>
                <a:ext cx="401760" cy="52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6838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2" y="542926"/>
            <a:ext cx="9115422" cy="580072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/>
              <p14:cNvContentPartPr/>
              <p14:nvPr/>
            </p14:nvContentPartPr>
            <p14:xfrm>
              <a:off x="2320480" y="4796780"/>
              <a:ext cx="1524960" cy="1112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0040" y="4788500"/>
                <a:ext cx="154584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/>
              <p14:cNvContentPartPr/>
              <p14:nvPr/>
            </p14:nvContentPartPr>
            <p14:xfrm>
              <a:off x="2931400" y="3786620"/>
              <a:ext cx="190440" cy="14288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5280" y="3770780"/>
                <a:ext cx="217080" cy="14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Ink 22"/>
              <p14:cNvContentPartPr/>
              <p14:nvPr/>
            </p14:nvContentPartPr>
            <p14:xfrm>
              <a:off x="3117880" y="4528220"/>
              <a:ext cx="442800" cy="4377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01320" y="4519580"/>
                <a:ext cx="47808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/>
              <p14:cNvContentPartPr/>
              <p14:nvPr/>
            </p14:nvContentPartPr>
            <p14:xfrm>
              <a:off x="2280160" y="4867700"/>
              <a:ext cx="5040" cy="21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4040" y="4861580"/>
                <a:ext cx="16560" cy="1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155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79" y="335899"/>
            <a:ext cx="9702291" cy="5841064"/>
          </a:xfrm>
        </p:spPr>
      </p:pic>
    </p:spTree>
    <p:extLst>
      <p:ext uri="{BB962C8B-B14F-4D97-AF65-F5344CB8AC3E}">
        <p14:creationId xmlns:p14="http://schemas.microsoft.com/office/powerpoint/2010/main" val="3896978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62" y="225892"/>
            <a:ext cx="8348852" cy="6195279"/>
          </a:xfrm>
        </p:spPr>
      </p:pic>
    </p:spTree>
    <p:extLst>
      <p:ext uri="{BB962C8B-B14F-4D97-AF65-F5344CB8AC3E}">
        <p14:creationId xmlns:p14="http://schemas.microsoft.com/office/powerpoint/2010/main" val="277651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Subthreshold Current </a:t>
            </a:r>
            <a:r>
              <a:rPr lang="en-US" sz="2000" b="1" dirty="0"/>
              <a:t>E</a:t>
            </a:r>
            <a:r>
              <a:rPr lang="en-US" sz="2000" b="1" dirty="0" smtClean="0"/>
              <a:t>quation</a:t>
            </a:r>
            <a:endParaRPr lang="en-US" sz="2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8849" y="1825625"/>
            <a:ext cx="6154301" cy="43513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8897462" y="2798690"/>
              <a:ext cx="2703240" cy="7970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3422" y="2779250"/>
                <a:ext cx="2736000" cy="83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/>
              <p14:cNvContentPartPr/>
              <p14:nvPr/>
            </p14:nvContentPartPr>
            <p14:xfrm>
              <a:off x="9540782" y="3065450"/>
              <a:ext cx="1205280" cy="6264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24942" y="3047810"/>
                <a:ext cx="123876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Ink 35"/>
              <p14:cNvContentPartPr/>
              <p14:nvPr/>
            </p14:nvContentPartPr>
            <p14:xfrm>
              <a:off x="10597022" y="2876090"/>
              <a:ext cx="302760" cy="91980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78662" y="2861330"/>
                <a:ext cx="334800" cy="9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0" name="Ink 49"/>
              <p14:cNvContentPartPr/>
              <p14:nvPr/>
            </p14:nvContentPartPr>
            <p14:xfrm>
              <a:off x="11025422" y="3076970"/>
              <a:ext cx="796320" cy="3852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10662" y="3059330"/>
                <a:ext cx="82872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3" name="Ink 52"/>
              <p14:cNvContentPartPr/>
              <p14:nvPr/>
            </p14:nvContentPartPr>
            <p14:xfrm>
              <a:off x="11551742" y="2714450"/>
              <a:ext cx="323640" cy="119484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35902" y="2695370"/>
                <a:ext cx="360000" cy="12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6" name="Ink 85"/>
              <p14:cNvContentPartPr/>
              <p14:nvPr/>
            </p14:nvContentPartPr>
            <p14:xfrm>
              <a:off x="9334862" y="3881570"/>
              <a:ext cx="2028600" cy="161712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13622" y="3860330"/>
                <a:ext cx="2075040" cy="165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9" name="Ink 88"/>
              <p14:cNvContentPartPr/>
              <p14:nvPr/>
            </p14:nvContentPartPr>
            <p14:xfrm>
              <a:off x="10705022" y="3121250"/>
              <a:ext cx="911880" cy="40968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694222" y="3104690"/>
                <a:ext cx="937440" cy="44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7975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Leakage Power due to Leakage Currents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70" y="1269236"/>
            <a:ext cx="8185211" cy="523065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8093080" y="3865100"/>
              <a:ext cx="3480480" cy="1987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78320" y="3847100"/>
                <a:ext cx="3504240" cy="20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8078190" y="5546705"/>
              <a:ext cx="3432600" cy="9741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59110" y="5525105"/>
                <a:ext cx="3467520" cy="10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9" name="Ink 48"/>
              <p14:cNvContentPartPr/>
              <p14:nvPr/>
            </p14:nvContentPartPr>
            <p14:xfrm>
              <a:off x="2346542" y="3282530"/>
              <a:ext cx="4461120" cy="6228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35742" y="3264530"/>
                <a:ext cx="448668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1" name="Ink 50"/>
              <p14:cNvContentPartPr/>
              <p14:nvPr/>
            </p14:nvContentPartPr>
            <p14:xfrm>
              <a:off x="2459582" y="3582050"/>
              <a:ext cx="1795680" cy="1800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45542" y="3560810"/>
                <a:ext cx="18241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6" name="Ink 65"/>
              <p14:cNvContentPartPr/>
              <p14:nvPr/>
            </p14:nvContentPartPr>
            <p14:xfrm>
              <a:off x="8158022" y="2242130"/>
              <a:ext cx="1010880" cy="47952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37142" y="2232770"/>
                <a:ext cx="105048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1" name="Ink 70"/>
              <p14:cNvContentPartPr/>
              <p14:nvPr/>
            </p14:nvContentPartPr>
            <p14:xfrm>
              <a:off x="8975582" y="3994970"/>
              <a:ext cx="223560" cy="18252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57582" y="3975890"/>
                <a:ext cx="262800" cy="22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4022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78270"/>
            <a:ext cx="7757663" cy="1512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40691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Leakage current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𝐾𝑇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sz="2000" dirty="0" smtClean="0"/>
                  <a:t> = 26 mV at T=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300 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000" dirty="0" smtClean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/>
              <p14:cNvContentPartPr/>
              <p14:nvPr/>
            </p14:nvContentPartPr>
            <p14:xfrm>
              <a:off x="827724" y="3580547"/>
              <a:ext cx="1075680" cy="414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444" y="3569387"/>
                <a:ext cx="110916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/>
              <p14:cNvContentPartPr/>
              <p14:nvPr/>
            </p14:nvContentPartPr>
            <p14:xfrm>
              <a:off x="1073604" y="3622307"/>
              <a:ext cx="837720" cy="10810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9924" y="3606467"/>
                <a:ext cx="869400" cy="11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8" name="Ink 37"/>
              <p14:cNvContentPartPr/>
              <p14:nvPr/>
            </p14:nvContentPartPr>
            <p14:xfrm>
              <a:off x="10130124" y="1888187"/>
              <a:ext cx="359640" cy="82656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14284" y="1868747"/>
                <a:ext cx="397080" cy="86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7" name="Ink 146"/>
              <p14:cNvContentPartPr/>
              <p14:nvPr/>
            </p14:nvContentPartPr>
            <p14:xfrm>
              <a:off x="1397604" y="3698267"/>
              <a:ext cx="547920" cy="118872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3204" y="3682787"/>
                <a:ext cx="583200" cy="12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6" name="Ink 175"/>
              <p14:cNvContentPartPr/>
              <p14:nvPr/>
            </p14:nvContentPartPr>
            <p14:xfrm>
              <a:off x="5465244" y="2131907"/>
              <a:ext cx="4578840" cy="60624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44724" y="2112467"/>
                <a:ext cx="4619520" cy="6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7" name="Ink 196"/>
              <p14:cNvContentPartPr/>
              <p14:nvPr/>
            </p14:nvContentPartPr>
            <p14:xfrm>
              <a:off x="532884" y="3743267"/>
              <a:ext cx="1251360" cy="147240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3444" y="3721667"/>
                <a:ext cx="1288440" cy="150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4" name="Ink 243"/>
              <p14:cNvContentPartPr/>
              <p14:nvPr/>
            </p14:nvContentPartPr>
            <p14:xfrm>
              <a:off x="1859484" y="2451947"/>
              <a:ext cx="3615840" cy="327744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46884" y="2432507"/>
                <a:ext cx="3643200" cy="33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6" name="Ink 245"/>
              <p14:cNvContentPartPr/>
              <p14:nvPr/>
            </p14:nvContentPartPr>
            <p14:xfrm>
              <a:off x="2413164" y="2568587"/>
              <a:ext cx="3303000" cy="78516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92284" y="2552387"/>
                <a:ext cx="3336480" cy="81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3" name="Ink 262"/>
              <p14:cNvContentPartPr/>
              <p14:nvPr/>
            </p14:nvContentPartPr>
            <p14:xfrm>
              <a:off x="3507924" y="5114147"/>
              <a:ext cx="8004960" cy="79920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483084" y="5090027"/>
                <a:ext cx="8055000" cy="8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4" name="Ink 263"/>
              <p14:cNvContentPartPr/>
              <p14:nvPr/>
            </p14:nvContentPartPr>
            <p14:xfrm>
              <a:off x="9706764" y="4927307"/>
              <a:ext cx="2180880" cy="82980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685164" y="4903187"/>
                <a:ext cx="2226240" cy="87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6" name="Ink 265"/>
              <p14:cNvContentPartPr/>
              <p14:nvPr/>
            </p14:nvContentPartPr>
            <p14:xfrm>
              <a:off x="6422124" y="4042787"/>
              <a:ext cx="3977640" cy="777240"/>
            </p14:xfrm>
          </p:contentPart>
        </mc:Choice>
        <mc:Fallback xmlns="">
          <p:pic>
            <p:nvPicPr>
              <p:cNvPr id="266" name="Ink 26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03764" y="4020107"/>
                <a:ext cx="4018320" cy="81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5" name="Ink 274"/>
              <p14:cNvContentPartPr/>
              <p14:nvPr/>
            </p14:nvContentPartPr>
            <p14:xfrm>
              <a:off x="8163444" y="2016707"/>
              <a:ext cx="674280" cy="816120"/>
            </p14:xfrm>
          </p:contentPart>
        </mc:Choice>
        <mc:Fallback xmlns="">
          <p:pic>
            <p:nvPicPr>
              <p:cNvPr id="275" name="Ink 274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155524" y="2003027"/>
                <a:ext cx="697680" cy="8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6" name="Ink 275"/>
              <p14:cNvContentPartPr/>
              <p14:nvPr/>
            </p14:nvContentPartPr>
            <p14:xfrm>
              <a:off x="10504884" y="1892507"/>
              <a:ext cx="1183680" cy="797760"/>
            </p14:xfrm>
          </p:contentPart>
        </mc:Choice>
        <mc:Fallback xmlns="">
          <p:pic>
            <p:nvPicPr>
              <p:cNvPr id="276" name="Ink 27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483284" y="1870907"/>
                <a:ext cx="1229040" cy="84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77" name="Ink 276"/>
              <p14:cNvContentPartPr/>
              <p14:nvPr/>
            </p14:nvContentPartPr>
            <p14:xfrm>
              <a:off x="3273924" y="3085907"/>
              <a:ext cx="8547480" cy="158040"/>
            </p14:xfrm>
          </p:contentPart>
        </mc:Choice>
        <mc:Fallback xmlns="">
          <p:pic>
            <p:nvPicPr>
              <p:cNvPr id="277" name="Ink 27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262404" y="3064667"/>
                <a:ext cx="85802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78" name="Ink 277"/>
              <p14:cNvContentPartPr/>
              <p14:nvPr/>
            </p14:nvContentPartPr>
            <p14:xfrm>
              <a:off x="3962244" y="3352307"/>
              <a:ext cx="2181960" cy="945720"/>
            </p14:xfrm>
          </p:contentPart>
        </mc:Choice>
        <mc:Fallback xmlns="">
          <p:pic>
            <p:nvPicPr>
              <p:cNvPr id="278" name="Ink 27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41364" y="3335027"/>
                <a:ext cx="2224440" cy="9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81" name="Ink 280"/>
              <p14:cNvContentPartPr/>
              <p14:nvPr/>
            </p14:nvContentPartPr>
            <p14:xfrm>
              <a:off x="3422604" y="4890947"/>
              <a:ext cx="8667360" cy="252360"/>
            </p14:xfrm>
          </p:contentPart>
        </mc:Choice>
        <mc:Fallback xmlns="">
          <p:pic>
            <p:nvPicPr>
              <p:cNvPr id="281" name="Ink 28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411444" y="4869347"/>
                <a:ext cx="869976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2" name="Ink 281"/>
              <p14:cNvContentPartPr/>
              <p14:nvPr/>
            </p14:nvContentPartPr>
            <p14:xfrm>
              <a:off x="4266804" y="4754507"/>
              <a:ext cx="2136240" cy="312480"/>
            </p14:xfrm>
          </p:contentPart>
        </mc:Choice>
        <mc:Fallback xmlns="">
          <p:pic>
            <p:nvPicPr>
              <p:cNvPr id="282" name="Ink 28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246644" y="4732547"/>
                <a:ext cx="2166840" cy="35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069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Class Project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470" y="1637613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team of up top 2 students</a:t>
            </a:r>
          </a:p>
          <a:p>
            <a:r>
              <a:rPr lang="en-US" dirty="0" smtClean="0"/>
              <a:t>Both written report and in-class PPT presentation are required</a:t>
            </a:r>
          </a:p>
          <a:p>
            <a:r>
              <a:rPr lang="en-US" dirty="0" smtClean="0"/>
              <a:t>Each team presentation lasts 30 minutes</a:t>
            </a:r>
          </a:p>
          <a:p>
            <a:r>
              <a:rPr lang="en-US" dirty="0" smtClean="0"/>
              <a:t>Final written reports are due on the day of final examination in </a:t>
            </a:r>
            <a:r>
              <a:rPr lang="en-US" dirty="0" err="1" smtClean="0"/>
              <a:t>liew</a:t>
            </a:r>
            <a:r>
              <a:rPr lang="en-US" dirty="0" smtClean="0"/>
              <a:t> of final examination</a:t>
            </a:r>
          </a:p>
          <a:p>
            <a:r>
              <a:rPr lang="en-US" dirty="0" smtClean="0"/>
              <a:t>Each student will participate in evaluating others’ presentations</a:t>
            </a:r>
          </a:p>
          <a:p>
            <a:r>
              <a:rPr lang="en-US" dirty="0" smtClean="0"/>
              <a:t>Topics should be related to low-power high-speed ICs- should be discussed with instructor before finalization</a:t>
            </a:r>
          </a:p>
          <a:p>
            <a:pPr lvl="1"/>
            <a:r>
              <a:rPr lang="en-US" dirty="0" smtClean="0"/>
              <a:t>Digestion, critique and ideas for improvement of published papers (included in the lecture materials, or other papers)</a:t>
            </a:r>
          </a:p>
          <a:p>
            <a:pPr lvl="1"/>
            <a:r>
              <a:rPr lang="en-US" dirty="0" smtClean="0"/>
              <a:t>Independent IC design and analysis for low power using CAD tools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598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Leakage vs. MOST Stacking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41" y="1300009"/>
            <a:ext cx="8734428" cy="534031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/>
              <p14:cNvContentPartPr/>
              <p14:nvPr/>
            </p14:nvContentPartPr>
            <p14:xfrm>
              <a:off x="8356044" y="7332904"/>
              <a:ext cx="360" cy="3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39124" y="7315984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/>
              <p14:cNvContentPartPr/>
              <p14:nvPr/>
            </p14:nvContentPartPr>
            <p14:xfrm>
              <a:off x="4623564" y="5343073"/>
              <a:ext cx="26280" cy="100191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08444" y="5325413"/>
                <a:ext cx="59400" cy="138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k 39"/>
              <p14:cNvContentPartPr/>
              <p14:nvPr/>
            </p14:nvContentPartPr>
            <p14:xfrm>
              <a:off x="970644" y="5868313"/>
              <a:ext cx="81000" cy="19728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4084" y="5853193"/>
                <a:ext cx="1170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2" name="Ink 41"/>
              <p14:cNvContentPartPr/>
              <p14:nvPr/>
            </p14:nvContentPartPr>
            <p14:xfrm>
              <a:off x="7673844" y="7115713"/>
              <a:ext cx="7920" cy="219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56924" y="7098793"/>
                <a:ext cx="417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5" name="Ink 44"/>
              <p14:cNvContentPartPr/>
              <p14:nvPr/>
            </p14:nvContentPartPr>
            <p14:xfrm>
              <a:off x="2511804" y="4377193"/>
              <a:ext cx="442080" cy="724431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99204" y="4359910"/>
                <a:ext cx="470160" cy="7607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0" name="Ink 49"/>
              <p14:cNvContentPartPr/>
              <p14:nvPr/>
            </p14:nvContentPartPr>
            <p14:xfrm>
              <a:off x="2390484" y="4199353"/>
              <a:ext cx="402480" cy="344991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72124" y="4181347"/>
                <a:ext cx="439560" cy="3817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4" name="Ink 53"/>
              <p14:cNvContentPartPr/>
              <p14:nvPr/>
            </p14:nvContentPartPr>
            <p14:xfrm>
              <a:off x="1769844" y="6097273"/>
              <a:ext cx="400320" cy="42984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52204" y="6078193"/>
                <a:ext cx="432360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6" name="Ink 55"/>
              <p14:cNvContentPartPr/>
              <p14:nvPr/>
            </p14:nvContentPartPr>
            <p14:xfrm>
              <a:off x="1719084" y="6174313"/>
              <a:ext cx="48600" cy="25560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10804" y="6155593"/>
                <a:ext cx="68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7" name="Ink 56"/>
              <p14:cNvContentPartPr/>
              <p14:nvPr/>
            </p14:nvContentPartPr>
            <p14:xfrm>
              <a:off x="6612924" y="5981353"/>
              <a:ext cx="3381480" cy="32652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45244" y="5840593"/>
                <a:ext cx="3551400" cy="63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5" name="Ink 64"/>
              <p14:cNvContentPartPr/>
              <p14:nvPr/>
            </p14:nvContentPartPr>
            <p14:xfrm>
              <a:off x="9998004" y="4548193"/>
              <a:ext cx="1763280" cy="2737474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983244" y="4525153"/>
                <a:ext cx="1787760" cy="27774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6" name="Ink 75"/>
              <p14:cNvContentPartPr/>
              <p14:nvPr/>
            </p14:nvContentPartPr>
            <p14:xfrm>
              <a:off x="11819244" y="5377273"/>
              <a:ext cx="204840" cy="18972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803044" y="5354593"/>
                <a:ext cx="231840" cy="23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5765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Biasing for VT Change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7" y="1322839"/>
            <a:ext cx="8494881" cy="539228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4938924" y="782627"/>
              <a:ext cx="397440" cy="3481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5604" y="767867"/>
                <a:ext cx="42156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4858644" y="1228307"/>
              <a:ext cx="240840" cy="73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8844" y="1217507"/>
                <a:ext cx="27144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4985724" y="1154507"/>
              <a:ext cx="92160" cy="2728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69884" y="1136867"/>
                <a:ext cx="1188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/>
              <p14:cNvContentPartPr/>
              <p14:nvPr/>
            </p14:nvContentPartPr>
            <p14:xfrm>
              <a:off x="5156364" y="1046147"/>
              <a:ext cx="123120" cy="4179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39804" y="1024547"/>
                <a:ext cx="15948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/>
              <p14:cNvContentPartPr/>
              <p14:nvPr/>
            </p14:nvContentPartPr>
            <p14:xfrm>
              <a:off x="1790004" y="2676947"/>
              <a:ext cx="4648680" cy="1126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78124" y="2659667"/>
                <a:ext cx="467712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/>
              <p14:cNvContentPartPr/>
              <p14:nvPr/>
            </p14:nvContentPartPr>
            <p14:xfrm>
              <a:off x="8234004" y="1667147"/>
              <a:ext cx="1281600" cy="3787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21404" y="1648067"/>
                <a:ext cx="131112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Ink 36"/>
              <p14:cNvContentPartPr/>
              <p14:nvPr/>
            </p14:nvContentPartPr>
            <p14:xfrm>
              <a:off x="3290124" y="3255107"/>
              <a:ext cx="2530800" cy="6318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73564" y="3234227"/>
                <a:ext cx="2567520" cy="65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8" name="Ink 37"/>
              <p14:cNvContentPartPr/>
              <p14:nvPr/>
            </p14:nvContentPartPr>
            <p14:xfrm>
              <a:off x="5019204" y="4980587"/>
              <a:ext cx="285480" cy="30024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03724" y="4963307"/>
                <a:ext cx="319680" cy="33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0090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Threshold Voltages for HP, SP, LP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09" y="1245293"/>
            <a:ext cx="7988087" cy="5235406"/>
          </a:xfrm>
        </p:spPr>
      </p:pic>
    </p:spTree>
    <p:extLst>
      <p:ext uri="{BB962C8B-B14F-4D97-AF65-F5344CB8AC3E}">
        <p14:creationId xmlns:p14="http://schemas.microsoft.com/office/powerpoint/2010/main" val="1231373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Multi-VT design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17" y="1349406"/>
            <a:ext cx="8166684" cy="505513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/>
              <p14:cNvContentPartPr/>
              <p14:nvPr/>
            </p14:nvContentPartPr>
            <p14:xfrm>
              <a:off x="2556804" y="753827"/>
              <a:ext cx="438840" cy="747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8804" y="737987"/>
                <a:ext cx="468720" cy="78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926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Gating to Turn Power Supply On &amp; OFF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41" y="1362075"/>
            <a:ext cx="8218459" cy="509633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287804" y="1270427"/>
              <a:ext cx="2457720" cy="77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5204" y="1253507"/>
                <a:ext cx="248400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2384004" y="1857947"/>
              <a:ext cx="3193200" cy="35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1764" y="1841747"/>
                <a:ext cx="3221280" cy="7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7778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Voltage Scaling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69" y="1391429"/>
            <a:ext cx="8329110" cy="503794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/>
              <p14:cNvContentPartPr/>
              <p14:nvPr/>
            </p14:nvContentPartPr>
            <p14:xfrm>
              <a:off x="4938924" y="722147"/>
              <a:ext cx="631080" cy="5385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17324" y="708107"/>
                <a:ext cx="671760" cy="57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/>
              <p14:cNvContentPartPr/>
              <p14:nvPr/>
            </p14:nvContentPartPr>
            <p14:xfrm>
              <a:off x="5910204" y="482747"/>
              <a:ext cx="244440" cy="756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4724" y="464747"/>
                <a:ext cx="278640" cy="7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/>
              <p14:cNvContentPartPr/>
              <p14:nvPr/>
            </p14:nvContentPartPr>
            <p14:xfrm>
              <a:off x="4519164" y="542147"/>
              <a:ext cx="342000" cy="7185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01524" y="526667"/>
                <a:ext cx="374400" cy="75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4863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Voltage Scaling and Logic Delay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8" y="1270878"/>
            <a:ext cx="8019424" cy="517754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721044" y="3666587"/>
              <a:ext cx="548280" cy="1430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2324" y="3647147"/>
                <a:ext cx="573120" cy="147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/>
              <p14:cNvContentPartPr/>
              <p14:nvPr/>
            </p14:nvContentPartPr>
            <p14:xfrm>
              <a:off x="5260764" y="5412947"/>
              <a:ext cx="767160" cy="5328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42044" y="5392787"/>
                <a:ext cx="795240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/>
              <p14:cNvContentPartPr/>
              <p14:nvPr/>
            </p14:nvContentPartPr>
            <p14:xfrm>
              <a:off x="2358804" y="5492147"/>
              <a:ext cx="2465280" cy="8168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46924" y="5470907"/>
                <a:ext cx="2500560" cy="8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/>
              <p14:cNvContentPartPr/>
              <p14:nvPr/>
            </p14:nvContentPartPr>
            <p14:xfrm>
              <a:off x="9644484" y="5713547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27564" y="5696627"/>
                <a:ext cx="34200" cy="3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5661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 Low Power Design- Subthreshold Op.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13" y="1489031"/>
            <a:ext cx="8374811" cy="5136966"/>
          </a:xfrm>
        </p:spPr>
      </p:pic>
      <p:sp>
        <p:nvSpPr>
          <p:cNvPr id="5" name="TextBox 4"/>
          <p:cNvSpPr txBox="1"/>
          <p:nvPr/>
        </p:nvSpPr>
        <p:spPr>
          <a:xfrm>
            <a:off x="10029825" y="4714873"/>
            <a:ext cx="1543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EMV=Energy-minimum Voltage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9976760" y="4669340"/>
              <a:ext cx="234720" cy="11826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56240" y="4654580"/>
                <a:ext cx="266760" cy="12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10064240" y="4979300"/>
              <a:ext cx="493920" cy="640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47320" y="4973180"/>
                <a:ext cx="52956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11220560" y="4628300"/>
              <a:ext cx="214200" cy="12531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01480" y="4615700"/>
                <a:ext cx="254520" cy="12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/>
              <p14:cNvContentPartPr/>
              <p14:nvPr/>
            </p14:nvContentPartPr>
            <p14:xfrm>
              <a:off x="734840" y="6169100"/>
              <a:ext cx="1594440" cy="4986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0080" y="6148220"/>
                <a:ext cx="1629000" cy="53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/>
              <p14:cNvContentPartPr/>
              <p14:nvPr/>
            </p14:nvContentPartPr>
            <p14:xfrm>
              <a:off x="6631644" y="1281947"/>
              <a:ext cx="4293360" cy="108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20484" y="1270787"/>
                <a:ext cx="43178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/>
              <p14:cNvContentPartPr/>
              <p14:nvPr/>
            </p14:nvContentPartPr>
            <p14:xfrm>
              <a:off x="6673044" y="1334147"/>
              <a:ext cx="360" cy="154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65844" y="1326947"/>
                <a:ext cx="14760" cy="2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8519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Leakage Latch with Tristate Buffer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1413906"/>
            <a:ext cx="8216275" cy="5015469"/>
          </a:xfrm>
        </p:spPr>
      </p:pic>
    </p:spTree>
    <p:extLst>
      <p:ext uri="{BB962C8B-B14F-4D97-AF65-F5344CB8AC3E}">
        <p14:creationId xmlns:p14="http://schemas.microsoft.com/office/powerpoint/2010/main" val="3894422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7645400" y="3397251"/>
            <a:ext cx="2560638" cy="5127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Global Signaling Methodologies</a:t>
            </a:r>
          </a:p>
        </p:txBody>
      </p:sp>
      <p:sp>
        <p:nvSpPr>
          <p:cNvPr id="37892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5886450" y="990600"/>
            <a:ext cx="0" cy="476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H="1">
            <a:off x="2805113" y="1457326"/>
            <a:ext cx="3067050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2819400" y="1444625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909764" y="1924050"/>
            <a:ext cx="43767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</a:rPr>
              <a:t>Interconnect topology optimization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H="1">
            <a:off x="5870576" y="1455739"/>
            <a:ext cx="229711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>
            <a:off x="8167688" y="1439863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7018338" y="1863725"/>
            <a:ext cx="37639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</a:rPr>
              <a:t>Circuit level interconnect design</a:t>
            </a: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2066925" y="271145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H="1">
            <a:off x="2057400" y="32067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2595563" y="29733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Tree construction</a:t>
            </a:r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2066925" y="3224213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 flipH="1">
            <a:off x="2047875" y="3730625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2633663" y="3497264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Wire sizing</a:t>
            </a: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2066925" y="373380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 flipH="1">
            <a:off x="2057400" y="42354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2657475" y="40020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Wire spacing</a:t>
            </a:r>
          </a:p>
        </p:txBody>
      </p:sp>
      <p:sp>
        <p:nvSpPr>
          <p:cNvPr id="37909" name="Line 21"/>
          <p:cNvSpPr>
            <a:spLocks noChangeShapeType="1"/>
          </p:cNvSpPr>
          <p:nvPr/>
        </p:nvSpPr>
        <p:spPr bwMode="auto">
          <a:xfrm>
            <a:off x="2066925" y="424815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 flipH="1">
            <a:off x="2047875" y="4754563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2643188" y="4530726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Wire shaping</a:t>
            </a:r>
          </a:p>
        </p:txBody>
      </p:sp>
      <p:sp>
        <p:nvSpPr>
          <p:cNvPr id="37912" name="Line 12"/>
          <p:cNvSpPr>
            <a:spLocks noChangeShapeType="1"/>
          </p:cNvSpPr>
          <p:nvPr/>
        </p:nvSpPr>
        <p:spPr bwMode="auto">
          <a:xfrm>
            <a:off x="7172325" y="267335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3" name="Line 13"/>
          <p:cNvSpPr>
            <a:spLocks noChangeShapeType="1"/>
          </p:cNvSpPr>
          <p:nvPr/>
        </p:nvSpPr>
        <p:spPr bwMode="auto">
          <a:xfrm flipH="1">
            <a:off x="7162800" y="31686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4" name="Text Box 14"/>
          <p:cNvSpPr txBox="1">
            <a:spLocks noChangeArrowheads="1"/>
          </p:cNvSpPr>
          <p:nvPr/>
        </p:nvSpPr>
        <p:spPr bwMode="auto">
          <a:xfrm>
            <a:off x="7748588" y="29352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Tapered buffers</a:t>
            </a:r>
          </a:p>
        </p:txBody>
      </p:sp>
      <p:sp>
        <p:nvSpPr>
          <p:cNvPr id="37915" name="Line 15"/>
          <p:cNvSpPr>
            <a:spLocks noChangeShapeType="1"/>
          </p:cNvSpPr>
          <p:nvPr/>
        </p:nvSpPr>
        <p:spPr bwMode="auto">
          <a:xfrm>
            <a:off x="7172325" y="3186113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6" name="Line 16"/>
          <p:cNvSpPr>
            <a:spLocks noChangeShapeType="1"/>
          </p:cNvSpPr>
          <p:nvPr/>
        </p:nvSpPr>
        <p:spPr bwMode="auto">
          <a:xfrm flipH="1">
            <a:off x="7153275" y="3692525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7" name="Text Box 17"/>
          <p:cNvSpPr txBox="1">
            <a:spLocks noChangeArrowheads="1"/>
          </p:cNvSpPr>
          <p:nvPr/>
        </p:nvSpPr>
        <p:spPr bwMode="auto">
          <a:xfrm>
            <a:off x="7739063" y="3459164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Repeater insertion</a:t>
            </a:r>
          </a:p>
        </p:txBody>
      </p:sp>
      <p:sp>
        <p:nvSpPr>
          <p:cNvPr id="37918" name="Line 18"/>
          <p:cNvSpPr>
            <a:spLocks noChangeShapeType="1"/>
          </p:cNvSpPr>
          <p:nvPr/>
        </p:nvSpPr>
        <p:spPr bwMode="auto">
          <a:xfrm>
            <a:off x="7172325" y="369570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9" name="Line 19"/>
          <p:cNvSpPr>
            <a:spLocks noChangeShapeType="1"/>
          </p:cNvSpPr>
          <p:nvPr/>
        </p:nvSpPr>
        <p:spPr bwMode="auto">
          <a:xfrm flipH="1">
            <a:off x="7162800" y="41973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0" name="Text Box 20"/>
          <p:cNvSpPr txBox="1">
            <a:spLocks noChangeArrowheads="1"/>
          </p:cNvSpPr>
          <p:nvPr/>
        </p:nvSpPr>
        <p:spPr bwMode="auto">
          <a:xfrm>
            <a:off x="7762875" y="39639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Shield insertion</a:t>
            </a:r>
          </a:p>
        </p:txBody>
      </p:sp>
      <p:sp>
        <p:nvSpPr>
          <p:cNvPr id="37921" name="Line 21"/>
          <p:cNvSpPr>
            <a:spLocks noChangeShapeType="1"/>
          </p:cNvSpPr>
          <p:nvPr/>
        </p:nvSpPr>
        <p:spPr bwMode="auto">
          <a:xfrm>
            <a:off x="7172325" y="421005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2" name="Line 22"/>
          <p:cNvSpPr>
            <a:spLocks noChangeShapeType="1"/>
          </p:cNvSpPr>
          <p:nvPr/>
        </p:nvSpPr>
        <p:spPr bwMode="auto">
          <a:xfrm flipH="1">
            <a:off x="7153275" y="4716463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3" name="Text Box 23"/>
          <p:cNvSpPr txBox="1">
            <a:spLocks noChangeArrowheads="1"/>
          </p:cNvSpPr>
          <p:nvPr/>
        </p:nvSpPr>
        <p:spPr bwMode="auto">
          <a:xfrm>
            <a:off x="7758113" y="4521201"/>
            <a:ext cx="2571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Signal rerouting and wire reordering</a:t>
            </a:r>
          </a:p>
        </p:txBody>
      </p:sp>
    </p:spTree>
    <p:extLst>
      <p:ext uri="{BB962C8B-B14F-4D97-AF65-F5344CB8AC3E}">
        <p14:creationId xmlns:p14="http://schemas.microsoft.com/office/powerpoint/2010/main" val="7776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/>
              <a:t>Fundamental Lower Limit of Energy Required for Signal Transfer</a:t>
            </a:r>
            <a:br>
              <a:rPr lang="en-US" sz="3200" b="1" dirty="0" smtClean="0"/>
            </a:br>
            <a:r>
              <a:rPr lang="en-US" sz="3200" b="1" dirty="0" smtClean="0"/>
              <a:t>(Ref. Ultra Low Power Bioelectronics, Sect. 22.5)</a:t>
            </a:r>
            <a:br>
              <a:rPr lang="en-US" sz="3200" b="1" dirty="0" smtClean="0"/>
            </a:br>
            <a:endParaRPr lang="en-US" sz="3200" b="1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99" y="1300079"/>
            <a:ext cx="6285390" cy="518750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/>
              <p14:cNvContentPartPr/>
              <p14:nvPr/>
            </p14:nvContentPartPr>
            <p14:xfrm>
              <a:off x="4215810" y="2371460"/>
              <a:ext cx="3152520" cy="417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01050" y="2355260"/>
                <a:ext cx="31824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/>
              <p14:cNvContentPartPr/>
              <p14:nvPr/>
            </p14:nvContentPartPr>
            <p14:xfrm>
              <a:off x="6308130" y="2599700"/>
              <a:ext cx="2582640" cy="486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93010" y="2582780"/>
                <a:ext cx="26172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/>
              <p14:cNvContentPartPr/>
              <p14:nvPr/>
            </p14:nvContentPartPr>
            <p14:xfrm>
              <a:off x="3035370" y="2799140"/>
              <a:ext cx="3960" cy="54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21330" y="2785100"/>
                <a:ext cx="2844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Ink 28"/>
              <p14:cNvContentPartPr/>
              <p14:nvPr/>
            </p14:nvContentPartPr>
            <p14:xfrm>
              <a:off x="3658170" y="2787980"/>
              <a:ext cx="899640" cy="291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43410" y="2774660"/>
                <a:ext cx="93456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/>
              <p14:cNvContentPartPr/>
              <p14:nvPr/>
            </p14:nvContentPartPr>
            <p14:xfrm>
              <a:off x="3278370" y="2578820"/>
              <a:ext cx="1165320" cy="2232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61450" y="2559380"/>
                <a:ext cx="120384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Ink 33"/>
              <p14:cNvContentPartPr/>
              <p14:nvPr/>
            </p14:nvContentPartPr>
            <p14:xfrm>
              <a:off x="3710730" y="3460100"/>
              <a:ext cx="2160" cy="36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98490" y="3447860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8" name="Ink 37"/>
              <p14:cNvContentPartPr/>
              <p14:nvPr/>
            </p14:nvContentPartPr>
            <p14:xfrm>
              <a:off x="3656370" y="3439580"/>
              <a:ext cx="5185080" cy="9684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42330" y="3426260"/>
                <a:ext cx="5211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0" name="Ink 39"/>
              <p14:cNvContentPartPr/>
              <p14:nvPr/>
            </p14:nvContentPartPr>
            <p14:xfrm>
              <a:off x="2829090" y="3678260"/>
              <a:ext cx="6048360" cy="7488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12890" y="3663500"/>
                <a:ext cx="608364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/>
              <p14:cNvContentPartPr/>
              <p14:nvPr/>
            </p14:nvContentPartPr>
            <p14:xfrm>
              <a:off x="5657970" y="5884340"/>
              <a:ext cx="3960" cy="1440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645010" y="5871380"/>
                <a:ext cx="2628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6" name="Ink 45"/>
              <p14:cNvContentPartPr/>
              <p14:nvPr/>
            </p14:nvContentPartPr>
            <p14:xfrm>
              <a:off x="5645010" y="5884340"/>
              <a:ext cx="1962720" cy="5616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629170" y="5870660"/>
                <a:ext cx="199800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8" name="Ink 47"/>
              <p14:cNvContentPartPr/>
              <p14:nvPr/>
            </p14:nvContentPartPr>
            <p14:xfrm>
              <a:off x="8216850" y="5927900"/>
              <a:ext cx="572400" cy="3204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207490" y="5913500"/>
                <a:ext cx="6026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9" name="Ink 58"/>
              <p14:cNvContentPartPr/>
              <p14:nvPr/>
            </p14:nvContentPartPr>
            <p14:xfrm>
              <a:off x="3377010" y="5869220"/>
              <a:ext cx="1539360" cy="6012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361530" y="5854100"/>
                <a:ext cx="157644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0" name="Ink 59"/>
              <p14:cNvContentPartPr/>
              <p14:nvPr/>
            </p14:nvContentPartPr>
            <p14:xfrm>
              <a:off x="2879850" y="6103220"/>
              <a:ext cx="839520" cy="439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864010" y="6087380"/>
                <a:ext cx="87732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/>
              <p14:cNvContentPartPr/>
              <p14:nvPr/>
            </p14:nvContentPartPr>
            <p14:xfrm>
              <a:off x="1620210" y="5699300"/>
              <a:ext cx="628560" cy="98316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598250" y="5678068"/>
                <a:ext cx="676440" cy="10285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0338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5400"/>
            <a:ext cx="9144000" cy="838200"/>
          </a:xfrm>
          <a:noFill/>
        </p:spPr>
        <p:txBody>
          <a:bodyPr vert="horz" lIns="0" tIns="0" rIns="0" bIns="0" rtlCol="0" anchor="ctr">
            <a:normAutofit/>
          </a:bodyPr>
          <a:lstStyle/>
          <a:p>
            <a:pPr eaLnBrk="1" hangingPunct="1"/>
            <a:r>
              <a:rPr lang="en-US" altLang="en-US" sz="3200"/>
              <a:t>Cascaded Buffers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038350" y="4835525"/>
            <a:ext cx="754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1600"/>
              <a:t>Assume R</a:t>
            </a:r>
            <a:r>
              <a:rPr lang="en-US" altLang="en-US" sz="1600" baseline="-25000"/>
              <a:t>INT</a:t>
            </a:r>
            <a:r>
              <a:rPr lang="en-US" altLang="en-US" sz="1600"/>
              <a:t> = 100 Ω – fairly small if increase buffer size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17" name="Group 137"/>
          <p:cNvGrpSpPr>
            <a:grpSpLocks/>
          </p:cNvGrpSpPr>
          <p:nvPr/>
        </p:nvGrpSpPr>
        <p:grpSpPr bwMode="auto">
          <a:xfrm>
            <a:off x="6386514" y="1593850"/>
            <a:ext cx="3817937" cy="946150"/>
            <a:chOff x="3063" y="864"/>
            <a:chExt cx="2405" cy="596"/>
          </a:xfrm>
        </p:grpSpPr>
        <p:sp>
          <p:nvSpPr>
            <p:cNvPr id="38960" name="Line 31"/>
            <p:cNvSpPr>
              <a:spLocks noChangeShapeType="1"/>
            </p:cNvSpPr>
            <p:nvPr/>
          </p:nvSpPr>
          <p:spPr bwMode="auto">
            <a:xfrm>
              <a:off x="3063" y="1055"/>
              <a:ext cx="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1" name="Line 32"/>
            <p:cNvSpPr>
              <a:spLocks noChangeShapeType="1"/>
            </p:cNvSpPr>
            <p:nvPr/>
          </p:nvSpPr>
          <p:spPr bwMode="auto">
            <a:xfrm>
              <a:off x="5058" y="1049"/>
              <a:ext cx="3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962" name="Group 33"/>
            <p:cNvGrpSpPr>
              <a:grpSpLocks/>
            </p:cNvGrpSpPr>
            <p:nvPr/>
          </p:nvGrpSpPr>
          <p:grpSpPr bwMode="auto">
            <a:xfrm>
              <a:off x="3369" y="924"/>
              <a:ext cx="287" cy="259"/>
              <a:chOff x="1065" y="1875"/>
              <a:chExt cx="315" cy="285"/>
            </a:xfrm>
          </p:grpSpPr>
          <p:sp>
            <p:nvSpPr>
              <p:cNvPr id="38978" name="AutoShape 34"/>
              <p:cNvSpPr>
                <a:spLocks noChangeArrowheads="1"/>
              </p:cNvSpPr>
              <p:nvPr/>
            </p:nvSpPr>
            <p:spPr bwMode="auto">
              <a:xfrm rot="5400000">
                <a:off x="1045" y="1895"/>
                <a:ext cx="285" cy="246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900"/>
              </a:p>
            </p:txBody>
          </p:sp>
          <p:sp>
            <p:nvSpPr>
              <p:cNvPr id="38979" name="Oval 35"/>
              <p:cNvSpPr>
                <a:spLocks noChangeArrowheads="1"/>
              </p:cNvSpPr>
              <p:nvPr/>
            </p:nvSpPr>
            <p:spPr bwMode="auto">
              <a:xfrm>
                <a:off x="1316" y="1988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900"/>
              </a:p>
            </p:txBody>
          </p:sp>
        </p:grpSp>
        <p:grpSp>
          <p:nvGrpSpPr>
            <p:cNvPr id="38963" name="Group 36"/>
            <p:cNvGrpSpPr>
              <a:grpSpLocks/>
            </p:cNvGrpSpPr>
            <p:nvPr/>
          </p:nvGrpSpPr>
          <p:grpSpPr bwMode="auto">
            <a:xfrm>
              <a:off x="3965" y="885"/>
              <a:ext cx="368" cy="338"/>
              <a:chOff x="2801" y="835"/>
              <a:chExt cx="378" cy="348"/>
            </a:xfrm>
          </p:grpSpPr>
          <p:sp>
            <p:nvSpPr>
              <p:cNvPr id="38976" name="AutoShape 37"/>
              <p:cNvSpPr>
                <a:spLocks noChangeArrowheads="1"/>
              </p:cNvSpPr>
              <p:nvPr/>
            </p:nvSpPr>
            <p:spPr bwMode="auto">
              <a:xfrm rot="5400000">
                <a:off x="2777" y="859"/>
                <a:ext cx="348" cy="300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900"/>
              </a:p>
            </p:txBody>
          </p:sp>
          <p:sp>
            <p:nvSpPr>
              <p:cNvPr id="38977" name="Oval 38"/>
              <p:cNvSpPr>
                <a:spLocks noChangeArrowheads="1"/>
              </p:cNvSpPr>
              <p:nvPr/>
            </p:nvSpPr>
            <p:spPr bwMode="auto">
              <a:xfrm>
                <a:off x="3101" y="969"/>
                <a:ext cx="78" cy="7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900"/>
              </a:p>
            </p:txBody>
          </p:sp>
        </p:grpSp>
        <p:sp>
          <p:nvSpPr>
            <p:cNvPr id="38964" name="AutoShape 39"/>
            <p:cNvSpPr>
              <a:spLocks noChangeArrowheads="1"/>
            </p:cNvSpPr>
            <p:nvPr/>
          </p:nvSpPr>
          <p:spPr bwMode="auto">
            <a:xfrm rot="5400000">
              <a:off x="4618" y="890"/>
              <a:ext cx="379" cy="328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38965" name="Oval 40"/>
            <p:cNvSpPr>
              <a:spLocks noChangeArrowheads="1"/>
            </p:cNvSpPr>
            <p:nvPr/>
          </p:nvSpPr>
          <p:spPr bwMode="auto">
            <a:xfrm>
              <a:off x="4975" y="1010"/>
              <a:ext cx="85" cy="8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38966" name="Line 41"/>
            <p:cNvSpPr>
              <a:spLocks noChangeShapeType="1"/>
            </p:cNvSpPr>
            <p:nvPr/>
          </p:nvSpPr>
          <p:spPr bwMode="auto">
            <a:xfrm>
              <a:off x="3656" y="1053"/>
              <a:ext cx="3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7" name="Line 42"/>
            <p:cNvSpPr>
              <a:spLocks noChangeShapeType="1"/>
            </p:cNvSpPr>
            <p:nvPr/>
          </p:nvSpPr>
          <p:spPr bwMode="auto">
            <a:xfrm>
              <a:off x="4331" y="1053"/>
              <a:ext cx="3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8" name="Line 43"/>
            <p:cNvSpPr>
              <a:spLocks noChangeShapeType="1"/>
            </p:cNvSpPr>
            <p:nvPr/>
          </p:nvSpPr>
          <p:spPr bwMode="auto">
            <a:xfrm>
              <a:off x="5357" y="1045"/>
              <a:ext cx="0" cy="2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9" name="Line 44"/>
            <p:cNvSpPr>
              <a:spLocks noChangeShapeType="1"/>
            </p:cNvSpPr>
            <p:nvPr/>
          </p:nvSpPr>
          <p:spPr bwMode="auto">
            <a:xfrm>
              <a:off x="5235" y="1288"/>
              <a:ext cx="23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0" name="Line 45"/>
            <p:cNvSpPr>
              <a:spLocks noChangeShapeType="1"/>
            </p:cNvSpPr>
            <p:nvPr/>
          </p:nvSpPr>
          <p:spPr bwMode="auto">
            <a:xfrm>
              <a:off x="5235" y="1339"/>
              <a:ext cx="23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1" name="Line 46"/>
            <p:cNvSpPr>
              <a:spLocks noChangeShapeType="1"/>
            </p:cNvSpPr>
            <p:nvPr/>
          </p:nvSpPr>
          <p:spPr bwMode="auto">
            <a:xfrm>
              <a:off x="5357" y="1339"/>
              <a:ext cx="0" cy="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972" name="Group 47"/>
            <p:cNvGrpSpPr>
              <a:grpSpLocks/>
            </p:cNvGrpSpPr>
            <p:nvPr/>
          </p:nvGrpSpPr>
          <p:grpSpPr bwMode="auto">
            <a:xfrm>
              <a:off x="5317" y="1429"/>
              <a:ext cx="82" cy="31"/>
              <a:chOff x="3252" y="1717"/>
              <a:chExt cx="80" cy="30"/>
            </a:xfrm>
          </p:grpSpPr>
          <p:sp>
            <p:nvSpPr>
              <p:cNvPr id="38973" name="Line 48"/>
              <p:cNvSpPr>
                <a:spLocks noChangeShapeType="1"/>
              </p:cNvSpPr>
              <p:nvPr/>
            </p:nvSpPr>
            <p:spPr bwMode="auto">
              <a:xfrm>
                <a:off x="3252" y="1717"/>
                <a:ext cx="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74" name="Line 49"/>
              <p:cNvSpPr>
                <a:spLocks noChangeShapeType="1"/>
              </p:cNvSpPr>
              <p:nvPr/>
            </p:nvSpPr>
            <p:spPr bwMode="auto">
              <a:xfrm>
                <a:off x="3265" y="1732"/>
                <a:ext cx="5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75" name="Line 50"/>
              <p:cNvSpPr>
                <a:spLocks noChangeShapeType="1"/>
              </p:cNvSpPr>
              <p:nvPr/>
            </p:nvSpPr>
            <p:spPr bwMode="auto">
              <a:xfrm>
                <a:off x="3279" y="1747"/>
                <a:ext cx="2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8918" name="Rectangle 93"/>
          <p:cNvSpPr>
            <a:spLocks noChangeArrowheads="1"/>
          </p:cNvSpPr>
          <p:nvPr/>
        </p:nvSpPr>
        <p:spPr bwMode="auto">
          <a:xfrm>
            <a:off x="4402138" y="1679576"/>
            <a:ext cx="10969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ym typeface="Symbol" panose="05050102010706020507" pitchFamily="18" charset="2"/>
              </a:rPr>
              <a:t></a:t>
            </a:r>
            <a:endParaRPr lang="en-US" altLang="en-US" sz="1800">
              <a:sym typeface="Symbol" panose="05050102010706020507" pitchFamily="18" charset="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ym typeface="Symbol" panose="05050102010706020507" pitchFamily="18" charset="2"/>
              </a:rPr>
              <a:t>Cascaded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ym typeface="Symbol" panose="05050102010706020507" pitchFamily="18" charset="2"/>
              </a:rPr>
              <a:t>buffers</a:t>
            </a:r>
            <a:endParaRPr lang="en-US" altLang="en-US" sz="1600"/>
          </a:p>
        </p:txBody>
      </p:sp>
      <p:sp>
        <p:nvSpPr>
          <p:cNvPr id="38919" name="Rectangle 94"/>
          <p:cNvSpPr>
            <a:spLocks noChangeArrowheads="1"/>
          </p:cNvSpPr>
          <p:nvPr/>
        </p:nvSpPr>
        <p:spPr bwMode="auto">
          <a:xfrm>
            <a:off x="7315201" y="2355851"/>
            <a:ext cx="1222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Brush Script MT" panose="03060802040406070304" pitchFamily="66" charset="0"/>
                <a:cs typeface="Courier New" panose="02070309020205020404" pitchFamily="49" charset="0"/>
              </a:rPr>
              <a:t>T</a:t>
            </a:r>
            <a:r>
              <a:rPr lang="en-US" altLang="en-US" sz="1200" baseline="-25000">
                <a:latin typeface="Brush Script MT" panose="03060802040406070304" pitchFamily="66" charset="0"/>
                <a:cs typeface="Courier New" panose="02070309020205020404" pitchFamily="49" charset="0"/>
              </a:rPr>
              <a:t>PD</a:t>
            </a:r>
            <a:r>
              <a:rPr lang="en-US" altLang="en-US" sz="1200">
                <a:latin typeface="Brush Script MT" panose="03060802040406070304" pitchFamily="66" charset="0"/>
                <a:cs typeface="Courier New" panose="02070309020205020404" pitchFamily="49" charset="0"/>
              </a:rPr>
              <a:t> </a:t>
            </a:r>
            <a:r>
              <a:rPr lang="en-US" altLang="en-US" sz="1400">
                <a:latin typeface="Brush Script MT" panose="03060802040406070304" pitchFamily="66" charset="0"/>
                <a:cs typeface="Courier New" panose="02070309020205020404" pitchFamily="49" charset="0"/>
                <a:sym typeface="Symbol" panose="05050102010706020507" pitchFamily="18" charset="2"/>
              </a:rPr>
              <a:t> </a:t>
            </a:r>
            <a:r>
              <a:rPr lang="en-US" altLang="en-US" sz="1800">
                <a:latin typeface="BrushScrD" pitchFamily="66" charset="0"/>
                <a:cs typeface="Courier New" panose="02070309020205020404" pitchFamily="49" charset="0"/>
                <a:sym typeface="Symbol" panose="05050102010706020507" pitchFamily="18" charset="2"/>
              </a:rPr>
              <a:t>l</a:t>
            </a:r>
          </a:p>
        </p:txBody>
      </p:sp>
      <p:sp>
        <p:nvSpPr>
          <p:cNvPr id="38920" name="Rectangle 128"/>
          <p:cNvSpPr>
            <a:spLocks noChangeArrowheads="1"/>
          </p:cNvSpPr>
          <p:nvPr/>
        </p:nvSpPr>
        <p:spPr bwMode="auto">
          <a:xfrm>
            <a:off x="6081713" y="3886200"/>
            <a:ext cx="434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1600"/>
              <a:t>R</a:t>
            </a:r>
            <a:r>
              <a:rPr lang="en-US" altLang="en-US" sz="1600" baseline="-25000"/>
              <a:t>INT</a:t>
            </a:r>
            <a:r>
              <a:rPr lang="en-US" altLang="en-US" sz="1600"/>
              <a:t> and C</a:t>
            </a:r>
            <a:r>
              <a:rPr lang="en-US" altLang="en-US" sz="1600" baseline="-25000"/>
              <a:t>INT</a:t>
            </a:r>
            <a:r>
              <a:rPr lang="en-US" altLang="en-US" sz="1600"/>
              <a:t> increase linearly with length</a:t>
            </a:r>
          </a:p>
        </p:txBody>
      </p:sp>
      <p:sp>
        <p:nvSpPr>
          <p:cNvPr id="38921" name="Rectangle 129"/>
          <p:cNvSpPr>
            <a:spLocks noChangeArrowheads="1"/>
          </p:cNvSpPr>
          <p:nvPr/>
        </p:nvSpPr>
        <p:spPr bwMode="auto">
          <a:xfrm>
            <a:off x="7105650" y="3348038"/>
            <a:ext cx="190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/>
              <a:t>T</a:t>
            </a:r>
            <a:r>
              <a:rPr lang="en-US" altLang="en-US" sz="1600" baseline="-25000"/>
              <a:t>PD</a:t>
            </a:r>
            <a:r>
              <a:rPr lang="en-US" altLang="en-US" sz="1800"/>
              <a:t> </a:t>
            </a:r>
            <a:r>
              <a:rPr lang="en-US" altLang="en-US" sz="1800">
                <a:sym typeface="Symbol" panose="05050102010706020507" pitchFamily="18" charset="2"/>
              </a:rPr>
              <a:t> </a:t>
            </a:r>
            <a:r>
              <a:rPr lang="en-US" altLang="en-US" sz="1800">
                <a:latin typeface="BrushScrD" pitchFamily="66" charset="0"/>
                <a:sym typeface="Symbol" panose="05050102010706020507" pitchFamily="18" charset="2"/>
              </a:rPr>
              <a:t>l </a:t>
            </a:r>
            <a:r>
              <a:rPr lang="en-US" altLang="en-US" sz="1600" baseline="-25000">
                <a:sym typeface="Symbol" panose="05050102010706020507" pitchFamily="18" charset="2"/>
              </a:rPr>
              <a:t>C</a:t>
            </a:r>
            <a:r>
              <a:rPr lang="en-US" altLang="en-US" sz="1800">
                <a:latin typeface="Brush Script MT" panose="03060802040406070304" pitchFamily="66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latin typeface="BrushScrD" pitchFamily="66" charset="0"/>
                <a:sym typeface="Symbol" panose="05050102010706020507" pitchFamily="18" charset="2"/>
              </a:rPr>
              <a:t>l </a:t>
            </a:r>
            <a:r>
              <a:rPr lang="en-US" altLang="en-US" sz="1600" baseline="-25000">
                <a:sym typeface="Symbol" panose="05050102010706020507" pitchFamily="18" charset="2"/>
              </a:rPr>
              <a:t>R</a:t>
            </a:r>
            <a:r>
              <a:rPr lang="en-US" altLang="en-US" sz="1800">
                <a:latin typeface="Brush Script MT" panose="03060802040406070304" pitchFamily="66" charset="0"/>
                <a:sym typeface="Symbol" panose="05050102010706020507" pitchFamily="18" charset="2"/>
              </a:rPr>
              <a:t> = </a:t>
            </a:r>
            <a:r>
              <a:rPr lang="en-US" altLang="en-US" sz="1800">
                <a:latin typeface="BrushScrD" pitchFamily="66" charset="0"/>
                <a:sym typeface="Symbol" panose="05050102010706020507" pitchFamily="18" charset="2"/>
              </a:rPr>
              <a:t>l</a:t>
            </a:r>
            <a:r>
              <a:rPr lang="en-US" altLang="en-US" sz="1800">
                <a:latin typeface="Brush Script MT" panose="03060802040406070304" pitchFamily="66" charset="0"/>
                <a:sym typeface="Symbol" panose="05050102010706020507" pitchFamily="18" charset="2"/>
              </a:rPr>
              <a:t> </a:t>
            </a:r>
            <a:r>
              <a:rPr lang="en-US" altLang="en-US" sz="1400" baseline="40000">
                <a:sym typeface="Symbol" panose="05050102010706020507" pitchFamily="18" charset="2"/>
              </a:rPr>
              <a:t>2</a:t>
            </a:r>
          </a:p>
        </p:txBody>
      </p:sp>
      <p:sp>
        <p:nvSpPr>
          <p:cNvPr id="38922" name="Rectangle 130"/>
          <p:cNvSpPr>
            <a:spLocks noChangeArrowheads="1"/>
          </p:cNvSpPr>
          <p:nvPr/>
        </p:nvSpPr>
        <p:spPr bwMode="auto">
          <a:xfrm>
            <a:off x="3784600" y="5518150"/>
            <a:ext cx="4648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/>
              <a:t>R</a:t>
            </a:r>
            <a:r>
              <a:rPr lang="en-US" altLang="en-US" sz="1600" baseline="-25000"/>
              <a:t>DS</a:t>
            </a:r>
            <a:r>
              <a:rPr lang="en-US" altLang="en-US" sz="1600" baseline="-35000"/>
              <a:t>MIN</a:t>
            </a:r>
            <a:r>
              <a:rPr lang="en-US" altLang="en-US" sz="1600"/>
              <a:t> (W = .28 </a:t>
            </a:r>
            <a:r>
              <a:rPr lang="en-US" altLang="en-US" sz="1600">
                <a:latin typeface="Symbol" panose="05050102010706020507" pitchFamily="18" charset="2"/>
              </a:rPr>
              <a:t>m</a:t>
            </a:r>
            <a:r>
              <a:rPr lang="en-US" altLang="en-US" sz="1600"/>
              <a:t>m) = 2210 Ω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ym typeface="Symbol" panose="05050102010706020507" pitchFamily="18" charset="2"/>
              </a:rPr>
              <a:t> </a:t>
            </a:r>
            <a:r>
              <a:rPr lang="en-US" altLang="en-US" sz="1600"/>
              <a:t>R</a:t>
            </a:r>
            <a:r>
              <a:rPr lang="en-US" altLang="en-US" sz="1600" baseline="-25000"/>
              <a:t>DS</a:t>
            </a:r>
            <a:r>
              <a:rPr lang="en-US" altLang="en-US" sz="1600"/>
              <a:t> (W = 5.0 </a:t>
            </a:r>
            <a:r>
              <a:rPr lang="en-US" altLang="en-US" sz="1600">
                <a:latin typeface="Symbol" panose="05050102010706020507" pitchFamily="18" charset="2"/>
              </a:rPr>
              <a:t>m</a:t>
            </a:r>
            <a:r>
              <a:rPr lang="en-US" altLang="en-US" sz="1600"/>
              <a:t>m) = 118 Ω</a:t>
            </a:r>
          </a:p>
        </p:txBody>
      </p:sp>
      <p:grpSp>
        <p:nvGrpSpPr>
          <p:cNvPr id="38923" name="Group 136"/>
          <p:cNvGrpSpPr>
            <a:grpSpLocks/>
          </p:cNvGrpSpPr>
          <p:nvPr/>
        </p:nvGrpSpPr>
        <p:grpSpPr bwMode="auto">
          <a:xfrm>
            <a:off x="1749425" y="1524000"/>
            <a:ext cx="1982788" cy="827088"/>
            <a:chOff x="142" y="820"/>
            <a:chExt cx="1249" cy="521"/>
          </a:xfrm>
        </p:grpSpPr>
        <p:sp>
          <p:nvSpPr>
            <p:cNvPr id="38948" name="Line 6"/>
            <p:cNvSpPr>
              <a:spLocks noChangeShapeType="1"/>
            </p:cNvSpPr>
            <p:nvPr/>
          </p:nvSpPr>
          <p:spPr bwMode="auto">
            <a:xfrm>
              <a:off x="551" y="917"/>
              <a:ext cx="7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9" name="Rectangle 10"/>
            <p:cNvSpPr>
              <a:spLocks noChangeArrowheads="1"/>
            </p:cNvSpPr>
            <p:nvPr/>
          </p:nvSpPr>
          <p:spPr bwMode="auto">
            <a:xfrm>
              <a:off x="1015" y="1015"/>
              <a:ext cx="18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C</a:t>
              </a:r>
              <a:r>
                <a:rPr lang="en-US" altLang="en-US" sz="1200" baseline="-25000"/>
                <a:t>INT</a:t>
              </a:r>
              <a:endParaRPr lang="en-US" altLang="en-US" sz="1000"/>
            </a:p>
          </p:txBody>
        </p:sp>
        <p:sp>
          <p:nvSpPr>
            <p:cNvPr id="38950" name="Line 20"/>
            <p:cNvSpPr>
              <a:spLocks noChangeShapeType="1"/>
            </p:cNvSpPr>
            <p:nvPr/>
          </p:nvSpPr>
          <p:spPr bwMode="auto">
            <a:xfrm>
              <a:off x="1307" y="914"/>
              <a:ext cx="0" cy="1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951" name="Group 21"/>
            <p:cNvGrpSpPr>
              <a:grpSpLocks/>
            </p:cNvGrpSpPr>
            <p:nvPr/>
          </p:nvGrpSpPr>
          <p:grpSpPr bwMode="auto">
            <a:xfrm>
              <a:off x="1230" y="1284"/>
              <a:ext cx="151" cy="57"/>
              <a:chOff x="3936" y="4128"/>
              <a:chExt cx="81" cy="31"/>
            </a:xfrm>
          </p:grpSpPr>
          <p:sp>
            <p:nvSpPr>
              <p:cNvPr id="38957" name="Line 22"/>
              <p:cNvSpPr>
                <a:spLocks noChangeShapeType="1"/>
              </p:cNvSpPr>
              <p:nvPr/>
            </p:nvSpPr>
            <p:spPr bwMode="auto">
              <a:xfrm>
                <a:off x="3936" y="4128"/>
                <a:ext cx="8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8" name="Line 23"/>
              <p:cNvSpPr>
                <a:spLocks noChangeShapeType="1"/>
              </p:cNvSpPr>
              <p:nvPr/>
            </p:nvSpPr>
            <p:spPr bwMode="auto">
              <a:xfrm>
                <a:off x="3949" y="4143"/>
                <a:ext cx="5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9" name="Line 24"/>
              <p:cNvSpPr>
                <a:spLocks noChangeShapeType="1"/>
              </p:cNvSpPr>
              <p:nvPr/>
            </p:nvSpPr>
            <p:spPr bwMode="auto">
              <a:xfrm>
                <a:off x="3963" y="4159"/>
                <a:ext cx="2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952" name="Line 25"/>
            <p:cNvSpPr>
              <a:spLocks noChangeShapeType="1"/>
            </p:cNvSpPr>
            <p:nvPr/>
          </p:nvSpPr>
          <p:spPr bwMode="auto">
            <a:xfrm>
              <a:off x="1213" y="1078"/>
              <a:ext cx="17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3" name="Line 26"/>
            <p:cNvSpPr>
              <a:spLocks noChangeShapeType="1"/>
            </p:cNvSpPr>
            <p:nvPr/>
          </p:nvSpPr>
          <p:spPr bwMode="auto">
            <a:xfrm>
              <a:off x="1213" y="1118"/>
              <a:ext cx="17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4" name="AutoShape 28"/>
            <p:cNvSpPr>
              <a:spLocks noChangeArrowheads="1"/>
            </p:cNvSpPr>
            <p:nvPr/>
          </p:nvSpPr>
          <p:spPr bwMode="auto">
            <a:xfrm rot="5400000">
              <a:off x="370" y="834"/>
              <a:ext cx="197" cy="169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38955" name="Line 86"/>
            <p:cNvSpPr>
              <a:spLocks noChangeShapeType="1"/>
            </p:cNvSpPr>
            <p:nvPr/>
          </p:nvSpPr>
          <p:spPr bwMode="auto">
            <a:xfrm>
              <a:off x="1308" y="1118"/>
              <a:ext cx="0" cy="1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6" name="Line 132"/>
            <p:cNvSpPr>
              <a:spLocks noChangeShapeType="1"/>
            </p:cNvSpPr>
            <p:nvPr/>
          </p:nvSpPr>
          <p:spPr bwMode="auto">
            <a:xfrm>
              <a:off x="142" y="916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24" name="Group 138"/>
          <p:cNvGrpSpPr>
            <a:grpSpLocks/>
          </p:cNvGrpSpPr>
          <p:nvPr/>
        </p:nvGrpSpPr>
        <p:grpSpPr bwMode="auto">
          <a:xfrm>
            <a:off x="1612901" y="3148014"/>
            <a:ext cx="2728913" cy="1119187"/>
            <a:chOff x="56" y="1983"/>
            <a:chExt cx="1719" cy="705"/>
          </a:xfrm>
        </p:grpSpPr>
        <p:sp>
          <p:nvSpPr>
            <p:cNvPr id="38926" name="Line 64"/>
            <p:cNvSpPr>
              <a:spLocks noChangeShapeType="1"/>
            </p:cNvSpPr>
            <p:nvPr/>
          </p:nvSpPr>
          <p:spPr bwMode="auto">
            <a:xfrm>
              <a:off x="458" y="2263"/>
              <a:ext cx="3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7" name="Rectangle 66"/>
            <p:cNvSpPr>
              <a:spLocks noChangeArrowheads="1"/>
            </p:cNvSpPr>
            <p:nvPr/>
          </p:nvSpPr>
          <p:spPr bwMode="auto">
            <a:xfrm>
              <a:off x="924" y="1983"/>
              <a:ext cx="18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R</a:t>
              </a:r>
              <a:r>
                <a:rPr lang="en-US" altLang="en-US" sz="1200" baseline="-25000"/>
                <a:t>INT</a:t>
              </a:r>
              <a:endParaRPr lang="en-US" altLang="en-US" sz="800"/>
            </a:p>
          </p:txBody>
        </p:sp>
        <p:sp>
          <p:nvSpPr>
            <p:cNvPr id="38928" name="Rectangle 67"/>
            <p:cNvSpPr>
              <a:spLocks noChangeArrowheads="1"/>
            </p:cNvSpPr>
            <p:nvPr/>
          </p:nvSpPr>
          <p:spPr bwMode="auto">
            <a:xfrm>
              <a:off x="1589" y="2328"/>
              <a:ext cx="18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C</a:t>
              </a:r>
              <a:r>
                <a:rPr lang="en-US" altLang="en-US" sz="1200" baseline="-25000"/>
                <a:t>INT</a:t>
              </a:r>
              <a:endParaRPr lang="en-US" altLang="en-US" sz="1000"/>
            </a:p>
          </p:txBody>
        </p:sp>
        <p:grpSp>
          <p:nvGrpSpPr>
            <p:cNvPr id="38929" name="Group 68"/>
            <p:cNvGrpSpPr>
              <a:grpSpLocks/>
            </p:cNvGrpSpPr>
            <p:nvPr/>
          </p:nvGrpSpPr>
          <p:grpSpPr bwMode="auto">
            <a:xfrm>
              <a:off x="776" y="2203"/>
              <a:ext cx="358" cy="117"/>
              <a:chOff x="1738" y="1286"/>
              <a:chExt cx="288" cy="94"/>
            </a:xfrm>
          </p:grpSpPr>
          <p:sp>
            <p:nvSpPr>
              <p:cNvPr id="38941" name="Line 69"/>
              <p:cNvSpPr>
                <a:spLocks noChangeShapeType="1"/>
              </p:cNvSpPr>
              <p:nvPr/>
            </p:nvSpPr>
            <p:spPr bwMode="auto">
              <a:xfrm rot="20784481" flipV="1">
                <a:off x="1897" y="1294"/>
                <a:ext cx="66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2" name="Line 70"/>
              <p:cNvSpPr>
                <a:spLocks noChangeShapeType="1"/>
              </p:cNvSpPr>
              <p:nvPr/>
            </p:nvSpPr>
            <p:spPr bwMode="auto">
              <a:xfrm rot="20684122" flipV="1">
                <a:off x="1801" y="1293"/>
                <a:ext cx="68" cy="7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3" name="Line 71"/>
              <p:cNvSpPr>
                <a:spLocks noChangeShapeType="1"/>
              </p:cNvSpPr>
              <p:nvPr/>
            </p:nvSpPr>
            <p:spPr bwMode="auto">
              <a:xfrm rot="-15400">
                <a:off x="1764" y="1288"/>
                <a:ext cx="46" cy="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4" name="Line 72"/>
              <p:cNvSpPr>
                <a:spLocks noChangeShapeType="1"/>
              </p:cNvSpPr>
              <p:nvPr/>
            </p:nvSpPr>
            <p:spPr bwMode="auto">
              <a:xfrm rot="-15400">
                <a:off x="1859" y="1286"/>
                <a:ext cx="46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5" name="Line 73"/>
              <p:cNvSpPr>
                <a:spLocks noChangeShapeType="1"/>
              </p:cNvSpPr>
              <p:nvPr/>
            </p:nvSpPr>
            <p:spPr bwMode="auto">
              <a:xfrm rot="-15400">
                <a:off x="1955" y="1287"/>
                <a:ext cx="46" cy="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6" name="Line 74"/>
              <p:cNvSpPr>
                <a:spLocks noChangeShapeType="1"/>
              </p:cNvSpPr>
              <p:nvPr/>
            </p:nvSpPr>
            <p:spPr bwMode="auto">
              <a:xfrm flipV="1">
                <a:off x="1738" y="1287"/>
                <a:ext cx="25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7" name="Line 75"/>
              <p:cNvSpPr>
                <a:spLocks noChangeShapeType="1"/>
              </p:cNvSpPr>
              <p:nvPr/>
            </p:nvSpPr>
            <p:spPr bwMode="auto">
              <a:xfrm flipV="1">
                <a:off x="2002" y="1331"/>
                <a:ext cx="2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930" name="Line 77"/>
            <p:cNvSpPr>
              <a:spLocks noChangeShapeType="1"/>
            </p:cNvSpPr>
            <p:nvPr/>
          </p:nvSpPr>
          <p:spPr bwMode="auto">
            <a:xfrm>
              <a:off x="1448" y="2259"/>
              <a:ext cx="0" cy="1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931" name="Group 78"/>
            <p:cNvGrpSpPr>
              <a:grpSpLocks/>
            </p:cNvGrpSpPr>
            <p:nvPr/>
          </p:nvGrpSpPr>
          <p:grpSpPr bwMode="auto">
            <a:xfrm>
              <a:off x="1373" y="2631"/>
              <a:ext cx="151" cy="57"/>
              <a:chOff x="3936" y="4128"/>
              <a:chExt cx="81" cy="31"/>
            </a:xfrm>
          </p:grpSpPr>
          <p:sp>
            <p:nvSpPr>
              <p:cNvPr id="38938" name="Line 79"/>
              <p:cNvSpPr>
                <a:spLocks noChangeShapeType="1"/>
              </p:cNvSpPr>
              <p:nvPr/>
            </p:nvSpPr>
            <p:spPr bwMode="auto">
              <a:xfrm>
                <a:off x="3936" y="4128"/>
                <a:ext cx="8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9" name="Line 80"/>
              <p:cNvSpPr>
                <a:spLocks noChangeShapeType="1"/>
              </p:cNvSpPr>
              <p:nvPr/>
            </p:nvSpPr>
            <p:spPr bwMode="auto">
              <a:xfrm>
                <a:off x="3949" y="4143"/>
                <a:ext cx="5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0" name="Line 81"/>
              <p:cNvSpPr>
                <a:spLocks noChangeShapeType="1"/>
              </p:cNvSpPr>
              <p:nvPr/>
            </p:nvSpPr>
            <p:spPr bwMode="auto">
              <a:xfrm>
                <a:off x="3963" y="4159"/>
                <a:ext cx="2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932" name="Line 82"/>
            <p:cNvSpPr>
              <a:spLocks noChangeShapeType="1"/>
            </p:cNvSpPr>
            <p:nvPr/>
          </p:nvSpPr>
          <p:spPr bwMode="auto">
            <a:xfrm>
              <a:off x="1354" y="2423"/>
              <a:ext cx="17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Line 83"/>
            <p:cNvSpPr>
              <a:spLocks noChangeShapeType="1"/>
            </p:cNvSpPr>
            <p:nvPr/>
          </p:nvSpPr>
          <p:spPr bwMode="auto">
            <a:xfrm>
              <a:off x="1354" y="2463"/>
              <a:ext cx="17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AutoShape 85"/>
            <p:cNvSpPr>
              <a:spLocks noChangeArrowheads="1"/>
            </p:cNvSpPr>
            <p:nvPr/>
          </p:nvSpPr>
          <p:spPr bwMode="auto">
            <a:xfrm rot="5400000">
              <a:off x="278" y="2185"/>
              <a:ext cx="197" cy="169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38935" name="Line 88"/>
            <p:cNvSpPr>
              <a:spLocks noChangeShapeType="1"/>
            </p:cNvSpPr>
            <p:nvPr/>
          </p:nvSpPr>
          <p:spPr bwMode="auto">
            <a:xfrm>
              <a:off x="1132" y="2261"/>
              <a:ext cx="3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Line 89"/>
            <p:cNvSpPr>
              <a:spLocks noChangeShapeType="1"/>
            </p:cNvSpPr>
            <p:nvPr/>
          </p:nvSpPr>
          <p:spPr bwMode="auto">
            <a:xfrm>
              <a:off x="1449" y="2463"/>
              <a:ext cx="0" cy="1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Line 133"/>
            <p:cNvSpPr>
              <a:spLocks noChangeShapeType="1"/>
            </p:cNvSpPr>
            <p:nvPr/>
          </p:nvSpPr>
          <p:spPr bwMode="auto">
            <a:xfrm>
              <a:off x="56" y="2263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5" name="Rectangle 66"/>
          <p:cNvSpPr>
            <a:spLocks noChangeArrowheads="1"/>
          </p:cNvSpPr>
          <p:nvPr/>
        </p:nvSpPr>
        <p:spPr bwMode="auto">
          <a:xfrm>
            <a:off x="4548188" y="5353051"/>
            <a:ext cx="3168650" cy="8413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286724" y="2653907"/>
              <a:ext cx="10154520" cy="178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5564" y="2634827"/>
                <a:ext cx="1018476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5543004" y="2895107"/>
              <a:ext cx="167760" cy="526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1764" y="2873867"/>
                <a:ext cx="198000" cy="5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5501604" y="2870987"/>
              <a:ext cx="253440" cy="197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82884" y="2852267"/>
                <a:ext cx="2858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8096124" y="2354027"/>
              <a:ext cx="137880" cy="301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79564" y="2338187"/>
                <a:ext cx="17028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8348484" y="2440427"/>
              <a:ext cx="7920" cy="11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36244" y="2428187"/>
                <a:ext cx="2808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8340924" y="2377427"/>
              <a:ext cx="7920" cy="2660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24004" y="2360507"/>
                <a:ext cx="3960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8472684" y="2370947"/>
              <a:ext cx="42480" cy="48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53244" y="2353667"/>
                <a:ext cx="817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/>
              <p14:cNvContentPartPr/>
              <p14:nvPr/>
            </p14:nvContentPartPr>
            <p14:xfrm>
              <a:off x="8400684" y="2499107"/>
              <a:ext cx="61200" cy="1342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84844" y="2480387"/>
                <a:ext cx="9540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/>
              <p14:cNvContentPartPr/>
              <p14:nvPr/>
            </p14:nvContentPartPr>
            <p14:xfrm>
              <a:off x="8524884" y="2511707"/>
              <a:ext cx="126000" cy="111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12284" y="2496587"/>
                <a:ext cx="1468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Ink 10"/>
              <p14:cNvContentPartPr/>
              <p14:nvPr/>
            </p14:nvContentPartPr>
            <p14:xfrm>
              <a:off x="8703444" y="2529347"/>
              <a:ext cx="96120" cy="774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86524" y="2511347"/>
                <a:ext cx="12132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Ink 11"/>
              <p14:cNvContentPartPr/>
              <p14:nvPr/>
            </p14:nvContentPartPr>
            <p14:xfrm>
              <a:off x="8927004" y="2327747"/>
              <a:ext cx="35640" cy="2847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912244" y="2310107"/>
                <a:ext cx="583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Ink 12"/>
              <p14:cNvContentPartPr/>
              <p14:nvPr/>
            </p14:nvContentPartPr>
            <p14:xfrm>
              <a:off x="9040044" y="2500907"/>
              <a:ext cx="107640" cy="759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24924" y="2485787"/>
                <a:ext cx="13248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Ink 13"/>
              <p14:cNvContentPartPr/>
              <p14:nvPr/>
            </p14:nvContentPartPr>
            <p14:xfrm>
              <a:off x="9138684" y="2492267"/>
              <a:ext cx="114480" cy="1033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123924" y="2475347"/>
                <a:ext cx="1468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Ink 14"/>
              <p14:cNvContentPartPr/>
              <p14:nvPr/>
            </p14:nvContentPartPr>
            <p14:xfrm>
              <a:off x="9247404" y="2375267"/>
              <a:ext cx="106200" cy="4438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227964" y="2354747"/>
                <a:ext cx="14148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Ink 15"/>
              <p14:cNvContentPartPr/>
              <p14:nvPr/>
            </p14:nvContentPartPr>
            <p14:xfrm>
              <a:off x="9359724" y="2500907"/>
              <a:ext cx="184680" cy="475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341724" y="2492987"/>
                <a:ext cx="2124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Ink 16"/>
              <p14:cNvContentPartPr/>
              <p14:nvPr/>
            </p14:nvContentPartPr>
            <p14:xfrm>
              <a:off x="9417324" y="2382107"/>
              <a:ext cx="22680" cy="2059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397524" y="2362307"/>
                <a:ext cx="5616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/>
              <p14:cNvContentPartPr/>
              <p14:nvPr/>
            </p14:nvContentPartPr>
            <p14:xfrm>
              <a:off x="9496524" y="2258987"/>
              <a:ext cx="101520" cy="3348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476004" y="2238107"/>
                <a:ext cx="14220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/>
              <p14:cNvContentPartPr/>
              <p14:nvPr/>
            </p14:nvContentPartPr>
            <p14:xfrm>
              <a:off x="9571404" y="2254667"/>
              <a:ext cx="143640" cy="5000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562044" y="2231267"/>
                <a:ext cx="176040" cy="53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980" name="Ink 38979"/>
              <p14:cNvContentPartPr/>
              <p14:nvPr/>
            </p14:nvContentPartPr>
            <p14:xfrm>
              <a:off x="8309604" y="5115947"/>
              <a:ext cx="3558240" cy="874800"/>
            </p14:xfrm>
          </p:contentPart>
        </mc:Choice>
        <mc:Fallback xmlns="">
          <p:pic>
            <p:nvPicPr>
              <p:cNvPr id="38980" name="Ink 3897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290164" y="5095067"/>
                <a:ext cx="3598920" cy="9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8985" name="Ink 38984"/>
              <p14:cNvContentPartPr/>
              <p14:nvPr/>
            </p14:nvContentPartPr>
            <p14:xfrm>
              <a:off x="9415884" y="5495027"/>
              <a:ext cx="885960" cy="69120"/>
            </p14:xfrm>
          </p:contentPart>
        </mc:Choice>
        <mc:Fallback xmlns="">
          <p:pic>
            <p:nvPicPr>
              <p:cNvPr id="38985" name="Ink 3898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397884" y="5476307"/>
                <a:ext cx="922680" cy="10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65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Ink 19"/>
              <p14:cNvContentPartPr/>
              <p14:nvPr/>
            </p14:nvContentPartPr>
            <p14:xfrm>
              <a:off x="574644" y="1420547"/>
              <a:ext cx="1002600" cy="4140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244" y="1400747"/>
                <a:ext cx="103428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/>
              <p14:cNvContentPartPr/>
              <p14:nvPr/>
            </p14:nvContentPartPr>
            <p14:xfrm>
              <a:off x="5666124" y="556907"/>
              <a:ext cx="105840" cy="16279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49204" y="541787"/>
                <a:ext cx="134280" cy="166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/>
              <p14:cNvContentPartPr/>
              <p14:nvPr/>
            </p14:nvContentPartPr>
            <p14:xfrm>
              <a:off x="4301004" y="1654547"/>
              <a:ext cx="4395600" cy="2239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8764" y="1644467"/>
                <a:ext cx="442188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/>
              <p14:cNvContentPartPr/>
              <p14:nvPr/>
            </p14:nvContentPartPr>
            <p14:xfrm>
              <a:off x="1826724" y="415787"/>
              <a:ext cx="1108800" cy="4388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06924" y="398507"/>
                <a:ext cx="114768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k 31"/>
              <p14:cNvContentPartPr/>
              <p14:nvPr/>
            </p14:nvContentPartPr>
            <p14:xfrm>
              <a:off x="5755404" y="1035347"/>
              <a:ext cx="1857960" cy="88272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37764" y="1015547"/>
                <a:ext cx="1887840" cy="9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5" name="Ink 44"/>
              <p14:cNvContentPartPr/>
              <p14:nvPr/>
            </p14:nvContentPartPr>
            <p14:xfrm>
              <a:off x="626484" y="1301747"/>
              <a:ext cx="52920" cy="1605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0284" y="1282307"/>
                <a:ext cx="8856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9" name="Ink 48"/>
              <p14:cNvContentPartPr/>
              <p14:nvPr/>
            </p14:nvContentPartPr>
            <p14:xfrm>
              <a:off x="5656044" y="340187"/>
              <a:ext cx="1221840" cy="76680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39124" y="321107"/>
                <a:ext cx="1244520" cy="79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6" name="Ink 55"/>
              <p14:cNvContentPartPr/>
              <p14:nvPr/>
            </p14:nvContentPartPr>
            <p14:xfrm>
              <a:off x="3039564" y="574187"/>
              <a:ext cx="302040" cy="37872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18324" y="555107"/>
                <a:ext cx="3427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2" name="Ink 61"/>
              <p14:cNvContentPartPr/>
              <p14:nvPr/>
            </p14:nvContentPartPr>
            <p14:xfrm>
              <a:off x="5752524" y="1114907"/>
              <a:ext cx="241200" cy="1728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746044" y="1101587"/>
                <a:ext cx="25380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4" name="Ink 83"/>
              <p14:cNvContentPartPr/>
              <p14:nvPr/>
            </p14:nvContentPartPr>
            <p14:xfrm>
              <a:off x="1205364" y="793067"/>
              <a:ext cx="1943280" cy="122724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94924" y="776147"/>
                <a:ext cx="1969920" cy="12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2" name="Ink 101"/>
              <p14:cNvContentPartPr/>
              <p14:nvPr/>
            </p14:nvContentPartPr>
            <p14:xfrm>
              <a:off x="8972004" y="1890347"/>
              <a:ext cx="186120" cy="93132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948964" y="1868747"/>
                <a:ext cx="230760" cy="9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7" name="Ink 146"/>
              <p14:cNvContentPartPr/>
              <p14:nvPr/>
            </p14:nvContentPartPr>
            <p14:xfrm>
              <a:off x="5150244" y="559067"/>
              <a:ext cx="528480" cy="67788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29004" y="543587"/>
                <a:ext cx="564120" cy="71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8" name="Ink 147"/>
              <p14:cNvContentPartPr/>
              <p14:nvPr/>
            </p14:nvContentPartPr>
            <p14:xfrm>
              <a:off x="3879804" y="1803947"/>
              <a:ext cx="6730200" cy="489312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60004" y="1782347"/>
                <a:ext cx="6772680" cy="49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0" name="Ink 179"/>
              <p14:cNvContentPartPr/>
              <p14:nvPr/>
            </p14:nvContentPartPr>
            <p14:xfrm>
              <a:off x="5577204" y="4570547"/>
              <a:ext cx="433800" cy="136440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55604" y="4547867"/>
                <a:ext cx="465840" cy="14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2" name="Ink 191"/>
              <p14:cNvContentPartPr/>
              <p14:nvPr/>
            </p14:nvContentPartPr>
            <p14:xfrm>
              <a:off x="4564164" y="4605107"/>
              <a:ext cx="627840" cy="185796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42564" y="4583147"/>
                <a:ext cx="672480" cy="19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9" name="Ink 198"/>
              <p14:cNvContentPartPr/>
              <p14:nvPr/>
            </p14:nvContentPartPr>
            <p14:xfrm>
              <a:off x="7832604" y="5323667"/>
              <a:ext cx="1596600" cy="4968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815684" y="5303867"/>
                <a:ext cx="1635840" cy="8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3834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4" name="Ink 123"/>
              <p14:cNvContentPartPr/>
              <p14:nvPr/>
            </p14:nvContentPartPr>
            <p14:xfrm>
              <a:off x="4459764" y="694787"/>
              <a:ext cx="1864800" cy="43884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0324" y="672467"/>
                <a:ext cx="190728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6" name="Ink 135"/>
              <p14:cNvContentPartPr/>
              <p14:nvPr/>
            </p14:nvContentPartPr>
            <p14:xfrm>
              <a:off x="1926084" y="705947"/>
              <a:ext cx="1072800" cy="4824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08084" y="684347"/>
                <a:ext cx="110808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1" name="Ink 160"/>
              <p14:cNvContentPartPr/>
              <p14:nvPr/>
            </p14:nvContentPartPr>
            <p14:xfrm>
              <a:off x="4290924" y="717107"/>
              <a:ext cx="435960" cy="1153800"/>
            </p14:xfrm>
          </p:contentPart>
        </mc:Choice>
        <mc:Fallback xmlns="">
          <p:pic>
            <p:nvPicPr>
              <p:cNvPr id="161" name="Ink 16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70764" y="698387"/>
                <a:ext cx="478080" cy="11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3" name="Ink 172"/>
              <p14:cNvContentPartPr/>
              <p14:nvPr/>
            </p14:nvContentPartPr>
            <p14:xfrm>
              <a:off x="1931124" y="758147"/>
              <a:ext cx="409320" cy="573480"/>
            </p14:xfrm>
          </p:contentPart>
        </mc:Choice>
        <mc:Fallback xmlns="">
          <p:pic>
            <p:nvPicPr>
              <p:cNvPr id="173" name="Ink 17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20684" y="747707"/>
                <a:ext cx="439200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6" name="Ink 175"/>
              <p14:cNvContentPartPr/>
              <p14:nvPr/>
            </p14:nvContentPartPr>
            <p14:xfrm>
              <a:off x="3187884" y="998627"/>
              <a:ext cx="1707480" cy="108000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67724" y="980627"/>
                <a:ext cx="1749960" cy="11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6" name="Ink 185"/>
              <p14:cNvContentPartPr/>
              <p14:nvPr/>
            </p14:nvContentPartPr>
            <p14:xfrm>
              <a:off x="8006844" y="834107"/>
              <a:ext cx="150840" cy="1369080"/>
            </p14:xfrm>
          </p:contentPart>
        </mc:Choice>
        <mc:Fallback xmlns="">
          <p:pic>
            <p:nvPicPr>
              <p:cNvPr id="186" name="Ink 18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94244" y="820787"/>
                <a:ext cx="182520" cy="139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8" name="Ink 187"/>
              <p14:cNvContentPartPr/>
              <p14:nvPr/>
            </p14:nvContentPartPr>
            <p14:xfrm>
              <a:off x="7506084" y="1814027"/>
              <a:ext cx="2011680" cy="5292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90964" y="1802867"/>
                <a:ext cx="203940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6" name="Ink 205"/>
              <p14:cNvContentPartPr/>
              <p14:nvPr/>
            </p14:nvContentPartPr>
            <p14:xfrm>
              <a:off x="7943484" y="1093667"/>
              <a:ext cx="2090880" cy="610560"/>
            </p14:xfrm>
          </p:contentPart>
        </mc:Choice>
        <mc:Fallback xmlns="">
          <p:pic>
            <p:nvPicPr>
              <p:cNvPr id="206" name="Ink 20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35204" y="1078907"/>
                <a:ext cx="2119320" cy="64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19" name="Ink 418"/>
              <p14:cNvContentPartPr/>
              <p14:nvPr/>
            </p14:nvContentPartPr>
            <p14:xfrm>
              <a:off x="5974284" y="853547"/>
              <a:ext cx="2140920" cy="1095480"/>
            </p14:xfrm>
          </p:contentPart>
        </mc:Choice>
        <mc:Fallback xmlns="">
          <p:pic>
            <p:nvPicPr>
              <p:cNvPr id="419" name="Ink 41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51964" y="832307"/>
                <a:ext cx="2169000" cy="11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3" name="Ink 482"/>
              <p14:cNvContentPartPr/>
              <p14:nvPr/>
            </p14:nvContentPartPr>
            <p14:xfrm>
              <a:off x="3010404" y="660587"/>
              <a:ext cx="1483200" cy="219240"/>
            </p14:xfrm>
          </p:contentPart>
        </mc:Choice>
        <mc:Fallback xmlns="">
          <p:pic>
            <p:nvPicPr>
              <p:cNvPr id="483" name="Ink 48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87724" y="637187"/>
                <a:ext cx="152856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84" name="Ink 483"/>
              <p14:cNvContentPartPr/>
              <p14:nvPr/>
            </p14:nvContentPartPr>
            <p14:xfrm>
              <a:off x="626484" y="697667"/>
              <a:ext cx="1351080" cy="1544400"/>
            </p14:xfrm>
          </p:contentPart>
        </mc:Choice>
        <mc:Fallback xmlns="">
          <p:pic>
            <p:nvPicPr>
              <p:cNvPr id="484" name="Ink 48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05604" y="677867"/>
                <a:ext cx="1393200" cy="158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85" name="Ink 484"/>
              <p14:cNvContentPartPr/>
              <p14:nvPr/>
            </p14:nvContentPartPr>
            <p14:xfrm>
              <a:off x="8865444" y="2150627"/>
              <a:ext cx="1327320" cy="563400"/>
            </p14:xfrm>
          </p:contentPart>
        </mc:Choice>
        <mc:Fallback xmlns="">
          <p:pic>
            <p:nvPicPr>
              <p:cNvPr id="485" name="Ink 48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847444" y="2132267"/>
                <a:ext cx="1357560" cy="60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20" name="Ink 519"/>
              <p14:cNvContentPartPr/>
              <p14:nvPr/>
            </p14:nvContentPartPr>
            <p14:xfrm>
              <a:off x="1044804" y="1255667"/>
              <a:ext cx="593640" cy="37080"/>
            </p14:xfrm>
          </p:contentPart>
        </mc:Choice>
        <mc:Fallback xmlns="">
          <p:pic>
            <p:nvPicPr>
              <p:cNvPr id="520" name="Ink 51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27164" y="1238747"/>
                <a:ext cx="6278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21" name="Ink 520"/>
              <p14:cNvContentPartPr/>
              <p14:nvPr/>
            </p14:nvContentPartPr>
            <p14:xfrm>
              <a:off x="2420364" y="701987"/>
              <a:ext cx="241920" cy="1260000"/>
            </p14:xfrm>
          </p:contentPart>
        </mc:Choice>
        <mc:Fallback xmlns="">
          <p:pic>
            <p:nvPicPr>
              <p:cNvPr id="521" name="Ink 52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02004" y="682547"/>
                <a:ext cx="279000" cy="12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73" name="Ink 572"/>
              <p14:cNvContentPartPr/>
              <p14:nvPr/>
            </p14:nvContentPartPr>
            <p14:xfrm>
              <a:off x="6790044" y="1101587"/>
              <a:ext cx="4038480" cy="2531160"/>
            </p14:xfrm>
          </p:contentPart>
        </mc:Choice>
        <mc:Fallback xmlns="">
          <p:pic>
            <p:nvPicPr>
              <p:cNvPr id="573" name="Ink 57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769884" y="1088267"/>
                <a:ext cx="4065120" cy="256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82" name="Ink 581"/>
              <p14:cNvContentPartPr/>
              <p14:nvPr/>
            </p14:nvContentPartPr>
            <p14:xfrm>
              <a:off x="4807884" y="1120667"/>
              <a:ext cx="769320" cy="480240"/>
            </p14:xfrm>
          </p:contentPart>
        </mc:Choice>
        <mc:Fallback xmlns="">
          <p:pic>
            <p:nvPicPr>
              <p:cNvPr id="582" name="Ink 58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787364" y="1099787"/>
                <a:ext cx="79632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87" name="Ink 586"/>
              <p14:cNvContentPartPr/>
              <p14:nvPr/>
            </p14:nvContentPartPr>
            <p14:xfrm>
              <a:off x="250284" y="1493267"/>
              <a:ext cx="10751040" cy="5088960"/>
            </p14:xfrm>
          </p:contentPart>
        </mc:Choice>
        <mc:Fallback xmlns="">
          <p:pic>
            <p:nvPicPr>
              <p:cNvPr id="587" name="Ink 586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31204" y="1474907"/>
                <a:ext cx="10780920" cy="51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88" name="Ink 587"/>
              <p14:cNvContentPartPr/>
              <p14:nvPr/>
            </p14:nvContentPartPr>
            <p14:xfrm>
              <a:off x="2988084" y="5908307"/>
              <a:ext cx="8330040" cy="820080"/>
            </p14:xfrm>
          </p:contentPart>
        </mc:Choice>
        <mc:Fallback xmlns="">
          <p:pic>
            <p:nvPicPr>
              <p:cNvPr id="588" name="Ink 587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67564" y="5884907"/>
                <a:ext cx="8373960" cy="86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23" name="Ink 622"/>
              <p14:cNvContentPartPr/>
              <p14:nvPr/>
            </p14:nvContentPartPr>
            <p14:xfrm>
              <a:off x="3069084" y="5059427"/>
              <a:ext cx="7885440" cy="851400"/>
            </p14:xfrm>
          </p:contentPart>
        </mc:Choice>
        <mc:Fallback xmlns="">
          <p:pic>
            <p:nvPicPr>
              <p:cNvPr id="623" name="Ink 62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054684" y="5037827"/>
                <a:ext cx="7921440" cy="89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2233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Delay Dependence on Interconnect Length</a:t>
            </a:r>
          </a:p>
        </p:txBody>
      </p:sp>
      <p:sp>
        <p:nvSpPr>
          <p:cNvPr id="39939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Rectangle 1027"/>
          <p:cNvSpPr>
            <a:spLocks noChangeArrowheads="1"/>
          </p:cNvSpPr>
          <p:nvPr/>
        </p:nvSpPr>
        <p:spPr bwMode="auto">
          <a:xfrm>
            <a:off x="1952625" y="38052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 i="1">
                <a:solidFill>
                  <a:srgbClr val="000000"/>
                </a:solidFill>
              </a:rPr>
              <a:t>Repeater insertion</a:t>
            </a:r>
            <a:r>
              <a:rPr lang="en-US" altLang="en-US" sz="2000" b="1">
                <a:solidFill>
                  <a:srgbClr val="000000"/>
                </a:solidFill>
              </a:rPr>
              <a:t> commonly used to overcome this quadratic dependency </a:t>
            </a:r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203325"/>
            <a:ext cx="601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6" y="2016125"/>
            <a:ext cx="17621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99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1978025"/>
            <a:ext cx="163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994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2754313"/>
            <a:ext cx="28670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8005404" y="6090467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88484" y="6073547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4095084" y="2566067"/>
              <a:ext cx="6487560" cy="25552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74564" y="2547707"/>
                <a:ext cx="6527880" cy="259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9937" name="Ink 39936"/>
              <p14:cNvContentPartPr/>
              <p14:nvPr/>
            </p14:nvContentPartPr>
            <p14:xfrm>
              <a:off x="3304524" y="4128107"/>
              <a:ext cx="6555240" cy="98640"/>
            </p14:xfrm>
          </p:contentPart>
        </mc:Choice>
        <mc:Fallback xmlns="">
          <p:pic>
            <p:nvPicPr>
              <p:cNvPr id="39937" name="Ink 3993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95164" y="4112267"/>
                <a:ext cx="6582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946" name="Ink 39945"/>
              <p14:cNvContentPartPr/>
              <p14:nvPr/>
            </p14:nvContentPartPr>
            <p14:xfrm>
              <a:off x="2326044" y="4557227"/>
              <a:ext cx="1514880" cy="75960"/>
            </p14:xfrm>
          </p:contentPart>
        </mc:Choice>
        <mc:Fallback xmlns="">
          <p:pic>
            <p:nvPicPr>
              <p:cNvPr id="39946" name="Ink 3994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15244" y="4547147"/>
                <a:ext cx="154044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9964" name="Ink 39963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39964" name="Ink 39963"/>
              <p:cNvPicPr/>
              <p:nvPr/>
            </p:nvPicPr>
            <p:blipFill>
              <a:blip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9982" name="Ink 39981"/>
              <p14:cNvContentPartPr/>
              <p14:nvPr/>
            </p14:nvContentPartPr>
            <p14:xfrm>
              <a:off x="5216484" y="1643747"/>
              <a:ext cx="410040" cy="61200"/>
            </p14:xfrm>
          </p:contentPart>
        </mc:Choice>
        <mc:Fallback xmlns="">
          <p:pic>
            <p:nvPicPr>
              <p:cNvPr id="39982" name="Ink 3998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01724" y="1631507"/>
                <a:ext cx="443520" cy="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9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Repeater Insertion</a:t>
            </a:r>
          </a:p>
        </p:txBody>
      </p:sp>
      <p:sp>
        <p:nvSpPr>
          <p:cNvPr id="40963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Rectangle 1027"/>
          <p:cNvSpPr>
            <a:spLocks noChangeArrowheads="1"/>
          </p:cNvSpPr>
          <p:nvPr/>
        </p:nvSpPr>
        <p:spPr bwMode="auto">
          <a:xfrm>
            <a:off x="1781176" y="4046538"/>
            <a:ext cx="84883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 dirty="0">
                <a:solidFill>
                  <a:srgbClr val="000000"/>
                </a:solidFill>
              </a:rPr>
              <a:t>Delay reduced by dividing interconnect into smaller sections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 dirty="0">
                <a:solidFill>
                  <a:srgbClr val="000000"/>
                </a:solidFill>
              </a:rPr>
              <a:t>Repeater is inverting or non-inverting buffer placed at specific locations along interconnect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 dirty="0">
                <a:solidFill>
                  <a:srgbClr val="000000"/>
                </a:solidFill>
              </a:rPr>
              <a:t>Amplifying nature of inverters is exploited to restore signal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4" y="1385889"/>
            <a:ext cx="887412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2871804" y="4738307"/>
              <a:ext cx="4664160" cy="327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8124" y="4728227"/>
                <a:ext cx="46962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/>
              <p14:cNvContentPartPr/>
              <p14:nvPr/>
            </p14:nvContentPartPr>
            <p14:xfrm>
              <a:off x="2942364" y="5548667"/>
              <a:ext cx="6317280" cy="658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30844" y="5531747"/>
                <a:ext cx="634860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Ink 22"/>
              <p14:cNvContentPartPr/>
              <p14:nvPr/>
            </p14:nvContentPartPr>
            <p14:xfrm>
              <a:off x="7951764" y="5774387"/>
              <a:ext cx="1333800" cy="4431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35924" y="5760707"/>
                <a:ext cx="1373040" cy="4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/>
              <p14:cNvContentPartPr/>
              <p14:nvPr/>
            </p14:nvContentPartPr>
            <p14:xfrm>
              <a:off x="6493044" y="5813987"/>
              <a:ext cx="990720" cy="4132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75404" y="5793107"/>
                <a:ext cx="1030680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/>
              <p14:cNvContentPartPr/>
              <p14:nvPr/>
            </p14:nvContentPartPr>
            <p14:xfrm>
              <a:off x="7852404" y="5780507"/>
              <a:ext cx="1197720" cy="4510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37644" y="5762507"/>
                <a:ext cx="1232280" cy="48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87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5400"/>
            <a:ext cx="9144000" cy="838200"/>
          </a:xfrm>
          <a:noFill/>
        </p:spPr>
        <p:txBody>
          <a:bodyPr vert="horz" lIns="0" tIns="0" rIns="0" bIns="0" rtlCol="0" anchor="ctr">
            <a:normAutofit/>
          </a:bodyPr>
          <a:lstStyle/>
          <a:p>
            <a:pPr eaLnBrk="1" hangingPunct="1"/>
            <a:r>
              <a:rPr lang="en-US" altLang="en-US" sz="3200"/>
              <a:t>Repeaters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266951" y="5749926"/>
            <a:ext cx="2619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600"/>
              <a:t>k - number of sections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600"/>
              <a:t>h - size of inverter</a:t>
            </a: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65"/>
          <p:cNvSpPr>
            <a:spLocks noChangeArrowheads="1"/>
          </p:cNvSpPr>
          <p:nvPr/>
        </p:nvSpPr>
        <p:spPr bwMode="auto">
          <a:xfrm>
            <a:off x="1752600" y="1066801"/>
            <a:ext cx="88392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69900" indent="-1143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92200" indent="-1651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1800"/>
              <a:t>Large buffer with R</a:t>
            </a:r>
            <a:r>
              <a:rPr lang="en-US" altLang="en-US" sz="1800" baseline="-25000"/>
              <a:t>DS</a:t>
            </a:r>
            <a:r>
              <a:rPr lang="en-US" altLang="en-US" sz="1800"/>
              <a:t> = 118 Ω cannot drive fairly small R</a:t>
            </a:r>
            <a:r>
              <a:rPr lang="en-US" altLang="en-US" sz="1800" baseline="-25000"/>
              <a:t>INT</a:t>
            </a:r>
            <a:r>
              <a:rPr lang="en-US" altLang="en-US" sz="1800"/>
              <a:t> = 100 Ω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		       	R</a:t>
            </a:r>
            <a:r>
              <a:rPr lang="en-US" altLang="en-US" sz="1800" baseline="-25000"/>
              <a:t>DS</a:t>
            </a:r>
            <a:r>
              <a:rPr lang="en-US" altLang="en-US" sz="1800"/>
              <a:t> (W = 10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/>
              <a:t>m) = 60 Ω</a:t>
            </a:r>
          </a:p>
          <a:p>
            <a:pPr lvl="1">
              <a:lnSpc>
                <a:spcPct val="125000"/>
              </a:lnSpc>
              <a:spcBef>
                <a:spcPct val="0"/>
              </a:spcBef>
            </a:pPr>
            <a:r>
              <a:rPr lang="en-US" altLang="en-US" sz="1600"/>
              <a:t> Can drive R</a:t>
            </a:r>
            <a:r>
              <a:rPr lang="en-US" altLang="en-US" sz="1600" baseline="-25000"/>
              <a:t>INT</a:t>
            </a:r>
            <a:r>
              <a:rPr lang="en-US" altLang="en-US" sz="1600"/>
              <a:t> but not efficiently</a:t>
            </a:r>
          </a:p>
          <a:p>
            <a:pPr lvl="1">
              <a:lnSpc>
                <a:spcPct val="125000"/>
              </a:lnSpc>
              <a:spcBef>
                <a:spcPct val="0"/>
              </a:spcBef>
            </a:pPr>
            <a:r>
              <a:rPr lang="en-US" altLang="en-US" sz="1600"/>
              <a:t> Buffer overdrive problem — What about if R</a:t>
            </a:r>
            <a:r>
              <a:rPr lang="en-US" altLang="en-US" sz="1600" baseline="-25000"/>
              <a:t>INT</a:t>
            </a:r>
            <a:r>
              <a:rPr lang="en-US" altLang="en-US" sz="1600"/>
              <a:t> = 200 Ω?</a:t>
            </a:r>
            <a:r>
              <a:rPr lang="en-US" altLang="en-US" sz="1800"/>
              <a:t> </a:t>
            </a:r>
          </a:p>
          <a:p>
            <a:pPr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1800"/>
              <a:t>Partition line into multiple sections</a:t>
            </a:r>
          </a:p>
          <a:p>
            <a:pPr lvl="1">
              <a:lnSpc>
                <a:spcPct val="125000"/>
              </a:lnSpc>
              <a:spcBef>
                <a:spcPct val="0"/>
              </a:spcBef>
            </a:pPr>
            <a:r>
              <a:rPr lang="en-US" altLang="en-US" sz="1800"/>
              <a:t> Make </a:t>
            </a:r>
            <a:r>
              <a:rPr lang="en-US" altLang="en-US" sz="1800">
                <a:sym typeface="Symbol" panose="05050102010706020507" pitchFamily="18" charset="2"/>
              </a:rPr>
              <a:t></a:t>
            </a:r>
            <a:r>
              <a:rPr lang="en-US" altLang="en-US" sz="1800" baseline="-25000">
                <a:sym typeface="Symbol" panose="05050102010706020507" pitchFamily="18" charset="2"/>
              </a:rPr>
              <a:t>PD</a:t>
            </a:r>
            <a:r>
              <a:rPr lang="en-US" altLang="en-US" sz="1800">
                <a:sym typeface="Symbol" panose="05050102010706020507" pitchFamily="18" charset="2"/>
              </a:rPr>
              <a:t>  </a:t>
            </a:r>
            <a:r>
              <a:rPr lang="en-US" altLang="en-US" sz="1800">
                <a:latin typeface="Brush Script MT" panose="03060802040406070304" pitchFamily="66" charset="0"/>
                <a:sym typeface="Symbol" panose="05050102010706020507" pitchFamily="18" charset="2"/>
              </a:rPr>
              <a:t>l </a:t>
            </a:r>
            <a:r>
              <a:rPr lang="en-US" altLang="en-US" sz="1800" baseline="40000">
                <a:sym typeface="Symbol" panose="05050102010706020507" pitchFamily="18" charset="2"/>
              </a:rPr>
              <a:t>2</a:t>
            </a:r>
            <a:r>
              <a:rPr lang="en-US" altLang="en-US" sz="1800" baseline="40000">
                <a:latin typeface="Brush Script MT" panose="03060802040406070304" pitchFamily="66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sym typeface="Symbol" panose="05050102010706020507" pitchFamily="18" charset="2"/>
              </a:rPr>
              <a:t>by inserting buffers or repeaters along the line  </a:t>
            </a:r>
            <a:r>
              <a:rPr lang="en-US" altLang="en-US" sz="1800">
                <a:latin typeface="Brush Script MT" panose="03060802040406070304" pitchFamily="66" charset="0"/>
                <a:sym typeface="Symbol" panose="05050102010706020507" pitchFamily="18" charset="2"/>
              </a:rPr>
              <a:t>l</a:t>
            </a:r>
          </a:p>
          <a:p>
            <a:pPr lvl="3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>
                <a:sym typeface="Symbol" panose="05050102010706020507" pitchFamily="18" charset="2"/>
              </a:rPr>
              <a:t>       R</a:t>
            </a:r>
            <a:r>
              <a:rPr lang="en-US" altLang="en-US" sz="1800" baseline="-25000">
                <a:sym typeface="Symbol" panose="05050102010706020507" pitchFamily="18" charset="2"/>
              </a:rPr>
              <a:t>ON</a:t>
            </a:r>
            <a:r>
              <a:rPr lang="en-US" altLang="en-US" sz="1800">
                <a:sym typeface="Symbol" panose="05050102010706020507" pitchFamily="18" charset="2"/>
              </a:rPr>
              <a:t> = R</a:t>
            </a:r>
            <a:r>
              <a:rPr lang="en-US" altLang="en-US" sz="1800" baseline="-25000">
                <a:sym typeface="Symbol" panose="05050102010706020507" pitchFamily="18" charset="2"/>
              </a:rPr>
              <a:t>DS</a:t>
            </a:r>
            <a:r>
              <a:rPr lang="en-US" altLang="en-US" sz="1800">
                <a:sym typeface="Symbol" panose="05050102010706020507" pitchFamily="18" charset="2"/>
              </a:rPr>
              <a:t> &gt;&gt; R</a:t>
            </a:r>
            <a:r>
              <a:rPr lang="en-US" altLang="en-US" sz="1800" baseline="-25000">
                <a:sym typeface="Symbol" panose="05050102010706020507" pitchFamily="18" charset="2"/>
              </a:rPr>
              <a:t>INT</a:t>
            </a:r>
            <a:r>
              <a:rPr lang="en-US" altLang="en-US" sz="1800">
                <a:sym typeface="Symbol" panose="05050102010706020507" pitchFamily="18" charset="2"/>
              </a:rPr>
              <a:t> of each section of the line</a:t>
            </a:r>
          </a:p>
        </p:txBody>
      </p:sp>
      <p:grpSp>
        <p:nvGrpSpPr>
          <p:cNvPr id="41990" name="Group 194"/>
          <p:cNvGrpSpPr>
            <a:grpSpLocks/>
          </p:cNvGrpSpPr>
          <p:nvPr/>
        </p:nvGrpSpPr>
        <p:grpSpPr bwMode="auto">
          <a:xfrm>
            <a:off x="2212976" y="3779838"/>
            <a:ext cx="7847013" cy="1689100"/>
            <a:chOff x="434" y="2201"/>
            <a:chExt cx="4943" cy="1064"/>
          </a:xfrm>
        </p:grpSpPr>
        <p:sp>
          <p:nvSpPr>
            <p:cNvPr id="41991" name="Line 67"/>
            <p:cNvSpPr>
              <a:spLocks noChangeShapeType="1"/>
            </p:cNvSpPr>
            <p:nvPr/>
          </p:nvSpPr>
          <p:spPr bwMode="auto">
            <a:xfrm>
              <a:off x="1344" y="2605"/>
              <a:ext cx="3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Line 68"/>
            <p:cNvSpPr>
              <a:spLocks noChangeShapeType="1"/>
            </p:cNvSpPr>
            <p:nvPr/>
          </p:nvSpPr>
          <p:spPr bwMode="auto">
            <a:xfrm>
              <a:off x="4310" y="3177"/>
              <a:ext cx="17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993" name="Group 162"/>
            <p:cNvGrpSpPr>
              <a:grpSpLocks/>
            </p:cNvGrpSpPr>
            <p:nvPr/>
          </p:nvGrpSpPr>
          <p:grpSpPr bwMode="auto">
            <a:xfrm>
              <a:off x="1057" y="2537"/>
              <a:ext cx="290" cy="138"/>
              <a:chOff x="1240" y="1764"/>
              <a:chExt cx="240" cy="114"/>
            </a:xfrm>
          </p:grpSpPr>
          <p:sp>
            <p:nvSpPr>
              <p:cNvPr id="42076" name="Line 70"/>
              <p:cNvSpPr>
                <a:spLocks noChangeShapeType="1"/>
              </p:cNvSpPr>
              <p:nvPr/>
            </p:nvSpPr>
            <p:spPr bwMode="auto">
              <a:xfrm rot="20784481" flipV="1">
                <a:off x="1369" y="1774"/>
                <a:ext cx="60" cy="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7" name="Line 71"/>
              <p:cNvSpPr>
                <a:spLocks noChangeShapeType="1"/>
              </p:cNvSpPr>
              <p:nvPr/>
            </p:nvSpPr>
            <p:spPr bwMode="auto">
              <a:xfrm rot="20684122" flipV="1">
                <a:off x="1291" y="1772"/>
                <a:ext cx="62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8" name="Line 72"/>
              <p:cNvSpPr>
                <a:spLocks noChangeShapeType="1"/>
              </p:cNvSpPr>
              <p:nvPr/>
            </p:nvSpPr>
            <p:spPr bwMode="auto">
              <a:xfrm rot="-15400">
                <a:off x="1262" y="1766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9" name="Line 73"/>
              <p:cNvSpPr>
                <a:spLocks noChangeShapeType="1"/>
              </p:cNvSpPr>
              <p:nvPr/>
            </p:nvSpPr>
            <p:spPr bwMode="auto">
              <a:xfrm rot="-15400">
                <a:off x="1338" y="1764"/>
                <a:ext cx="42" cy="1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80" name="Line 74"/>
              <p:cNvSpPr>
                <a:spLocks noChangeShapeType="1"/>
              </p:cNvSpPr>
              <p:nvPr/>
            </p:nvSpPr>
            <p:spPr bwMode="auto">
              <a:xfrm rot="-15400">
                <a:off x="1417" y="1765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81" name="Line 75"/>
              <p:cNvSpPr>
                <a:spLocks noChangeShapeType="1"/>
              </p:cNvSpPr>
              <p:nvPr/>
            </p:nvSpPr>
            <p:spPr bwMode="auto">
              <a:xfrm flipV="1">
                <a:off x="1240" y="1765"/>
                <a:ext cx="23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82" name="Line 76"/>
              <p:cNvSpPr>
                <a:spLocks noChangeShapeType="1"/>
              </p:cNvSpPr>
              <p:nvPr/>
            </p:nvSpPr>
            <p:spPr bwMode="auto">
              <a:xfrm flipV="1">
                <a:off x="1458" y="1819"/>
                <a:ext cx="22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994" name="Line 78"/>
            <p:cNvSpPr>
              <a:spLocks noChangeShapeType="1"/>
            </p:cNvSpPr>
            <p:nvPr/>
          </p:nvSpPr>
          <p:spPr bwMode="auto">
            <a:xfrm>
              <a:off x="1925" y="2609"/>
              <a:ext cx="28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Line 87"/>
            <p:cNvSpPr>
              <a:spLocks noChangeShapeType="1"/>
            </p:cNvSpPr>
            <p:nvPr/>
          </p:nvSpPr>
          <p:spPr bwMode="auto">
            <a:xfrm>
              <a:off x="3032" y="2606"/>
              <a:ext cx="22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AutoShape 96"/>
            <p:cNvSpPr>
              <a:spLocks noChangeArrowheads="1"/>
            </p:cNvSpPr>
            <p:nvPr/>
          </p:nvSpPr>
          <p:spPr bwMode="auto">
            <a:xfrm rot="5400000">
              <a:off x="1712" y="2509"/>
              <a:ext cx="232" cy="199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graphicFrame>
          <p:nvGraphicFramePr>
            <p:cNvPr id="41997" name="Object 97"/>
            <p:cNvGraphicFramePr>
              <a:graphicFrameLocks noChangeAspect="1"/>
            </p:cNvGraphicFramePr>
            <p:nvPr/>
          </p:nvGraphicFramePr>
          <p:xfrm>
            <a:off x="1076" y="2206"/>
            <a:ext cx="344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8" name="Equation" r:id="rId3" imgW="304800" imgH="228600" progId="Equation.3">
                    <p:embed/>
                  </p:oleObj>
                </mc:Choice>
                <mc:Fallback>
                  <p:oleObj name="Equation" r:id="rId3" imgW="304800" imgH="228600" progId="Equation.3">
                    <p:embed/>
                    <p:pic>
                      <p:nvPicPr>
                        <p:cNvPr id="41997" name="Object 9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6" y="2206"/>
                          <a:ext cx="344" cy="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998" name="AutoShape 98"/>
            <p:cNvSpPr>
              <a:spLocks noChangeArrowheads="1"/>
            </p:cNvSpPr>
            <p:nvPr/>
          </p:nvSpPr>
          <p:spPr bwMode="auto">
            <a:xfrm rot="5400000">
              <a:off x="632" y="2506"/>
              <a:ext cx="231" cy="200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1999" name="Line 99"/>
            <p:cNvSpPr>
              <a:spLocks noChangeShapeType="1"/>
            </p:cNvSpPr>
            <p:nvPr/>
          </p:nvSpPr>
          <p:spPr bwMode="auto">
            <a:xfrm>
              <a:off x="434" y="2609"/>
              <a:ext cx="21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2000" name="Object 100"/>
            <p:cNvGraphicFramePr>
              <a:graphicFrameLocks noChangeAspect="1"/>
            </p:cNvGraphicFramePr>
            <p:nvPr/>
          </p:nvGraphicFramePr>
          <p:xfrm>
            <a:off x="3254" y="2209"/>
            <a:ext cx="345" cy="2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9" name="Equation" r:id="rId5" imgW="304800" imgH="228600" progId="Equation.3">
                    <p:embed/>
                  </p:oleObj>
                </mc:Choice>
                <mc:Fallback>
                  <p:oleObj name="Equation" r:id="rId5" imgW="304800" imgH="228600" progId="Equation.3">
                    <p:embed/>
                    <p:pic>
                      <p:nvPicPr>
                        <p:cNvPr id="42000" name="Object 10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4" y="2209"/>
                          <a:ext cx="345" cy="2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001" name="Object 101"/>
            <p:cNvGraphicFramePr>
              <a:graphicFrameLocks noChangeAspect="1"/>
            </p:cNvGraphicFramePr>
            <p:nvPr/>
          </p:nvGraphicFramePr>
          <p:xfrm>
            <a:off x="1699" y="2818"/>
            <a:ext cx="317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0" name="Equation" r:id="rId6" imgW="241300" imgH="254000" progId="Equation.3">
                    <p:embed/>
                  </p:oleObj>
                </mc:Choice>
                <mc:Fallback>
                  <p:oleObj name="Equation" r:id="rId6" imgW="241300" imgH="254000" progId="Equation.3">
                    <p:embed/>
                    <p:pic>
                      <p:nvPicPr>
                        <p:cNvPr id="42001" name="Object 10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9" y="2818"/>
                          <a:ext cx="317" cy="3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02" name="Rectangle 102"/>
            <p:cNvSpPr>
              <a:spLocks noChangeArrowheads="1"/>
            </p:cNvSpPr>
            <p:nvPr/>
          </p:nvSpPr>
          <p:spPr bwMode="auto">
            <a:xfrm>
              <a:off x="629" y="2524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1</a:t>
              </a:r>
              <a:endParaRPr lang="en-US" altLang="en-US" sz="800">
                <a:latin typeface="Abadi MT Condensed Extra Bold" charset="0"/>
              </a:endParaRPr>
            </a:p>
          </p:txBody>
        </p:sp>
        <p:sp>
          <p:nvSpPr>
            <p:cNvPr id="42003" name="Line 103"/>
            <p:cNvSpPr>
              <a:spLocks noChangeShapeType="1"/>
            </p:cNvSpPr>
            <p:nvPr/>
          </p:nvSpPr>
          <p:spPr bwMode="auto">
            <a:xfrm>
              <a:off x="849" y="2605"/>
              <a:ext cx="21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Rectangle 104"/>
            <p:cNvSpPr>
              <a:spLocks noChangeArrowheads="1"/>
            </p:cNvSpPr>
            <p:nvPr/>
          </p:nvSpPr>
          <p:spPr bwMode="auto">
            <a:xfrm>
              <a:off x="1712" y="2529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2</a:t>
              </a:r>
              <a:endParaRPr lang="en-US" altLang="en-US" sz="800">
                <a:latin typeface="Abadi MT Condensed Extra Bold" charset="0"/>
              </a:endParaRPr>
            </a:p>
          </p:txBody>
        </p:sp>
        <p:sp>
          <p:nvSpPr>
            <p:cNvPr id="42005" name="AutoShape 105"/>
            <p:cNvSpPr>
              <a:spLocks noChangeArrowheads="1"/>
            </p:cNvSpPr>
            <p:nvPr/>
          </p:nvSpPr>
          <p:spPr bwMode="auto">
            <a:xfrm rot="5400000">
              <a:off x="2827" y="2507"/>
              <a:ext cx="231" cy="199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2006" name="Rectangle 106"/>
            <p:cNvSpPr>
              <a:spLocks noChangeArrowheads="1"/>
            </p:cNvSpPr>
            <p:nvPr/>
          </p:nvSpPr>
          <p:spPr bwMode="auto">
            <a:xfrm>
              <a:off x="2821" y="2514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3</a:t>
              </a:r>
              <a:endParaRPr lang="en-US" altLang="en-US" sz="1000">
                <a:latin typeface="Abadi MT Condensed Extra Bold" charset="0"/>
              </a:endParaRPr>
            </a:p>
          </p:txBody>
        </p:sp>
        <p:sp>
          <p:nvSpPr>
            <p:cNvPr id="42007" name="Line 107"/>
            <p:cNvSpPr>
              <a:spLocks noChangeShapeType="1"/>
            </p:cNvSpPr>
            <p:nvPr/>
          </p:nvSpPr>
          <p:spPr bwMode="auto">
            <a:xfrm>
              <a:off x="2492" y="2607"/>
              <a:ext cx="3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2008" name="Object 108"/>
            <p:cNvGraphicFramePr>
              <a:graphicFrameLocks noChangeAspect="1"/>
            </p:cNvGraphicFramePr>
            <p:nvPr/>
          </p:nvGraphicFramePr>
          <p:xfrm>
            <a:off x="2221" y="2201"/>
            <a:ext cx="345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1" name="Equation" r:id="rId8" imgW="304800" imgH="228600" progId="Equation.3">
                    <p:embed/>
                  </p:oleObj>
                </mc:Choice>
                <mc:Fallback>
                  <p:oleObj name="Equation" r:id="rId8" imgW="304800" imgH="228600" progId="Equation.3">
                    <p:embed/>
                    <p:pic>
                      <p:nvPicPr>
                        <p:cNvPr id="42008" name="Object 1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1" y="2201"/>
                          <a:ext cx="345" cy="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09" name="AutoShape 109"/>
            <p:cNvSpPr>
              <a:spLocks noChangeArrowheads="1"/>
            </p:cNvSpPr>
            <p:nvPr/>
          </p:nvSpPr>
          <p:spPr bwMode="auto">
            <a:xfrm rot="5400000">
              <a:off x="4944" y="2480"/>
              <a:ext cx="231" cy="199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2010" name="AutoShape 110"/>
            <p:cNvSpPr>
              <a:spLocks noChangeArrowheads="1"/>
            </p:cNvSpPr>
            <p:nvPr/>
          </p:nvSpPr>
          <p:spPr bwMode="auto">
            <a:xfrm rot="5400000">
              <a:off x="4522" y="2490"/>
              <a:ext cx="232" cy="199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2011" name="Line 111"/>
            <p:cNvSpPr>
              <a:spLocks noChangeShapeType="1"/>
            </p:cNvSpPr>
            <p:nvPr/>
          </p:nvSpPr>
          <p:spPr bwMode="auto">
            <a:xfrm>
              <a:off x="4736" y="2589"/>
              <a:ext cx="2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2" name="Line 112"/>
            <p:cNvSpPr>
              <a:spLocks noChangeShapeType="1"/>
            </p:cNvSpPr>
            <p:nvPr/>
          </p:nvSpPr>
          <p:spPr bwMode="auto">
            <a:xfrm>
              <a:off x="5147" y="2580"/>
              <a:ext cx="2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Rectangle 113"/>
            <p:cNvSpPr>
              <a:spLocks noChangeArrowheads="1"/>
            </p:cNvSpPr>
            <p:nvPr/>
          </p:nvSpPr>
          <p:spPr bwMode="auto">
            <a:xfrm>
              <a:off x="4943" y="2492"/>
              <a:ext cx="1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k</a:t>
              </a:r>
              <a:endParaRPr lang="en-US" altLang="en-US" sz="1000">
                <a:latin typeface="Abadi MT Condensed Extra Bold" charset="0"/>
              </a:endParaRPr>
            </a:p>
          </p:txBody>
        </p:sp>
        <p:sp>
          <p:nvSpPr>
            <p:cNvPr id="42014" name="Rectangle 114"/>
            <p:cNvSpPr>
              <a:spLocks noChangeArrowheads="1"/>
            </p:cNvSpPr>
            <p:nvPr/>
          </p:nvSpPr>
          <p:spPr bwMode="auto">
            <a:xfrm>
              <a:off x="4519" y="2504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4</a:t>
              </a:r>
              <a:endParaRPr lang="en-US" altLang="en-US" sz="800">
                <a:latin typeface="Abadi MT Condensed Extra Bold" charset="0"/>
              </a:endParaRPr>
            </a:p>
          </p:txBody>
        </p:sp>
        <p:sp>
          <p:nvSpPr>
            <p:cNvPr id="42015" name="Line 115"/>
            <p:cNvSpPr>
              <a:spLocks noChangeShapeType="1"/>
            </p:cNvSpPr>
            <p:nvPr/>
          </p:nvSpPr>
          <p:spPr bwMode="auto">
            <a:xfrm>
              <a:off x="4196" y="2591"/>
              <a:ext cx="3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2016" name="Object 116"/>
            <p:cNvGraphicFramePr>
              <a:graphicFrameLocks noChangeAspect="1"/>
            </p:cNvGraphicFramePr>
            <p:nvPr/>
          </p:nvGraphicFramePr>
          <p:xfrm>
            <a:off x="4529" y="2798"/>
            <a:ext cx="317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2" name="Equation" r:id="rId9" imgW="241300" imgH="254000" progId="Equation.3">
                    <p:embed/>
                  </p:oleObj>
                </mc:Choice>
                <mc:Fallback>
                  <p:oleObj name="Equation" r:id="rId9" imgW="241300" imgH="254000" progId="Equation.3">
                    <p:embed/>
                    <p:pic>
                      <p:nvPicPr>
                        <p:cNvPr id="42016" name="Object 1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9" y="2798"/>
                          <a:ext cx="317" cy="3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017" name="Object 117"/>
            <p:cNvGraphicFramePr>
              <a:graphicFrameLocks noChangeAspect="1"/>
            </p:cNvGraphicFramePr>
            <p:nvPr/>
          </p:nvGraphicFramePr>
          <p:xfrm>
            <a:off x="2804" y="2805"/>
            <a:ext cx="317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3" name="Equation" r:id="rId10" imgW="241300" imgH="254000" progId="Equation.3">
                    <p:embed/>
                  </p:oleObj>
                </mc:Choice>
                <mc:Fallback>
                  <p:oleObj name="Equation" r:id="rId10" imgW="241300" imgH="254000" progId="Equation.3">
                    <p:embed/>
                    <p:pic>
                      <p:nvPicPr>
                        <p:cNvPr id="42017" name="Object 1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4" y="2805"/>
                          <a:ext cx="317" cy="3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2018" name="Group 118"/>
            <p:cNvGrpSpPr>
              <a:grpSpLocks/>
            </p:cNvGrpSpPr>
            <p:nvPr/>
          </p:nvGrpSpPr>
          <p:grpSpPr bwMode="auto">
            <a:xfrm>
              <a:off x="4298" y="2594"/>
              <a:ext cx="210" cy="661"/>
              <a:chOff x="4498" y="3300"/>
              <a:chExt cx="144" cy="452"/>
            </a:xfrm>
          </p:grpSpPr>
          <p:sp>
            <p:nvSpPr>
              <p:cNvPr id="42070" name="Line 119"/>
              <p:cNvSpPr>
                <a:spLocks noChangeShapeType="1"/>
              </p:cNvSpPr>
              <p:nvPr/>
            </p:nvSpPr>
            <p:spPr bwMode="auto">
              <a:xfrm>
                <a:off x="4529" y="3728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1" name="Line 120"/>
              <p:cNvSpPr>
                <a:spLocks noChangeShapeType="1"/>
              </p:cNvSpPr>
              <p:nvPr/>
            </p:nvSpPr>
            <p:spPr bwMode="auto">
              <a:xfrm>
                <a:off x="4550" y="3752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2" name="Line 121"/>
              <p:cNvSpPr>
                <a:spLocks noChangeShapeType="1"/>
              </p:cNvSpPr>
              <p:nvPr/>
            </p:nvSpPr>
            <p:spPr bwMode="auto">
              <a:xfrm>
                <a:off x="4570" y="3572"/>
                <a:ext cx="0" cy="1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3" name="Line 122"/>
              <p:cNvSpPr>
                <a:spLocks noChangeShapeType="1"/>
              </p:cNvSpPr>
              <p:nvPr/>
            </p:nvSpPr>
            <p:spPr bwMode="auto">
              <a:xfrm>
                <a:off x="4569" y="3300"/>
                <a:ext cx="0" cy="2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4" name="Line 123"/>
              <p:cNvSpPr>
                <a:spLocks noChangeShapeType="1"/>
              </p:cNvSpPr>
              <p:nvPr/>
            </p:nvSpPr>
            <p:spPr bwMode="auto">
              <a:xfrm>
                <a:off x="4498" y="354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5" name="Line 124"/>
              <p:cNvSpPr>
                <a:spLocks noChangeShapeType="1"/>
              </p:cNvSpPr>
              <p:nvPr/>
            </p:nvSpPr>
            <p:spPr bwMode="auto">
              <a:xfrm>
                <a:off x="4498" y="3572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019" name="Line 125"/>
            <p:cNvSpPr>
              <a:spLocks noChangeShapeType="1"/>
            </p:cNvSpPr>
            <p:nvPr/>
          </p:nvSpPr>
          <p:spPr bwMode="auto">
            <a:xfrm>
              <a:off x="2598" y="3197"/>
              <a:ext cx="17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2020" name="Group 126"/>
            <p:cNvGrpSpPr>
              <a:grpSpLocks/>
            </p:cNvGrpSpPr>
            <p:nvPr/>
          </p:nvGrpSpPr>
          <p:grpSpPr bwMode="auto">
            <a:xfrm>
              <a:off x="2582" y="2603"/>
              <a:ext cx="210" cy="662"/>
              <a:chOff x="4498" y="3300"/>
              <a:chExt cx="144" cy="452"/>
            </a:xfrm>
          </p:grpSpPr>
          <p:sp>
            <p:nvSpPr>
              <p:cNvPr id="42064" name="Line 127"/>
              <p:cNvSpPr>
                <a:spLocks noChangeShapeType="1"/>
              </p:cNvSpPr>
              <p:nvPr/>
            </p:nvSpPr>
            <p:spPr bwMode="auto">
              <a:xfrm>
                <a:off x="4529" y="3728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5" name="Line 128"/>
              <p:cNvSpPr>
                <a:spLocks noChangeShapeType="1"/>
              </p:cNvSpPr>
              <p:nvPr/>
            </p:nvSpPr>
            <p:spPr bwMode="auto">
              <a:xfrm>
                <a:off x="4550" y="3752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6" name="Line 129"/>
              <p:cNvSpPr>
                <a:spLocks noChangeShapeType="1"/>
              </p:cNvSpPr>
              <p:nvPr/>
            </p:nvSpPr>
            <p:spPr bwMode="auto">
              <a:xfrm>
                <a:off x="4570" y="3572"/>
                <a:ext cx="0" cy="1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7" name="Line 130"/>
              <p:cNvSpPr>
                <a:spLocks noChangeShapeType="1"/>
              </p:cNvSpPr>
              <p:nvPr/>
            </p:nvSpPr>
            <p:spPr bwMode="auto">
              <a:xfrm>
                <a:off x="4569" y="3300"/>
                <a:ext cx="0" cy="2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8" name="Line 131"/>
              <p:cNvSpPr>
                <a:spLocks noChangeShapeType="1"/>
              </p:cNvSpPr>
              <p:nvPr/>
            </p:nvSpPr>
            <p:spPr bwMode="auto">
              <a:xfrm>
                <a:off x="4498" y="354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9" name="Line 132"/>
              <p:cNvSpPr>
                <a:spLocks noChangeShapeType="1"/>
              </p:cNvSpPr>
              <p:nvPr/>
            </p:nvSpPr>
            <p:spPr bwMode="auto">
              <a:xfrm>
                <a:off x="4498" y="3572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021" name="Group 133"/>
            <p:cNvGrpSpPr>
              <a:grpSpLocks/>
            </p:cNvGrpSpPr>
            <p:nvPr/>
          </p:nvGrpSpPr>
          <p:grpSpPr bwMode="auto">
            <a:xfrm>
              <a:off x="1462" y="2604"/>
              <a:ext cx="211" cy="661"/>
              <a:chOff x="4498" y="3300"/>
              <a:chExt cx="144" cy="452"/>
            </a:xfrm>
          </p:grpSpPr>
          <p:sp>
            <p:nvSpPr>
              <p:cNvPr id="42058" name="Line 134"/>
              <p:cNvSpPr>
                <a:spLocks noChangeShapeType="1"/>
              </p:cNvSpPr>
              <p:nvPr/>
            </p:nvSpPr>
            <p:spPr bwMode="auto">
              <a:xfrm>
                <a:off x="4529" y="3728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9" name="Line 135"/>
              <p:cNvSpPr>
                <a:spLocks noChangeShapeType="1"/>
              </p:cNvSpPr>
              <p:nvPr/>
            </p:nvSpPr>
            <p:spPr bwMode="auto">
              <a:xfrm>
                <a:off x="4550" y="3752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0" name="Line 136"/>
              <p:cNvSpPr>
                <a:spLocks noChangeShapeType="1"/>
              </p:cNvSpPr>
              <p:nvPr/>
            </p:nvSpPr>
            <p:spPr bwMode="auto">
              <a:xfrm>
                <a:off x="4570" y="3572"/>
                <a:ext cx="0" cy="1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1" name="Line 137"/>
              <p:cNvSpPr>
                <a:spLocks noChangeShapeType="1"/>
              </p:cNvSpPr>
              <p:nvPr/>
            </p:nvSpPr>
            <p:spPr bwMode="auto">
              <a:xfrm>
                <a:off x="4569" y="3300"/>
                <a:ext cx="0" cy="2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2" name="Line 138"/>
              <p:cNvSpPr>
                <a:spLocks noChangeShapeType="1"/>
              </p:cNvSpPr>
              <p:nvPr/>
            </p:nvSpPr>
            <p:spPr bwMode="auto">
              <a:xfrm>
                <a:off x="4498" y="354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3" name="Line 139"/>
              <p:cNvSpPr>
                <a:spLocks noChangeShapeType="1"/>
              </p:cNvSpPr>
              <p:nvPr/>
            </p:nvSpPr>
            <p:spPr bwMode="auto">
              <a:xfrm>
                <a:off x="4498" y="3572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022" name="Group 141"/>
            <p:cNvGrpSpPr>
              <a:grpSpLocks/>
            </p:cNvGrpSpPr>
            <p:nvPr/>
          </p:nvGrpSpPr>
          <p:grpSpPr bwMode="auto">
            <a:xfrm>
              <a:off x="3715" y="2602"/>
              <a:ext cx="210" cy="661"/>
              <a:chOff x="4498" y="3300"/>
              <a:chExt cx="144" cy="452"/>
            </a:xfrm>
          </p:grpSpPr>
          <p:sp>
            <p:nvSpPr>
              <p:cNvPr id="42052" name="Line 142"/>
              <p:cNvSpPr>
                <a:spLocks noChangeShapeType="1"/>
              </p:cNvSpPr>
              <p:nvPr/>
            </p:nvSpPr>
            <p:spPr bwMode="auto">
              <a:xfrm>
                <a:off x="4529" y="3728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3" name="Line 143"/>
              <p:cNvSpPr>
                <a:spLocks noChangeShapeType="1"/>
              </p:cNvSpPr>
              <p:nvPr/>
            </p:nvSpPr>
            <p:spPr bwMode="auto">
              <a:xfrm>
                <a:off x="4550" y="3752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4" name="Line 144"/>
              <p:cNvSpPr>
                <a:spLocks noChangeShapeType="1"/>
              </p:cNvSpPr>
              <p:nvPr/>
            </p:nvSpPr>
            <p:spPr bwMode="auto">
              <a:xfrm>
                <a:off x="4570" y="3572"/>
                <a:ext cx="0" cy="1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5" name="Line 145"/>
              <p:cNvSpPr>
                <a:spLocks noChangeShapeType="1"/>
              </p:cNvSpPr>
              <p:nvPr/>
            </p:nvSpPr>
            <p:spPr bwMode="auto">
              <a:xfrm>
                <a:off x="4569" y="3300"/>
                <a:ext cx="0" cy="2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6" name="Line 146"/>
              <p:cNvSpPr>
                <a:spLocks noChangeShapeType="1"/>
              </p:cNvSpPr>
              <p:nvPr/>
            </p:nvSpPr>
            <p:spPr bwMode="auto">
              <a:xfrm>
                <a:off x="4498" y="354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7" name="Line 147"/>
              <p:cNvSpPr>
                <a:spLocks noChangeShapeType="1"/>
              </p:cNvSpPr>
              <p:nvPr/>
            </p:nvSpPr>
            <p:spPr bwMode="auto">
              <a:xfrm>
                <a:off x="4498" y="3572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023" name="Line 148"/>
            <p:cNvSpPr>
              <a:spLocks noChangeShapeType="1"/>
            </p:cNvSpPr>
            <p:nvPr/>
          </p:nvSpPr>
          <p:spPr bwMode="auto">
            <a:xfrm>
              <a:off x="3544" y="2599"/>
              <a:ext cx="3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2024" name="Object 157"/>
            <p:cNvGraphicFramePr>
              <a:graphicFrameLocks noChangeAspect="1"/>
            </p:cNvGraphicFramePr>
            <p:nvPr/>
          </p:nvGraphicFramePr>
          <p:xfrm>
            <a:off x="4005" y="2209"/>
            <a:ext cx="345" cy="2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4" name="Equation" r:id="rId11" imgW="304800" imgH="228600" progId="Equation.3">
                    <p:embed/>
                  </p:oleObj>
                </mc:Choice>
                <mc:Fallback>
                  <p:oleObj name="Equation" r:id="rId11" imgW="304800" imgH="228600" progId="Equation.3">
                    <p:embed/>
                    <p:pic>
                      <p:nvPicPr>
                        <p:cNvPr id="42024" name="Object 1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5" y="2209"/>
                          <a:ext cx="345" cy="2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025" name="Object 158"/>
            <p:cNvGraphicFramePr>
              <a:graphicFrameLocks noChangeAspect="1"/>
            </p:cNvGraphicFramePr>
            <p:nvPr/>
          </p:nvGraphicFramePr>
          <p:xfrm>
            <a:off x="3415" y="2805"/>
            <a:ext cx="317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" name="Equation" r:id="rId12" imgW="241300" imgH="254000" progId="Equation.3">
                    <p:embed/>
                  </p:oleObj>
                </mc:Choice>
                <mc:Fallback>
                  <p:oleObj name="Equation" r:id="rId12" imgW="241300" imgH="254000" progId="Equation.3">
                    <p:embed/>
                    <p:pic>
                      <p:nvPicPr>
                        <p:cNvPr id="42025" name="Object 1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5" y="2805"/>
                          <a:ext cx="317" cy="3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26" name="Line 160"/>
            <p:cNvSpPr>
              <a:spLocks noChangeShapeType="1"/>
            </p:cNvSpPr>
            <p:nvPr/>
          </p:nvSpPr>
          <p:spPr bwMode="auto">
            <a:xfrm>
              <a:off x="1471" y="3189"/>
              <a:ext cx="1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7" name="Line 161"/>
            <p:cNvSpPr>
              <a:spLocks noChangeShapeType="1"/>
            </p:cNvSpPr>
            <p:nvPr/>
          </p:nvSpPr>
          <p:spPr bwMode="auto">
            <a:xfrm>
              <a:off x="3731" y="3186"/>
              <a:ext cx="17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2028" name="Group 163"/>
            <p:cNvGrpSpPr>
              <a:grpSpLocks/>
            </p:cNvGrpSpPr>
            <p:nvPr/>
          </p:nvGrpSpPr>
          <p:grpSpPr bwMode="auto">
            <a:xfrm>
              <a:off x="2207" y="2540"/>
              <a:ext cx="290" cy="138"/>
              <a:chOff x="1240" y="1764"/>
              <a:chExt cx="240" cy="114"/>
            </a:xfrm>
          </p:grpSpPr>
          <p:sp>
            <p:nvSpPr>
              <p:cNvPr id="42045" name="Line 164"/>
              <p:cNvSpPr>
                <a:spLocks noChangeShapeType="1"/>
              </p:cNvSpPr>
              <p:nvPr/>
            </p:nvSpPr>
            <p:spPr bwMode="auto">
              <a:xfrm rot="20784481" flipV="1">
                <a:off x="1369" y="1774"/>
                <a:ext cx="60" cy="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6" name="Line 165"/>
              <p:cNvSpPr>
                <a:spLocks noChangeShapeType="1"/>
              </p:cNvSpPr>
              <p:nvPr/>
            </p:nvSpPr>
            <p:spPr bwMode="auto">
              <a:xfrm rot="20684122" flipV="1">
                <a:off x="1291" y="1772"/>
                <a:ext cx="62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7" name="Line 166"/>
              <p:cNvSpPr>
                <a:spLocks noChangeShapeType="1"/>
              </p:cNvSpPr>
              <p:nvPr/>
            </p:nvSpPr>
            <p:spPr bwMode="auto">
              <a:xfrm rot="-15400">
                <a:off x="1262" y="1766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8" name="Line 167"/>
              <p:cNvSpPr>
                <a:spLocks noChangeShapeType="1"/>
              </p:cNvSpPr>
              <p:nvPr/>
            </p:nvSpPr>
            <p:spPr bwMode="auto">
              <a:xfrm rot="-15400">
                <a:off x="1338" y="1764"/>
                <a:ext cx="42" cy="1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9" name="Line 168"/>
              <p:cNvSpPr>
                <a:spLocks noChangeShapeType="1"/>
              </p:cNvSpPr>
              <p:nvPr/>
            </p:nvSpPr>
            <p:spPr bwMode="auto">
              <a:xfrm rot="-15400">
                <a:off x="1417" y="1765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0" name="Line 169"/>
              <p:cNvSpPr>
                <a:spLocks noChangeShapeType="1"/>
              </p:cNvSpPr>
              <p:nvPr/>
            </p:nvSpPr>
            <p:spPr bwMode="auto">
              <a:xfrm flipV="1">
                <a:off x="1240" y="1765"/>
                <a:ext cx="23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1" name="Line 170"/>
              <p:cNvSpPr>
                <a:spLocks noChangeShapeType="1"/>
              </p:cNvSpPr>
              <p:nvPr/>
            </p:nvSpPr>
            <p:spPr bwMode="auto">
              <a:xfrm flipV="1">
                <a:off x="1458" y="1819"/>
                <a:ext cx="22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029" name="Group 171"/>
            <p:cNvGrpSpPr>
              <a:grpSpLocks/>
            </p:cNvGrpSpPr>
            <p:nvPr/>
          </p:nvGrpSpPr>
          <p:grpSpPr bwMode="auto">
            <a:xfrm>
              <a:off x="3259" y="2538"/>
              <a:ext cx="290" cy="138"/>
              <a:chOff x="1240" y="1764"/>
              <a:chExt cx="240" cy="114"/>
            </a:xfrm>
          </p:grpSpPr>
          <p:sp>
            <p:nvSpPr>
              <p:cNvPr id="42038" name="Line 172"/>
              <p:cNvSpPr>
                <a:spLocks noChangeShapeType="1"/>
              </p:cNvSpPr>
              <p:nvPr/>
            </p:nvSpPr>
            <p:spPr bwMode="auto">
              <a:xfrm rot="20784481" flipV="1">
                <a:off x="1369" y="1774"/>
                <a:ext cx="60" cy="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9" name="Line 173"/>
              <p:cNvSpPr>
                <a:spLocks noChangeShapeType="1"/>
              </p:cNvSpPr>
              <p:nvPr/>
            </p:nvSpPr>
            <p:spPr bwMode="auto">
              <a:xfrm rot="20684122" flipV="1">
                <a:off x="1291" y="1772"/>
                <a:ext cx="62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0" name="Line 174"/>
              <p:cNvSpPr>
                <a:spLocks noChangeShapeType="1"/>
              </p:cNvSpPr>
              <p:nvPr/>
            </p:nvSpPr>
            <p:spPr bwMode="auto">
              <a:xfrm rot="-15400">
                <a:off x="1262" y="1766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1" name="Line 175"/>
              <p:cNvSpPr>
                <a:spLocks noChangeShapeType="1"/>
              </p:cNvSpPr>
              <p:nvPr/>
            </p:nvSpPr>
            <p:spPr bwMode="auto">
              <a:xfrm rot="-15400">
                <a:off x="1338" y="1764"/>
                <a:ext cx="42" cy="1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2" name="Line 176"/>
              <p:cNvSpPr>
                <a:spLocks noChangeShapeType="1"/>
              </p:cNvSpPr>
              <p:nvPr/>
            </p:nvSpPr>
            <p:spPr bwMode="auto">
              <a:xfrm rot="-15400">
                <a:off x="1417" y="1765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3" name="Line 177"/>
              <p:cNvSpPr>
                <a:spLocks noChangeShapeType="1"/>
              </p:cNvSpPr>
              <p:nvPr/>
            </p:nvSpPr>
            <p:spPr bwMode="auto">
              <a:xfrm flipV="1">
                <a:off x="1240" y="1765"/>
                <a:ext cx="23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4" name="Line 178"/>
              <p:cNvSpPr>
                <a:spLocks noChangeShapeType="1"/>
              </p:cNvSpPr>
              <p:nvPr/>
            </p:nvSpPr>
            <p:spPr bwMode="auto">
              <a:xfrm flipV="1">
                <a:off x="1458" y="1819"/>
                <a:ext cx="22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030" name="Group 179"/>
            <p:cNvGrpSpPr>
              <a:grpSpLocks/>
            </p:cNvGrpSpPr>
            <p:nvPr/>
          </p:nvGrpSpPr>
          <p:grpSpPr bwMode="auto">
            <a:xfrm>
              <a:off x="3910" y="2528"/>
              <a:ext cx="290" cy="137"/>
              <a:chOff x="1240" y="1764"/>
              <a:chExt cx="240" cy="114"/>
            </a:xfrm>
          </p:grpSpPr>
          <p:sp>
            <p:nvSpPr>
              <p:cNvPr id="42031" name="Line 180"/>
              <p:cNvSpPr>
                <a:spLocks noChangeShapeType="1"/>
              </p:cNvSpPr>
              <p:nvPr/>
            </p:nvSpPr>
            <p:spPr bwMode="auto">
              <a:xfrm rot="20784481" flipV="1">
                <a:off x="1369" y="1774"/>
                <a:ext cx="60" cy="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2" name="Line 181"/>
              <p:cNvSpPr>
                <a:spLocks noChangeShapeType="1"/>
              </p:cNvSpPr>
              <p:nvPr/>
            </p:nvSpPr>
            <p:spPr bwMode="auto">
              <a:xfrm rot="20684122" flipV="1">
                <a:off x="1291" y="1772"/>
                <a:ext cx="62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3" name="Line 182"/>
              <p:cNvSpPr>
                <a:spLocks noChangeShapeType="1"/>
              </p:cNvSpPr>
              <p:nvPr/>
            </p:nvSpPr>
            <p:spPr bwMode="auto">
              <a:xfrm rot="-15400">
                <a:off x="1262" y="1766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4" name="Line 183"/>
              <p:cNvSpPr>
                <a:spLocks noChangeShapeType="1"/>
              </p:cNvSpPr>
              <p:nvPr/>
            </p:nvSpPr>
            <p:spPr bwMode="auto">
              <a:xfrm rot="-15400">
                <a:off x="1338" y="1764"/>
                <a:ext cx="42" cy="1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5" name="Line 184"/>
              <p:cNvSpPr>
                <a:spLocks noChangeShapeType="1"/>
              </p:cNvSpPr>
              <p:nvPr/>
            </p:nvSpPr>
            <p:spPr bwMode="auto">
              <a:xfrm rot="-15400">
                <a:off x="1417" y="1765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6" name="Line 185"/>
              <p:cNvSpPr>
                <a:spLocks noChangeShapeType="1"/>
              </p:cNvSpPr>
              <p:nvPr/>
            </p:nvSpPr>
            <p:spPr bwMode="auto">
              <a:xfrm flipV="1">
                <a:off x="1240" y="1765"/>
                <a:ext cx="23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7" name="Line 186"/>
              <p:cNvSpPr>
                <a:spLocks noChangeShapeType="1"/>
              </p:cNvSpPr>
              <p:nvPr/>
            </p:nvSpPr>
            <p:spPr bwMode="auto">
              <a:xfrm flipV="1">
                <a:off x="1458" y="1819"/>
                <a:ext cx="22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2069724" y="3085547"/>
              <a:ext cx="148680" cy="3211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54604" y="3067907"/>
                <a:ext cx="18072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1841844" y="2797547"/>
              <a:ext cx="2006640" cy="5961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29604" y="2782067"/>
                <a:ext cx="2035440" cy="62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2425404" y="2829947"/>
              <a:ext cx="531720" cy="2023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11364" y="2824187"/>
                <a:ext cx="55656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2289684" y="3258347"/>
              <a:ext cx="114120" cy="1155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73844" y="3242147"/>
                <a:ext cx="13932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2408484" y="3027227"/>
              <a:ext cx="280440" cy="6141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90124" y="3006347"/>
                <a:ext cx="31968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2726004" y="3299747"/>
              <a:ext cx="160200" cy="1065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11964" y="3281747"/>
                <a:ext cx="18432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/>
              <p14:cNvContentPartPr/>
              <p14:nvPr/>
            </p14:nvContentPartPr>
            <p14:xfrm>
              <a:off x="8533884" y="2933267"/>
              <a:ext cx="182160" cy="1720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514444" y="2918507"/>
                <a:ext cx="21636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/>
              <p14:cNvContentPartPr/>
              <p14:nvPr/>
            </p14:nvContentPartPr>
            <p14:xfrm>
              <a:off x="8414364" y="2615747"/>
              <a:ext cx="277560" cy="392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399244" y="2604227"/>
                <a:ext cx="30888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/>
              <p14:cNvContentPartPr/>
              <p14:nvPr/>
            </p14:nvContentPartPr>
            <p14:xfrm>
              <a:off x="8553324" y="2509547"/>
              <a:ext cx="87120" cy="3164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534964" y="2490827"/>
                <a:ext cx="1123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/>
              <p14:cNvContentPartPr/>
              <p14:nvPr/>
            </p14:nvContentPartPr>
            <p14:xfrm>
              <a:off x="8653404" y="2711147"/>
              <a:ext cx="96840" cy="1238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636844" y="2696387"/>
                <a:ext cx="13248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/>
              <p14:cNvContentPartPr/>
              <p14:nvPr/>
            </p14:nvContentPartPr>
            <p14:xfrm>
              <a:off x="8755644" y="2921747"/>
              <a:ext cx="262440" cy="2588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734404" y="2903387"/>
                <a:ext cx="3016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/>
              <p14:cNvContentPartPr/>
              <p14:nvPr/>
            </p14:nvContentPartPr>
            <p14:xfrm>
              <a:off x="9209604" y="2895467"/>
              <a:ext cx="283680" cy="1836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188364" y="2876747"/>
                <a:ext cx="3279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/>
              <p14:cNvContentPartPr/>
              <p14:nvPr/>
            </p14:nvContentPartPr>
            <p14:xfrm>
              <a:off x="9603804" y="2741747"/>
              <a:ext cx="354600" cy="4881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585084" y="2720507"/>
                <a:ext cx="396720" cy="52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018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540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sz="3200"/>
              <a:t>Repeaters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481264" y="1282701"/>
            <a:ext cx="768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/>
              <a:t>When interconnect resistance is comparable to or larger than the on-resistance of the driver, R</a:t>
            </a:r>
            <a:r>
              <a:rPr lang="en-US" altLang="en-US" sz="2000" baseline="-25000"/>
              <a:t>INT</a:t>
            </a:r>
            <a:r>
              <a:rPr lang="en-US" altLang="en-US" sz="2000"/>
              <a:t> ≥ R</a:t>
            </a:r>
            <a:r>
              <a:rPr lang="en-US" altLang="en-US" sz="2000" baseline="-25000"/>
              <a:t>ON</a:t>
            </a:r>
            <a:endParaRPr lang="en-US" altLang="en-US" sz="2000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4935538" y="2076451"/>
            <a:ext cx="3808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where </a:t>
            </a:r>
            <a:r>
              <a:rPr lang="en-US" altLang="en-US" sz="1800">
                <a:latin typeface="Brush Script MT" panose="03060802040406070304" pitchFamily="66" charset="0"/>
              </a:rPr>
              <a:t>l</a:t>
            </a:r>
            <a:r>
              <a:rPr lang="en-US" altLang="en-US" sz="1800"/>
              <a:t> is the interconnect length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495550" y="2563813"/>
            <a:ext cx="754380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5000" indent="-177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/>
              <a:t>Since both r</a:t>
            </a:r>
            <a:r>
              <a:rPr lang="en-US" altLang="en-US" sz="2000" baseline="-25000"/>
              <a:t>INT</a:t>
            </a:r>
            <a:r>
              <a:rPr lang="en-US" altLang="en-US" sz="2000"/>
              <a:t> and c</a:t>
            </a:r>
            <a:r>
              <a:rPr lang="en-US" altLang="en-US" sz="2000" baseline="-25000"/>
              <a:t>INT</a:t>
            </a:r>
            <a:r>
              <a:rPr lang="en-US" altLang="en-US" sz="2000"/>
              <a:t> increase linearly with length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/>
              <a:t>By inserting localized buffers, such that R</a:t>
            </a:r>
            <a:r>
              <a:rPr lang="en-US" altLang="en-US" sz="2000" baseline="-25000"/>
              <a:t>ON</a:t>
            </a:r>
            <a:r>
              <a:rPr lang="en-US" altLang="en-US" sz="2000"/>
              <a:t>  &gt;&gt; R</a:t>
            </a:r>
            <a:r>
              <a:rPr lang="en-US" altLang="en-US" sz="2000" baseline="-25000"/>
              <a:t>INT</a:t>
            </a:r>
            <a:r>
              <a:rPr lang="en-US" altLang="en-US" sz="2000"/>
              <a:t> </a:t>
            </a:r>
          </a:p>
          <a:p>
            <a:pPr lvl="1">
              <a:spcBef>
                <a:spcPct val="0"/>
              </a:spcBef>
            </a:pPr>
            <a:r>
              <a:rPr lang="en-US" altLang="en-US" sz="1800"/>
              <a:t>t</a:t>
            </a:r>
            <a:r>
              <a:rPr lang="en-US" altLang="en-US" sz="1800" baseline="-25000"/>
              <a:t>PD</a:t>
            </a:r>
            <a:r>
              <a:rPr lang="en-US" altLang="en-US" sz="1800"/>
              <a:t> is linear with length</a:t>
            </a:r>
          </a:p>
        </p:txBody>
      </p:sp>
      <p:graphicFrame>
        <p:nvGraphicFramePr>
          <p:cNvPr id="43015" name="Object 170"/>
          <p:cNvGraphicFramePr>
            <a:graphicFrameLocks noChangeAspect="1"/>
          </p:cNvGraphicFramePr>
          <p:nvPr/>
        </p:nvGraphicFramePr>
        <p:xfrm>
          <a:off x="4008438" y="2038350"/>
          <a:ext cx="9969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" name="Equation" r:id="rId3" imgW="292100" imgH="152400" progId="Equation.3">
                  <p:embed/>
                </p:oleObj>
              </mc:Choice>
              <mc:Fallback>
                <p:oleObj name="Equation" r:id="rId3" imgW="292100" imgH="152400" progId="Equation.3">
                  <p:embed/>
                  <p:pic>
                    <p:nvPicPr>
                      <p:cNvPr id="43015" name="Object 1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2038350"/>
                        <a:ext cx="996950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016" name="Group 214"/>
          <p:cNvGrpSpPr>
            <a:grpSpLocks/>
          </p:cNvGrpSpPr>
          <p:nvPr/>
        </p:nvGrpSpPr>
        <p:grpSpPr bwMode="auto">
          <a:xfrm>
            <a:off x="3197226" y="5014914"/>
            <a:ext cx="5768975" cy="1373187"/>
            <a:chOff x="1054" y="2831"/>
            <a:chExt cx="3634" cy="865"/>
          </a:xfrm>
        </p:grpSpPr>
        <p:sp>
          <p:nvSpPr>
            <p:cNvPr id="43043" name="Line 35"/>
            <p:cNvSpPr>
              <a:spLocks noChangeShapeType="1"/>
            </p:cNvSpPr>
            <p:nvPr/>
          </p:nvSpPr>
          <p:spPr bwMode="auto">
            <a:xfrm>
              <a:off x="1394" y="3163"/>
              <a:ext cx="3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4" name="Line 78"/>
            <p:cNvSpPr>
              <a:spLocks noChangeShapeType="1"/>
            </p:cNvSpPr>
            <p:nvPr/>
          </p:nvSpPr>
          <p:spPr bwMode="auto">
            <a:xfrm>
              <a:off x="3819" y="3620"/>
              <a:ext cx="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5" name="Line 97"/>
            <p:cNvSpPr>
              <a:spLocks noChangeShapeType="1"/>
            </p:cNvSpPr>
            <p:nvPr/>
          </p:nvSpPr>
          <p:spPr bwMode="auto">
            <a:xfrm>
              <a:off x="2380" y="3153"/>
              <a:ext cx="2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6" name="Line 106"/>
            <p:cNvSpPr>
              <a:spLocks noChangeShapeType="1"/>
            </p:cNvSpPr>
            <p:nvPr/>
          </p:nvSpPr>
          <p:spPr bwMode="auto">
            <a:xfrm>
              <a:off x="3289" y="3142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7" name="AutoShape 115"/>
            <p:cNvSpPr>
              <a:spLocks noChangeArrowheads="1"/>
            </p:cNvSpPr>
            <p:nvPr/>
          </p:nvSpPr>
          <p:spPr bwMode="auto">
            <a:xfrm rot="5400000">
              <a:off x="2205" y="3071"/>
              <a:ext cx="192" cy="165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graphicFrame>
          <p:nvGraphicFramePr>
            <p:cNvPr id="43048" name="Object 117"/>
            <p:cNvGraphicFramePr>
              <a:graphicFrameLocks noChangeAspect="1"/>
            </p:cNvGraphicFramePr>
            <p:nvPr/>
          </p:nvGraphicFramePr>
          <p:xfrm>
            <a:off x="1734" y="2831"/>
            <a:ext cx="334" cy="2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3" name="Equation" r:id="rId5" imgW="304800" imgH="228600" progId="Equation.3">
                    <p:embed/>
                  </p:oleObj>
                </mc:Choice>
                <mc:Fallback>
                  <p:oleObj name="Equation" r:id="rId5" imgW="304800" imgH="228600" progId="Equation.3">
                    <p:embed/>
                    <p:pic>
                      <p:nvPicPr>
                        <p:cNvPr id="43048" name="Object 1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34" y="2831"/>
                          <a:ext cx="334" cy="2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49" name="AutoShape 120"/>
            <p:cNvSpPr>
              <a:spLocks noChangeArrowheads="1"/>
            </p:cNvSpPr>
            <p:nvPr/>
          </p:nvSpPr>
          <p:spPr bwMode="auto">
            <a:xfrm rot="5400000">
              <a:off x="1215" y="3081"/>
              <a:ext cx="191" cy="165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3050" name="Line 121"/>
            <p:cNvSpPr>
              <a:spLocks noChangeShapeType="1"/>
            </p:cNvSpPr>
            <p:nvPr/>
          </p:nvSpPr>
          <p:spPr bwMode="auto">
            <a:xfrm>
              <a:off x="1054" y="3160"/>
              <a:ext cx="1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1" name="Rectangle 124"/>
            <p:cNvSpPr>
              <a:spLocks noChangeArrowheads="1"/>
            </p:cNvSpPr>
            <p:nvPr/>
          </p:nvSpPr>
          <p:spPr bwMode="auto">
            <a:xfrm>
              <a:off x="1202" y="3088"/>
              <a:ext cx="15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/>
                <a:t>1</a:t>
              </a:r>
              <a:endParaRPr lang="en-US" altLang="en-US" sz="800">
                <a:latin typeface="Abadi MT Condensed Extra Bold" charset="0"/>
              </a:endParaRPr>
            </a:p>
          </p:txBody>
        </p:sp>
        <p:sp>
          <p:nvSpPr>
            <p:cNvPr id="43052" name="Line 126"/>
            <p:cNvSpPr>
              <a:spLocks noChangeShapeType="1"/>
            </p:cNvSpPr>
            <p:nvPr/>
          </p:nvSpPr>
          <p:spPr bwMode="auto">
            <a:xfrm>
              <a:off x="2044" y="3153"/>
              <a:ext cx="1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3" name="Rectangle 128"/>
            <p:cNvSpPr>
              <a:spLocks noChangeArrowheads="1"/>
            </p:cNvSpPr>
            <p:nvPr/>
          </p:nvSpPr>
          <p:spPr bwMode="auto">
            <a:xfrm>
              <a:off x="2191" y="3081"/>
              <a:ext cx="15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/>
                <a:t>2</a:t>
              </a:r>
              <a:endParaRPr lang="en-US" altLang="en-US" sz="800">
                <a:latin typeface="Abadi MT Condensed Extra Bold" charset="0"/>
              </a:endParaRPr>
            </a:p>
          </p:txBody>
        </p:sp>
        <p:sp>
          <p:nvSpPr>
            <p:cNvPr id="43054" name="AutoShape 129"/>
            <p:cNvSpPr>
              <a:spLocks noChangeArrowheads="1"/>
            </p:cNvSpPr>
            <p:nvPr/>
          </p:nvSpPr>
          <p:spPr bwMode="auto">
            <a:xfrm rot="5400000">
              <a:off x="3110" y="3060"/>
              <a:ext cx="191" cy="165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3055" name="Rectangle 130"/>
            <p:cNvSpPr>
              <a:spLocks noChangeArrowheads="1"/>
            </p:cNvSpPr>
            <p:nvPr/>
          </p:nvSpPr>
          <p:spPr bwMode="auto">
            <a:xfrm>
              <a:off x="3099" y="3063"/>
              <a:ext cx="15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/>
                <a:t>3</a:t>
              </a:r>
              <a:endParaRPr lang="en-US" altLang="en-US" sz="800">
                <a:latin typeface="Abadi MT Condensed Extra Bold" charset="0"/>
              </a:endParaRPr>
            </a:p>
          </p:txBody>
        </p:sp>
        <p:sp>
          <p:nvSpPr>
            <p:cNvPr id="43056" name="Line 131"/>
            <p:cNvSpPr>
              <a:spLocks noChangeShapeType="1"/>
            </p:cNvSpPr>
            <p:nvPr/>
          </p:nvSpPr>
          <p:spPr bwMode="auto">
            <a:xfrm>
              <a:off x="2947" y="3143"/>
              <a:ext cx="1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7" name="AutoShape 133"/>
            <p:cNvSpPr>
              <a:spLocks noChangeArrowheads="1"/>
            </p:cNvSpPr>
            <p:nvPr/>
          </p:nvSpPr>
          <p:spPr bwMode="auto">
            <a:xfrm rot="5400000">
              <a:off x="4326" y="3044"/>
              <a:ext cx="191" cy="165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3058" name="AutoShape 134"/>
            <p:cNvSpPr>
              <a:spLocks noChangeArrowheads="1"/>
            </p:cNvSpPr>
            <p:nvPr/>
          </p:nvSpPr>
          <p:spPr bwMode="auto">
            <a:xfrm rot="5400000">
              <a:off x="3973" y="3046"/>
              <a:ext cx="192" cy="165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3059" name="Line 135"/>
            <p:cNvSpPr>
              <a:spLocks noChangeShapeType="1"/>
            </p:cNvSpPr>
            <p:nvPr/>
          </p:nvSpPr>
          <p:spPr bwMode="auto">
            <a:xfrm>
              <a:off x="4151" y="3128"/>
              <a:ext cx="19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0" name="Line 136"/>
            <p:cNvSpPr>
              <a:spLocks noChangeShapeType="1"/>
            </p:cNvSpPr>
            <p:nvPr/>
          </p:nvSpPr>
          <p:spPr bwMode="auto">
            <a:xfrm>
              <a:off x="4498" y="3125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1" name="Rectangle 137"/>
            <p:cNvSpPr>
              <a:spLocks noChangeArrowheads="1"/>
            </p:cNvSpPr>
            <p:nvPr/>
          </p:nvSpPr>
          <p:spPr bwMode="auto">
            <a:xfrm>
              <a:off x="4313" y="3051"/>
              <a:ext cx="14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/>
                <a:t>k</a:t>
              </a:r>
              <a:endParaRPr lang="en-US" altLang="en-US" sz="800">
                <a:latin typeface="Abadi MT Condensed Extra Bold" charset="0"/>
              </a:endParaRPr>
            </a:p>
          </p:txBody>
        </p:sp>
        <p:sp>
          <p:nvSpPr>
            <p:cNvPr id="43062" name="Rectangle 138"/>
            <p:cNvSpPr>
              <a:spLocks noChangeArrowheads="1"/>
            </p:cNvSpPr>
            <p:nvPr/>
          </p:nvSpPr>
          <p:spPr bwMode="auto">
            <a:xfrm>
              <a:off x="3957" y="3057"/>
              <a:ext cx="15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/>
                <a:t>4</a:t>
              </a:r>
              <a:endParaRPr lang="en-US" altLang="en-US" sz="800">
                <a:latin typeface="Abadi MT Condensed Extra Bold" charset="0"/>
              </a:endParaRPr>
            </a:p>
          </p:txBody>
        </p:sp>
        <p:sp>
          <p:nvSpPr>
            <p:cNvPr id="43063" name="Line 140"/>
            <p:cNvSpPr>
              <a:spLocks noChangeShapeType="1"/>
            </p:cNvSpPr>
            <p:nvPr/>
          </p:nvSpPr>
          <p:spPr bwMode="auto">
            <a:xfrm>
              <a:off x="3811" y="3130"/>
              <a:ext cx="1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64" name="Group 144"/>
            <p:cNvGrpSpPr>
              <a:grpSpLocks/>
            </p:cNvGrpSpPr>
            <p:nvPr/>
          </p:nvGrpSpPr>
          <p:grpSpPr bwMode="auto">
            <a:xfrm>
              <a:off x="3806" y="3128"/>
              <a:ext cx="174" cy="547"/>
              <a:chOff x="4498" y="3300"/>
              <a:chExt cx="144" cy="452"/>
            </a:xfrm>
          </p:grpSpPr>
          <p:sp>
            <p:nvSpPr>
              <p:cNvPr id="43108" name="Line 79"/>
              <p:cNvSpPr>
                <a:spLocks noChangeShapeType="1"/>
              </p:cNvSpPr>
              <p:nvPr/>
            </p:nvSpPr>
            <p:spPr bwMode="auto">
              <a:xfrm>
                <a:off x="4529" y="3728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9" name="Line 80"/>
              <p:cNvSpPr>
                <a:spLocks noChangeShapeType="1"/>
              </p:cNvSpPr>
              <p:nvPr/>
            </p:nvSpPr>
            <p:spPr bwMode="auto">
              <a:xfrm>
                <a:off x="4550" y="3752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10" name="Line 81"/>
              <p:cNvSpPr>
                <a:spLocks noChangeShapeType="1"/>
              </p:cNvSpPr>
              <p:nvPr/>
            </p:nvSpPr>
            <p:spPr bwMode="auto">
              <a:xfrm>
                <a:off x="4570" y="3572"/>
                <a:ext cx="0" cy="1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11" name="Line 82"/>
              <p:cNvSpPr>
                <a:spLocks noChangeShapeType="1"/>
              </p:cNvSpPr>
              <p:nvPr/>
            </p:nvSpPr>
            <p:spPr bwMode="auto">
              <a:xfrm>
                <a:off x="4569" y="3300"/>
                <a:ext cx="0" cy="2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12" name="Line 83"/>
              <p:cNvSpPr>
                <a:spLocks noChangeShapeType="1"/>
              </p:cNvSpPr>
              <p:nvPr/>
            </p:nvSpPr>
            <p:spPr bwMode="auto">
              <a:xfrm>
                <a:off x="4498" y="354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13" name="Line 143"/>
              <p:cNvSpPr>
                <a:spLocks noChangeShapeType="1"/>
              </p:cNvSpPr>
              <p:nvPr/>
            </p:nvSpPr>
            <p:spPr bwMode="auto">
              <a:xfrm>
                <a:off x="4498" y="3572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65" name="Line 152"/>
            <p:cNvSpPr>
              <a:spLocks noChangeShapeType="1"/>
            </p:cNvSpPr>
            <p:nvPr/>
          </p:nvSpPr>
          <p:spPr bwMode="auto">
            <a:xfrm>
              <a:off x="2941" y="3639"/>
              <a:ext cx="1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6" name="Line 154"/>
            <p:cNvSpPr>
              <a:spLocks noChangeShapeType="1"/>
            </p:cNvSpPr>
            <p:nvPr/>
          </p:nvSpPr>
          <p:spPr bwMode="auto">
            <a:xfrm>
              <a:off x="2964" y="3666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7" name="Line 155"/>
            <p:cNvSpPr>
              <a:spLocks noChangeShapeType="1"/>
            </p:cNvSpPr>
            <p:nvPr/>
          </p:nvSpPr>
          <p:spPr bwMode="auto">
            <a:xfrm>
              <a:off x="2990" y="3695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8" name="Line 156"/>
            <p:cNvSpPr>
              <a:spLocks noChangeShapeType="1"/>
            </p:cNvSpPr>
            <p:nvPr/>
          </p:nvSpPr>
          <p:spPr bwMode="auto">
            <a:xfrm>
              <a:off x="3014" y="3477"/>
              <a:ext cx="0" cy="1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9" name="Line 157"/>
            <p:cNvSpPr>
              <a:spLocks noChangeShapeType="1"/>
            </p:cNvSpPr>
            <p:nvPr/>
          </p:nvSpPr>
          <p:spPr bwMode="auto">
            <a:xfrm>
              <a:off x="3013" y="3148"/>
              <a:ext cx="0" cy="2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0" name="Line 158"/>
            <p:cNvSpPr>
              <a:spLocks noChangeShapeType="1"/>
            </p:cNvSpPr>
            <p:nvPr/>
          </p:nvSpPr>
          <p:spPr bwMode="auto">
            <a:xfrm>
              <a:off x="2927" y="3446"/>
              <a:ext cx="1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1" name="Line 159"/>
            <p:cNvSpPr>
              <a:spLocks noChangeShapeType="1"/>
            </p:cNvSpPr>
            <p:nvPr/>
          </p:nvSpPr>
          <p:spPr bwMode="auto">
            <a:xfrm>
              <a:off x="2927" y="3477"/>
              <a:ext cx="1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2" name="Line 163"/>
            <p:cNvSpPr>
              <a:spLocks noChangeShapeType="1"/>
            </p:cNvSpPr>
            <p:nvPr/>
          </p:nvSpPr>
          <p:spPr bwMode="auto">
            <a:xfrm>
              <a:off x="2087" y="3482"/>
              <a:ext cx="0" cy="1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3" name="Line 164"/>
            <p:cNvSpPr>
              <a:spLocks noChangeShapeType="1"/>
            </p:cNvSpPr>
            <p:nvPr/>
          </p:nvSpPr>
          <p:spPr bwMode="auto">
            <a:xfrm>
              <a:off x="2086" y="3153"/>
              <a:ext cx="0" cy="2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4" name="Line 165"/>
            <p:cNvSpPr>
              <a:spLocks noChangeShapeType="1"/>
            </p:cNvSpPr>
            <p:nvPr/>
          </p:nvSpPr>
          <p:spPr bwMode="auto">
            <a:xfrm>
              <a:off x="2000" y="3451"/>
              <a:ext cx="1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5" name="Line 166"/>
            <p:cNvSpPr>
              <a:spLocks noChangeShapeType="1"/>
            </p:cNvSpPr>
            <p:nvPr/>
          </p:nvSpPr>
          <p:spPr bwMode="auto">
            <a:xfrm>
              <a:off x="2000" y="3482"/>
              <a:ext cx="1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76" name="Group 176"/>
            <p:cNvGrpSpPr>
              <a:grpSpLocks/>
            </p:cNvGrpSpPr>
            <p:nvPr/>
          </p:nvGrpSpPr>
          <p:grpSpPr bwMode="auto">
            <a:xfrm>
              <a:off x="3474" y="3076"/>
              <a:ext cx="340" cy="120"/>
              <a:chOff x="2528" y="2187"/>
              <a:chExt cx="340" cy="120"/>
            </a:xfrm>
          </p:grpSpPr>
          <p:sp>
            <p:nvSpPr>
              <p:cNvPr id="43101" name="Line 177"/>
              <p:cNvSpPr>
                <a:spLocks noChangeShapeType="1"/>
              </p:cNvSpPr>
              <p:nvPr/>
            </p:nvSpPr>
            <p:spPr bwMode="auto">
              <a:xfrm rot="20784481" flipV="1">
                <a:off x="2714" y="2196"/>
                <a:ext cx="82" cy="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2" name="Line 178"/>
              <p:cNvSpPr>
                <a:spLocks noChangeShapeType="1"/>
              </p:cNvSpPr>
              <p:nvPr/>
            </p:nvSpPr>
            <p:spPr bwMode="auto">
              <a:xfrm rot="20684122" flipV="1">
                <a:off x="2600" y="2201"/>
                <a:ext cx="85" cy="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3" name="Line 179"/>
              <p:cNvSpPr>
                <a:spLocks noChangeShapeType="1"/>
              </p:cNvSpPr>
              <p:nvPr/>
            </p:nvSpPr>
            <p:spPr bwMode="auto">
              <a:xfrm rot="-15400">
                <a:off x="2558" y="2192"/>
                <a:ext cx="58" cy="1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4" name="Line 180"/>
              <p:cNvSpPr>
                <a:spLocks noChangeShapeType="1"/>
              </p:cNvSpPr>
              <p:nvPr/>
            </p:nvSpPr>
            <p:spPr bwMode="auto">
              <a:xfrm rot="-15400">
                <a:off x="2670" y="2190"/>
                <a:ext cx="58" cy="1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5" name="Line 181"/>
              <p:cNvSpPr>
                <a:spLocks noChangeShapeType="1"/>
              </p:cNvSpPr>
              <p:nvPr/>
            </p:nvSpPr>
            <p:spPr bwMode="auto">
              <a:xfrm rot="-15400">
                <a:off x="2782" y="2187"/>
                <a:ext cx="57" cy="1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6" name="Line 182"/>
              <p:cNvSpPr>
                <a:spLocks noChangeShapeType="1"/>
              </p:cNvSpPr>
              <p:nvPr/>
            </p:nvSpPr>
            <p:spPr bwMode="auto">
              <a:xfrm flipV="1">
                <a:off x="2528" y="2195"/>
                <a:ext cx="31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7" name="Line 183"/>
              <p:cNvSpPr>
                <a:spLocks noChangeShapeType="1"/>
              </p:cNvSpPr>
              <p:nvPr/>
            </p:nvSpPr>
            <p:spPr bwMode="auto">
              <a:xfrm flipV="1">
                <a:off x="2838" y="2242"/>
                <a:ext cx="30" cy="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77" name="Group 185"/>
            <p:cNvGrpSpPr>
              <a:grpSpLocks/>
            </p:cNvGrpSpPr>
            <p:nvPr/>
          </p:nvGrpSpPr>
          <p:grpSpPr bwMode="auto">
            <a:xfrm>
              <a:off x="1708" y="3098"/>
              <a:ext cx="340" cy="120"/>
              <a:chOff x="2528" y="2187"/>
              <a:chExt cx="340" cy="120"/>
            </a:xfrm>
          </p:grpSpPr>
          <p:sp>
            <p:nvSpPr>
              <p:cNvPr id="43094" name="Line 186"/>
              <p:cNvSpPr>
                <a:spLocks noChangeShapeType="1"/>
              </p:cNvSpPr>
              <p:nvPr/>
            </p:nvSpPr>
            <p:spPr bwMode="auto">
              <a:xfrm rot="20784481" flipV="1">
                <a:off x="2714" y="2196"/>
                <a:ext cx="82" cy="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95" name="Line 187"/>
              <p:cNvSpPr>
                <a:spLocks noChangeShapeType="1"/>
              </p:cNvSpPr>
              <p:nvPr/>
            </p:nvSpPr>
            <p:spPr bwMode="auto">
              <a:xfrm rot="20684122" flipV="1">
                <a:off x="2600" y="2201"/>
                <a:ext cx="85" cy="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96" name="Line 188"/>
              <p:cNvSpPr>
                <a:spLocks noChangeShapeType="1"/>
              </p:cNvSpPr>
              <p:nvPr/>
            </p:nvSpPr>
            <p:spPr bwMode="auto">
              <a:xfrm rot="-15400">
                <a:off x="2558" y="2192"/>
                <a:ext cx="58" cy="1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97" name="Line 189"/>
              <p:cNvSpPr>
                <a:spLocks noChangeShapeType="1"/>
              </p:cNvSpPr>
              <p:nvPr/>
            </p:nvSpPr>
            <p:spPr bwMode="auto">
              <a:xfrm rot="-15400">
                <a:off x="2670" y="2190"/>
                <a:ext cx="58" cy="1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98" name="Line 190"/>
              <p:cNvSpPr>
                <a:spLocks noChangeShapeType="1"/>
              </p:cNvSpPr>
              <p:nvPr/>
            </p:nvSpPr>
            <p:spPr bwMode="auto">
              <a:xfrm rot="-15400">
                <a:off x="2782" y="2187"/>
                <a:ext cx="57" cy="1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99" name="Line 191"/>
              <p:cNvSpPr>
                <a:spLocks noChangeShapeType="1"/>
              </p:cNvSpPr>
              <p:nvPr/>
            </p:nvSpPr>
            <p:spPr bwMode="auto">
              <a:xfrm flipV="1">
                <a:off x="2528" y="2195"/>
                <a:ext cx="31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0" name="Line 192"/>
              <p:cNvSpPr>
                <a:spLocks noChangeShapeType="1"/>
              </p:cNvSpPr>
              <p:nvPr/>
            </p:nvSpPr>
            <p:spPr bwMode="auto">
              <a:xfrm flipV="1">
                <a:off x="2838" y="2242"/>
                <a:ext cx="30" cy="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78" name="Line 193"/>
            <p:cNvSpPr>
              <a:spLocks noChangeShapeType="1"/>
            </p:cNvSpPr>
            <p:nvPr/>
          </p:nvSpPr>
          <p:spPr bwMode="auto">
            <a:xfrm>
              <a:off x="2009" y="3640"/>
              <a:ext cx="1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9" name="Line 194"/>
            <p:cNvSpPr>
              <a:spLocks noChangeShapeType="1"/>
            </p:cNvSpPr>
            <p:nvPr/>
          </p:nvSpPr>
          <p:spPr bwMode="auto">
            <a:xfrm>
              <a:off x="2032" y="3667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80" name="Line 195"/>
            <p:cNvSpPr>
              <a:spLocks noChangeShapeType="1"/>
            </p:cNvSpPr>
            <p:nvPr/>
          </p:nvSpPr>
          <p:spPr bwMode="auto">
            <a:xfrm>
              <a:off x="2058" y="369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81" name="Group 196"/>
            <p:cNvGrpSpPr>
              <a:grpSpLocks/>
            </p:cNvGrpSpPr>
            <p:nvPr/>
          </p:nvGrpSpPr>
          <p:grpSpPr bwMode="auto">
            <a:xfrm>
              <a:off x="2612" y="3088"/>
              <a:ext cx="340" cy="120"/>
              <a:chOff x="2528" y="2187"/>
              <a:chExt cx="340" cy="120"/>
            </a:xfrm>
          </p:grpSpPr>
          <p:sp>
            <p:nvSpPr>
              <p:cNvPr id="43087" name="Line 197"/>
              <p:cNvSpPr>
                <a:spLocks noChangeShapeType="1"/>
              </p:cNvSpPr>
              <p:nvPr/>
            </p:nvSpPr>
            <p:spPr bwMode="auto">
              <a:xfrm rot="20784481" flipV="1">
                <a:off x="2714" y="2196"/>
                <a:ext cx="82" cy="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8" name="Line 198"/>
              <p:cNvSpPr>
                <a:spLocks noChangeShapeType="1"/>
              </p:cNvSpPr>
              <p:nvPr/>
            </p:nvSpPr>
            <p:spPr bwMode="auto">
              <a:xfrm rot="20684122" flipV="1">
                <a:off x="2600" y="2201"/>
                <a:ext cx="85" cy="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9" name="Line 199"/>
              <p:cNvSpPr>
                <a:spLocks noChangeShapeType="1"/>
              </p:cNvSpPr>
              <p:nvPr/>
            </p:nvSpPr>
            <p:spPr bwMode="auto">
              <a:xfrm rot="-15400">
                <a:off x="2558" y="2192"/>
                <a:ext cx="58" cy="1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90" name="Line 200"/>
              <p:cNvSpPr>
                <a:spLocks noChangeShapeType="1"/>
              </p:cNvSpPr>
              <p:nvPr/>
            </p:nvSpPr>
            <p:spPr bwMode="auto">
              <a:xfrm rot="-15400">
                <a:off x="2670" y="2190"/>
                <a:ext cx="58" cy="1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91" name="Line 201"/>
              <p:cNvSpPr>
                <a:spLocks noChangeShapeType="1"/>
              </p:cNvSpPr>
              <p:nvPr/>
            </p:nvSpPr>
            <p:spPr bwMode="auto">
              <a:xfrm rot="-15400">
                <a:off x="2782" y="2187"/>
                <a:ext cx="57" cy="1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92" name="Line 202"/>
              <p:cNvSpPr>
                <a:spLocks noChangeShapeType="1"/>
              </p:cNvSpPr>
              <p:nvPr/>
            </p:nvSpPr>
            <p:spPr bwMode="auto">
              <a:xfrm flipV="1">
                <a:off x="2528" y="2195"/>
                <a:ext cx="31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93" name="Line 203"/>
              <p:cNvSpPr>
                <a:spLocks noChangeShapeType="1"/>
              </p:cNvSpPr>
              <p:nvPr/>
            </p:nvSpPr>
            <p:spPr bwMode="auto">
              <a:xfrm flipV="1">
                <a:off x="2838" y="2242"/>
                <a:ext cx="30" cy="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43082" name="Object 205"/>
            <p:cNvGraphicFramePr>
              <a:graphicFrameLocks noChangeAspect="1"/>
            </p:cNvGraphicFramePr>
            <p:nvPr/>
          </p:nvGraphicFramePr>
          <p:xfrm>
            <a:off x="2181" y="3360"/>
            <a:ext cx="245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4" name="Equation" r:id="rId7" imgW="241300" imgH="254000" progId="Equation.3">
                    <p:embed/>
                  </p:oleObj>
                </mc:Choice>
                <mc:Fallback>
                  <p:oleObj name="Equation" r:id="rId7" imgW="241300" imgH="254000" progId="Equation.3">
                    <p:embed/>
                    <p:pic>
                      <p:nvPicPr>
                        <p:cNvPr id="43082" name="Object 2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1" y="3360"/>
                          <a:ext cx="245" cy="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083" name="Object 210"/>
            <p:cNvGraphicFramePr>
              <a:graphicFrameLocks noChangeAspect="1"/>
            </p:cNvGraphicFramePr>
            <p:nvPr/>
          </p:nvGraphicFramePr>
          <p:xfrm>
            <a:off x="4000" y="3304"/>
            <a:ext cx="245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5" name="Equation" r:id="rId9" imgW="241300" imgH="254000" progId="Equation.3">
                    <p:embed/>
                  </p:oleObj>
                </mc:Choice>
                <mc:Fallback>
                  <p:oleObj name="Equation" r:id="rId9" imgW="241300" imgH="254000" progId="Equation.3">
                    <p:embed/>
                    <p:pic>
                      <p:nvPicPr>
                        <p:cNvPr id="43083" name="Object 2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0" y="3304"/>
                          <a:ext cx="245" cy="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084" name="Object 211"/>
            <p:cNvGraphicFramePr>
              <a:graphicFrameLocks noChangeAspect="1"/>
            </p:cNvGraphicFramePr>
            <p:nvPr/>
          </p:nvGraphicFramePr>
          <p:xfrm>
            <a:off x="3120" y="3336"/>
            <a:ext cx="245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6" name="Equation" r:id="rId10" imgW="241300" imgH="254000" progId="Equation.3">
                    <p:embed/>
                  </p:oleObj>
                </mc:Choice>
                <mc:Fallback>
                  <p:oleObj name="Equation" r:id="rId10" imgW="241300" imgH="254000" progId="Equation.3">
                    <p:embed/>
                    <p:pic>
                      <p:nvPicPr>
                        <p:cNvPr id="43084" name="Object 2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3336"/>
                          <a:ext cx="245" cy="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085" name="Object 212"/>
            <p:cNvGraphicFramePr>
              <a:graphicFrameLocks noChangeAspect="1"/>
            </p:cNvGraphicFramePr>
            <p:nvPr/>
          </p:nvGraphicFramePr>
          <p:xfrm>
            <a:off x="2642" y="2832"/>
            <a:ext cx="334" cy="2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7" name="Equation" r:id="rId11" imgW="304800" imgH="228600" progId="Equation.3">
                    <p:embed/>
                  </p:oleObj>
                </mc:Choice>
                <mc:Fallback>
                  <p:oleObj name="Equation" r:id="rId11" imgW="304800" imgH="228600" progId="Equation.3">
                    <p:embed/>
                    <p:pic>
                      <p:nvPicPr>
                        <p:cNvPr id="43085" name="Object 2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2" y="2832"/>
                          <a:ext cx="334" cy="2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086" name="Object 213"/>
            <p:cNvGraphicFramePr>
              <a:graphicFrameLocks noChangeAspect="1"/>
            </p:cNvGraphicFramePr>
            <p:nvPr/>
          </p:nvGraphicFramePr>
          <p:xfrm>
            <a:off x="3550" y="2833"/>
            <a:ext cx="334" cy="2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8" name="Equation" r:id="rId12" imgW="304800" imgH="228600" progId="Equation.3">
                    <p:embed/>
                  </p:oleObj>
                </mc:Choice>
                <mc:Fallback>
                  <p:oleObj name="Equation" r:id="rId12" imgW="304800" imgH="228600" progId="Equation.3">
                    <p:embed/>
                    <p:pic>
                      <p:nvPicPr>
                        <p:cNvPr id="43086" name="Object 2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0" y="2833"/>
                          <a:ext cx="334" cy="2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017" name="Group 216"/>
          <p:cNvGrpSpPr>
            <a:grpSpLocks/>
          </p:cNvGrpSpPr>
          <p:nvPr/>
        </p:nvGrpSpPr>
        <p:grpSpPr bwMode="auto">
          <a:xfrm>
            <a:off x="4527550" y="3625850"/>
            <a:ext cx="2940050" cy="1250950"/>
            <a:chOff x="1892" y="1810"/>
            <a:chExt cx="1852" cy="788"/>
          </a:xfrm>
        </p:grpSpPr>
        <p:sp>
          <p:nvSpPr>
            <p:cNvPr id="43019" name="Line 8"/>
            <p:cNvSpPr>
              <a:spLocks noChangeShapeType="1"/>
            </p:cNvSpPr>
            <p:nvPr/>
          </p:nvSpPr>
          <p:spPr bwMode="auto">
            <a:xfrm>
              <a:off x="2864" y="2025"/>
              <a:ext cx="8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0" name="Line 9"/>
            <p:cNvSpPr>
              <a:spLocks noChangeShapeType="1"/>
            </p:cNvSpPr>
            <p:nvPr/>
          </p:nvSpPr>
          <p:spPr bwMode="auto">
            <a:xfrm>
              <a:off x="2212" y="2034"/>
              <a:ext cx="3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1" name="Line 11"/>
            <p:cNvSpPr>
              <a:spLocks noChangeShapeType="1"/>
            </p:cNvSpPr>
            <p:nvPr/>
          </p:nvSpPr>
          <p:spPr bwMode="auto">
            <a:xfrm>
              <a:off x="3304" y="2231"/>
              <a:ext cx="0" cy="3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2" name="Rectangle 18"/>
            <p:cNvSpPr>
              <a:spLocks noChangeArrowheads="1"/>
            </p:cNvSpPr>
            <p:nvPr/>
          </p:nvSpPr>
          <p:spPr bwMode="auto">
            <a:xfrm>
              <a:off x="2660" y="1810"/>
              <a:ext cx="18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R</a:t>
              </a:r>
              <a:r>
                <a:rPr lang="en-US" altLang="en-US" sz="1200" baseline="-25000"/>
                <a:t>INT</a:t>
              </a:r>
              <a:endParaRPr lang="en-US" altLang="en-US" sz="1200"/>
            </a:p>
          </p:txBody>
        </p:sp>
        <p:sp>
          <p:nvSpPr>
            <p:cNvPr id="43023" name="Rectangle 19"/>
            <p:cNvSpPr>
              <a:spLocks noChangeArrowheads="1"/>
            </p:cNvSpPr>
            <p:nvPr/>
          </p:nvSpPr>
          <p:spPr bwMode="auto">
            <a:xfrm>
              <a:off x="3446" y="2091"/>
              <a:ext cx="18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C</a:t>
              </a:r>
              <a:r>
                <a:rPr lang="en-US" altLang="en-US" sz="1200" baseline="-25000"/>
                <a:t>INT</a:t>
              </a:r>
              <a:endParaRPr lang="en-US" altLang="en-US" sz="1400"/>
            </a:p>
          </p:txBody>
        </p:sp>
        <p:grpSp>
          <p:nvGrpSpPr>
            <p:cNvPr id="43024" name="Group 173"/>
            <p:cNvGrpSpPr>
              <a:grpSpLocks/>
            </p:cNvGrpSpPr>
            <p:nvPr/>
          </p:nvGrpSpPr>
          <p:grpSpPr bwMode="auto">
            <a:xfrm>
              <a:off x="2528" y="1969"/>
              <a:ext cx="340" cy="120"/>
              <a:chOff x="2528" y="2187"/>
              <a:chExt cx="340" cy="120"/>
            </a:xfrm>
          </p:grpSpPr>
          <p:sp>
            <p:nvSpPr>
              <p:cNvPr id="43036" name="Line 21"/>
              <p:cNvSpPr>
                <a:spLocks noChangeShapeType="1"/>
              </p:cNvSpPr>
              <p:nvPr/>
            </p:nvSpPr>
            <p:spPr bwMode="auto">
              <a:xfrm rot="20784481" flipV="1">
                <a:off x="2714" y="2196"/>
                <a:ext cx="82" cy="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37" name="Line 22"/>
              <p:cNvSpPr>
                <a:spLocks noChangeShapeType="1"/>
              </p:cNvSpPr>
              <p:nvPr/>
            </p:nvSpPr>
            <p:spPr bwMode="auto">
              <a:xfrm rot="20684122" flipV="1">
                <a:off x="2600" y="2201"/>
                <a:ext cx="85" cy="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38" name="Line 23"/>
              <p:cNvSpPr>
                <a:spLocks noChangeShapeType="1"/>
              </p:cNvSpPr>
              <p:nvPr/>
            </p:nvSpPr>
            <p:spPr bwMode="auto">
              <a:xfrm rot="-15400">
                <a:off x="2558" y="2192"/>
                <a:ext cx="58" cy="1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39" name="Line 24"/>
              <p:cNvSpPr>
                <a:spLocks noChangeShapeType="1"/>
              </p:cNvSpPr>
              <p:nvPr/>
            </p:nvSpPr>
            <p:spPr bwMode="auto">
              <a:xfrm rot="-15400">
                <a:off x="2670" y="2190"/>
                <a:ext cx="58" cy="1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0" name="Line 25"/>
              <p:cNvSpPr>
                <a:spLocks noChangeShapeType="1"/>
              </p:cNvSpPr>
              <p:nvPr/>
            </p:nvSpPr>
            <p:spPr bwMode="auto">
              <a:xfrm rot="-15400">
                <a:off x="2782" y="2187"/>
                <a:ext cx="57" cy="1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1" name="Line 26"/>
              <p:cNvSpPr>
                <a:spLocks noChangeShapeType="1"/>
              </p:cNvSpPr>
              <p:nvPr/>
            </p:nvSpPr>
            <p:spPr bwMode="auto">
              <a:xfrm flipV="1">
                <a:off x="2528" y="2195"/>
                <a:ext cx="31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2" name="Line 27"/>
              <p:cNvSpPr>
                <a:spLocks noChangeShapeType="1"/>
              </p:cNvSpPr>
              <p:nvPr/>
            </p:nvSpPr>
            <p:spPr bwMode="auto">
              <a:xfrm flipV="1">
                <a:off x="2838" y="2242"/>
                <a:ext cx="30" cy="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25" name="Group 174"/>
            <p:cNvGrpSpPr>
              <a:grpSpLocks/>
            </p:cNvGrpSpPr>
            <p:nvPr/>
          </p:nvGrpSpPr>
          <p:grpSpPr bwMode="auto">
            <a:xfrm>
              <a:off x="3209" y="1914"/>
              <a:ext cx="178" cy="684"/>
              <a:chOff x="3209" y="2132"/>
              <a:chExt cx="178" cy="684"/>
            </a:xfrm>
          </p:grpSpPr>
          <p:sp>
            <p:nvSpPr>
              <p:cNvPr id="43028" name="Line 10"/>
              <p:cNvSpPr>
                <a:spLocks noChangeShapeType="1"/>
              </p:cNvSpPr>
              <p:nvPr/>
            </p:nvSpPr>
            <p:spPr bwMode="auto">
              <a:xfrm>
                <a:off x="3303" y="2240"/>
                <a:ext cx="0" cy="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3029" name="Group 12"/>
              <p:cNvGrpSpPr>
                <a:grpSpLocks/>
              </p:cNvGrpSpPr>
              <p:nvPr/>
            </p:nvGrpSpPr>
            <p:grpSpPr bwMode="auto">
              <a:xfrm>
                <a:off x="3228" y="2759"/>
                <a:ext cx="151" cy="57"/>
                <a:chOff x="3936" y="4128"/>
                <a:chExt cx="81" cy="31"/>
              </a:xfrm>
            </p:grpSpPr>
            <p:sp>
              <p:nvSpPr>
                <p:cNvPr id="43033" name="Line 13"/>
                <p:cNvSpPr>
                  <a:spLocks noChangeShapeType="1"/>
                </p:cNvSpPr>
                <p:nvPr/>
              </p:nvSpPr>
              <p:spPr bwMode="auto">
                <a:xfrm>
                  <a:off x="3936" y="4128"/>
                  <a:ext cx="8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34" name="Line 14"/>
                <p:cNvSpPr>
                  <a:spLocks noChangeShapeType="1"/>
                </p:cNvSpPr>
                <p:nvPr/>
              </p:nvSpPr>
              <p:spPr bwMode="auto">
                <a:xfrm>
                  <a:off x="3949" y="4143"/>
                  <a:ext cx="5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35" name="Line 15"/>
                <p:cNvSpPr>
                  <a:spLocks noChangeShapeType="1"/>
                </p:cNvSpPr>
                <p:nvPr/>
              </p:nvSpPr>
              <p:spPr bwMode="auto">
                <a:xfrm>
                  <a:off x="3963" y="4159"/>
                  <a:ext cx="2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3030" name="Line 16"/>
              <p:cNvSpPr>
                <a:spLocks noChangeShapeType="1"/>
              </p:cNvSpPr>
              <p:nvPr/>
            </p:nvSpPr>
            <p:spPr bwMode="auto">
              <a:xfrm>
                <a:off x="3209" y="2404"/>
                <a:ext cx="17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31" name="Line 17"/>
              <p:cNvSpPr>
                <a:spLocks noChangeShapeType="1"/>
              </p:cNvSpPr>
              <p:nvPr/>
            </p:nvSpPr>
            <p:spPr bwMode="auto">
              <a:xfrm>
                <a:off x="3209" y="2444"/>
                <a:ext cx="17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32" name="Rectangle 28"/>
              <p:cNvSpPr>
                <a:spLocks noChangeArrowheads="1"/>
              </p:cNvSpPr>
              <p:nvPr/>
            </p:nvSpPr>
            <p:spPr bwMode="auto">
              <a:xfrm>
                <a:off x="3225" y="2132"/>
                <a:ext cx="16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b="1"/>
                  <a:t>•</a:t>
                </a:r>
                <a:endParaRPr lang="en-US" altLang="en-US" sz="1000">
                  <a:latin typeface="Abadi MT Condensed Extra Bold" charset="0"/>
                </a:endParaRPr>
              </a:p>
            </p:txBody>
          </p:sp>
        </p:grpSp>
        <p:sp>
          <p:nvSpPr>
            <p:cNvPr id="43026" name="AutoShape 29"/>
            <p:cNvSpPr>
              <a:spLocks noChangeArrowheads="1"/>
            </p:cNvSpPr>
            <p:nvPr/>
          </p:nvSpPr>
          <p:spPr bwMode="auto">
            <a:xfrm rot="5400000">
              <a:off x="2030" y="1948"/>
              <a:ext cx="197" cy="169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3027" name="Line 215"/>
            <p:cNvSpPr>
              <a:spLocks noChangeShapeType="1"/>
            </p:cNvSpPr>
            <p:nvPr/>
          </p:nvSpPr>
          <p:spPr bwMode="auto">
            <a:xfrm>
              <a:off x="1892" y="2034"/>
              <a:ext cx="1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3018" name="Object 219"/>
          <p:cNvGraphicFramePr>
            <a:graphicFrameLocks noChangeAspect="1"/>
          </p:cNvGraphicFramePr>
          <p:nvPr/>
        </p:nvGraphicFramePr>
        <p:xfrm>
          <a:off x="8347076" y="3444875"/>
          <a:ext cx="8032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9" name="Equation" r:id="rId13" imgW="241300" imgH="152400" progId="Equation.3">
                  <p:embed/>
                </p:oleObj>
              </mc:Choice>
              <mc:Fallback>
                <p:oleObj name="Equation" r:id="rId13" imgW="241300" imgH="152400" progId="Equation.3">
                  <p:embed/>
                  <p:pic>
                    <p:nvPicPr>
                      <p:cNvPr id="43018" name="Object 2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7076" y="3444875"/>
                        <a:ext cx="8032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/>
              <p14:cNvContentPartPr/>
              <p14:nvPr/>
            </p14:nvContentPartPr>
            <p14:xfrm>
              <a:off x="3506844" y="3278147"/>
              <a:ext cx="2880" cy="4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7484" y="3268787"/>
                <a:ext cx="1908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/>
              <p14:cNvContentPartPr/>
              <p14:nvPr/>
            </p14:nvContentPartPr>
            <p14:xfrm>
              <a:off x="3509364" y="3223787"/>
              <a:ext cx="5563080" cy="51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99644" y="3208667"/>
                <a:ext cx="5588640" cy="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236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Reduction in Delay</a:t>
            </a:r>
          </a:p>
        </p:txBody>
      </p:sp>
      <p:sp>
        <p:nvSpPr>
          <p:cNvPr id="44035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1027"/>
          <p:cNvSpPr>
            <a:spLocks noChangeArrowheads="1"/>
          </p:cNvSpPr>
          <p:nvPr/>
        </p:nvSpPr>
        <p:spPr bwMode="auto">
          <a:xfrm>
            <a:off x="2809876" y="5148263"/>
            <a:ext cx="72739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Original delay reduced by </a:t>
            </a:r>
            <a:r>
              <a:rPr lang="en-US" altLang="en-US" sz="2000" b="1" i="1">
                <a:solidFill>
                  <a:srgbClr val="000000"/>
                </a:solidFill>
              </a:rPr>
              <a:t>k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Interconnect delay decreases with increasing </a:t>
            </a:r>
            <a:r>
              <a:rPr lang="en-US" altLang="en-US" sz="2000" b="1" i="1">
                <a:solidFill>
                  <a:srgbClr val="000000"/>
                </a:solidFill>
              </a:rPr>
              <a:t>k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Additional repeaters increase gate delay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What is optimum number of repeaters?</a:t>
            </a:r>
            <a:endParaRPr lang="en-US" altLang="en-US" sz="2000" b="1" i="1">
              <a:solidFill>
                <a:srgbClr val="000000"/>
              </a:solidFill>
            </a:endParaRPr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4" y="987426"/>
            <a:ext cx="8347075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208464"/>
            <a:ext cx="54864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801764" y="5103347"/>
              <a:ext cx="1868400" cy="15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1324" y="5090747"/>
                <a:ext cx="18975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7227444" y="5059787"/>
              <a:ext cx="1542960" cy="50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14844" y="5053307"/>
                <a:ext cx="156528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3889884" y="5872667"/>
              <a:ext cx="5385960" cy="37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79444" y="5859707"/>
                <a:ext cx="541728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/>
              <p14:cNvContentPartPr/>
              <p14:nvPr/>
            </p14:nvContentPartPr>
            <p14:xfrm>
              <a:off x="3906444" y="6265427"/>
              <a:ext cx="4042800" cy="601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96004" y="6251387"/>
                <a:ext cx="4066560" cy="9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027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Delay versus Number of Repeaters</a:t>
            </a:r>
          </a:p>
        </p:txBody>
      </p:sp>
      <p:sp>
        <p:nvSpPr>
          <p:cNvPr id="45059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Rectangle 1027"/>
          <p:cNvSpPr>
            <a:spLocks noChangeArrowheads="1"/>
          </p:cNvSpPr>
          <p:nvPr/>
        </p:nvSpPr>
        <p:spPr bwMode="auto">
          <a:xfrm>
            <a:off x="2109789" y="4973638"/>
            <a:ext cx="8080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715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Optimum number of repeaters that minimize overall delay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Two parameters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Number of repeaters k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Uniform size h</a:t>
            </a:r>
            <a:endParaRPr lang="en-US" altLang="en-US" sz="2000" b="1" i="1">
              <a:solidFill>
                <a:srgbClr val="000000"/>
              </a:solidFill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1054100"/>
            <a:ext cx="42799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298084" y="3947027"/>
              <a:ext cx="174960" cy="502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6484" y="3926147"/>
                <a:ext cx="22032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6154284" y="3804107"/>
              <a:ext cx="324360" cy="663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42404" y="3792227"/>
                <a:ext cx="3578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/>
              <p14:cNvContentPartPr/>
              <p14:nvPr/>
            </p14:nvContentPartPr>
            <p14:xfrm>
              <a:off x="6553524" y="4196507"/>
              <a:ext cx="216000" cy="1731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36244" y="4177787"/>
                <a:ext cx="2534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/>
              <p14:cNvContentPartPr/>
              <p14:nvPr/>
            </p14:nvContentPartPr>
            <p14:xfrm>
              <a:off x="3382644" y="6401147"/>
              <a:ext cx="1271160" cy="554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70044" y="6393227"/>
                <a:ext cx="1305000" cy="8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461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Optimum Number and Size of Repeaters</a:t>
            </a:r>
          </a:p>
        </p:txBody>
      </p:sp>
      <p:sp>
        <p:nvSpPr>
          <p:cNvPr id="46083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Rectangle 1027"/>
          <p:cNvSpPr>
            <a:spLocks noChangeArrowheads="1"/>
          </p:cNvSpPr>
          <p:nvPr/>
        </p:nvSpPr>
        <p:spPr bwMode="auto">
          <a:xfrm>
            <a:off x="2609850" y="1127125"/>
            <a:ext cx="7029450" cy="320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 dirty="0">
                <a:solidFill>
                  <a:srgbClr val="000000"/>
                </a:solidFill>
              </a:rPr>
              <a:t>R</a:t>
            </a:r>
            <a:r>
              <a:rPr lang="en-US" altLang="en-US" sz="2000" b="1" baseline="-25000" dirty="0">
                <a:solidFill>
                  <a:srgbClr val="000000"/>
                </a:solidFill>
              </a:rPr>
              <a:t>o</a:t>
            </a:r>
            <a:r>
              <a:rPr lang="en-US" altLang="en-US" sz="2000" b="1" dirty="0">
                <a:solidFill>
                  <a:srgbClr val="000000"/>
                </a:solidFill>
              </a:rPr>
              <a:t> and C</a:t>
            </a:r>
            <a:r>
              <a:rPr lang="en-US" altLang="en-US" sz="2000" b="1" baseline="-25000" dirty="0">
                <a:solidFill>
                  <a:srgbClr val="000000"/>
                </a:solidFill>
              </a:rPr>
              <a:t>o </a:t>
            </a:r>
            <a:r>
              <a:rPr lang="en-US" altLang="en-US" sz="2000" b="1" dirty="0">
                <a:solidFill>
                  <a:srgbClr val="000000"/>
                </a:solidFill>
              </a:rPr>
              <a:t>are output resistance and input capacitance of minimum size inverter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 dirty="0">
                <a:solidFill>
                  <a:srgbClr val="000000"/>
                </a:solidFill>
              </a:rPr>
              <a:t>Inverter with size </a:t>
            </a:r>
            <a:r>
              <a:rPr lang="en-US" altLang="en-US" sz="2000" b="1" i="1" dirty="0">
                <a:solidFill>
                  <a:srgbClr val="000000"/>
                </a:solidFill>
              </a:rPr>
              <a:t>h,</a:t>
            </a:r>
            <a:r>
              <a:rPr lang="en-US" altLang="en-US" sz="2000" b="1" dirty="0">
                <a:solidFill>
                  <a:srgbClr val="000000"/>
                </a:solidFill>
              </a:rPr>
              <a:t> R</a:t>
            </a:r>
            <a:r>
              <a:rPr lang="en-US" altLang="en-US" sz="2000" b="1" baseline="-25000" dirty="0">
                <a:solidFill>
                  <a:srgbClr val="000000"/>
                </a:solidFill>
              </a:rPr>
              <a:t>o</a:t>
            </a:r>
            <a:r>
              <a:rPr lang="en-US" altLang="en-US" sz="2000" b="1" dirty="0">
                <a:solidFill>
                  <a:srgbClr val="000000"/>
                </a:solidFill>
              </a:rPr>
              <a:t>/h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 dirty="0">
                <a:solidFill>
                  <a:srgbClr val="000000"/>
                </a:solidFill>
              </a:rPr>
              <a:t>Delay per stage 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baseline="-25000" dirty="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baseline="-25000" dirty="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baseline="-25000" dirty="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baseline="-25000" dirty="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baseline="-25000" dirty="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 dirty="0">
                <a:solidFill>
                  <a:srgbClr val="000000"/>
                </a:solidFill>
              </a:rPr>
              <a:t>Total delay = </a:t>
            </a:r>
            <a:r>
              <a:rPr lang="en-US" altLang="en-US" sz="2000" b="1" i="1" dirty="0">
                <a:solidFill>
                  <a:srgbClr val="000000"/>
                </a:solidFill>
              </a:rPr>
              <a:t>k</a:t>
            </a:r>
            <a:r>
              <a:rPr lang="en-US" altLang="en-US" sz="2000" b="1" dirty="0">
                <a:solidFill>
                  <a:srgbClr val="000000"/>
                </a:solidFill>
              </a:rPr>
              <a:t> x delay of single stage </a:t>
            </a:r>
            <a:endParaRPr lang="en-US" altLang="en-US" sz="2000" b="1" i="1" dirty="0">
              <a:solidFill>
                <a:srgbClr val="000000"/>
              </a:solidFill>
            </a:endParaRP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2659063"/>
            <a:ext cx="601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3322638"/>
            <a:ext cx="17621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60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3248025"/>
            <a:ext cx="163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608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6" y="4667251"/>
            <a:ext cx="83153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3899964" y="1501187"/>
              <a:ext cx="384120" cy="18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88084" y="1489307"/>
                <a:ext cx="4021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4724364" y="1492187"/>
              <a:ext cx="1964520" cy="241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9324" y="1475627"/>
                <a:ext cx="19814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/>
              <p14:cNvContentPartPr/>
              <p14:nvPr/>
            </p14:nvContentPartPr>
            <p14:xfrm>
              <a:off x="7398804" y="1462667"/>
              <a:ext cx="794160" cy="32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87284" y="1453667"/>
                <a:ext cx="8154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/>
              <p14:cNvContentPartPr/>
              <p14:nvPr/>
            </p14:nvContentPartPr>
            <p14:xfrm>
              <a:off x="2939124" y="1509107"/>
              <a:ext cx="543600" cy="471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27244" y="1497227"/>
                <a:ext cx="56592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/>
              <p14:cNvContentPartPr/>
              <p14:nvPr/>
            </p14:nvContentPartPr>
            <p14:xfrm>
              <a:off x="3029844" y="1852907"/>
              <a:ext cx="4607640" cy="64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19044" y="1843547"/>
                <a:ext cx="463536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/>
              <p14:cNvContentPartPr/>
              <p14:nvPr/>
            </p14:nvContentPartPr>
            <p14:xfrm>
              <a:off x="4766124" y="2224787"/>
              <a:ext cx="526680" cy="298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53884" y="2217587"/>
                <a:ext cx="5547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/>
              <p14:cNvContentPartPr/>
              <p14:nvPr/>
            </p14:nvContentPartPr>
            <p14:xfrm>
              <a:off x="7026564" y="5214947"/>
              <a:ext cx="2081160" cy="13327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12164" y="5198027"/>
                <a:ext cx="2113560" cy="13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6109" name="Ink 46108"/>
              <p14:cNvContentPartPr/>
              <p14:nvPr/>
            </p14:nvContentPartPr>
            <p14:xfrm>
              <a:off x="9203484" y="2894387"/>
              <a:ext cx="2209320" cy="3436200"/>
            </p14:xfrm>
          </p:contentPart>
        </mc:Choice>
        <mc:Fallback xmlns="">
          <p:pic>
            <p:nvPicPr>
              <p:cNvPr id="46109" name="Ink 4610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188724" y="2879627"/>
                <a:ext cx="2243880" cy="347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992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4" y="204039"/>
            <a:ext cx="4145686" cy="6550643"/>
          </a:xfrm>
        </p:spPr>
      </p:pic>
      <p:pic>
        <p:nvPicPr>
          <p:cNvPr id="5" name="Picture 1" descr="FG_01_0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796" y="2086252"/>
            <a:ext cx="2576004" cy="253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36816" y="4731797"/>
            <a:ext cx="5788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 is to be transferred from source v(t) to C (its voltage).</a:t>
            </a:r>
          </a:p>
          <a:p>
            <a:r>
              <a:rPr lang="en-US" dirty="0" smtClean="0"/>
              <a:t>What is the  minimum energy required to warrant </a:t>
            </a:r>
          </a:p>
          <a:p>
            <a:r>
              <a:rPr lang="en-US" dirty="0" smtClean="0"/>
              <a:t>a significant SNR ?</a:t>
            </a:r>
          </a:p>
          <a:p>
            <a:r>
              <a:rPr lang="en-US" dirty="0" smtClean="0"/>
              <a:t>Let C= channel Capacity</a:t>
            </a:r>
          </a:p>
          <a:p>
            <a:r>
              <a:rPr lang="en-US" dirty="0" smtClean="0"/>
              <a:t>Let B= Bandwidth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877320" y="333860"/>
              <a:ext cx="1240200" cy="18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8800" y="218660"/>
                <a:ext cx="134136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2003320" y="3659900"/>
              <a:ext cx="1083240" cy="30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9760" y="3498980"/>
                <a:ext cx="120960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2" name="Ink 131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9" name="Ink 278"/>
              <p14:cNvContentPartPr/>
              <p14:nvPr/>
            </p14:nvContentPartPr>
            <p14:xfrm>
              <a:off x="1468160" y="5927900"/>
              <a:ext cx="3063600" cy="44640"/>
            </p14:xfrm>
          </p:contentPart>
        </mc:Choice>
        <mc:Fallback xmlns="">
          <p:pic>
            <p:nvPicPr>
              <p:cNvPr id="279" name="Ink 27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0600" y="5917100"/>
                <a:ext cx="30819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4" name="Ink 283"/>
              <p14:cNvContentPartPr/>
              <p14:nvPr/>
            </p14:nvContentPartPr>
            <p14:xfrm>
              <a:off x="3561920" y="2783300"/>
              <a:ext cx="781920" cy="21600"/>
            </p14:xfrm>
          </p:contentPart>
        </mc:Choice>
        <mc:Fallback xmlns="">
          <p:pic>
            <p:nvPicPr>
              <p:cNvPr id="284" name="Ink 28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47880" y="2767460"/>
                <a:ext cx="8139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5" name="Ink 284"/>
              <p14:cNvContentPartPr/>
              <p14:nvPr/>
            </p14:nvContentPartPr>
            <p14:xfrm>
              <a:off x="3611960" y="2781140"/>
              <a:ext cx="16200" cy="13320"/>
            </p14:xfrm>
          </p:contentPart>
        </mc:Choice>
        <mc:Fallback xmlns="">
          <p:pic>
            <p:nvPicPr>
              <p:cNvPr id="285" name="Ink 28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07280" y="2773220"/>
                <a:ext cx="2844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6" name="Ink 285"/>
              <p14:cNvContentPartPr/>
              <p14:nvPr/>
            </p14:nvContentPartPr>
            <p14:xfrm>
              <a:off x="3564800" y="2799140"/>
              <a:ext cx="12960" cy="9720"/>
            </p14:xfrm>
          </p:contentPart>
        </mc:Choice>
        <mc:Fallback xmlns="">
          <p:pic>
            <p:nvPicPr>
              <p:cNvPr id="286" name="Ink 28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559040" y="2791220"/>
                <a:ext cx="2664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9" name="Ink 288"/>
              <p14:cNvContentPartPr/>
              <p14:nvPr/>
            </p14:nvContentPartPr>
            <p14:xfrm>
              <a:off x="900440" y="2909660"/>
              <a:ext cx="943560" cy="27720"/>
            </p14:xfrm>
          </p:contentPart>
        </mc:Choice>
        <mc:Fallback xmlns="">
          <p:pic>
            <p:nvPicPr>
              <p:cNvPr id="289" name="Ink 288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90000" y="2897420"/>
                <a:ext cx="9734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0" name="Ink 289"/>
              <p14:cNvContentPartPr/>
              <p14:nvPr/>
            </p14:nvContentPartPr>
            <p14:xfrm>
              <a:off x="914120" y="2937740"/>
              <a:ext cx="1800" cy="1440"/>
            </p14:xfrm>
          </p:contentPart>
        </mc:Choice>
        <mc:Fallback xmlns="">
          <p:pic>
            <p:nvPicPr>
              <p:cNvPr id="290" name="Ink 289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08360" y="2931620"/>
                <a:ext cx="1440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6" name="Ink 295"/>
              <p14:cNvContentPartPr/>
              <p14:nvPr/>
            </p14:nvContentPartPr>
            <p14:xfrm>
              <a:off x="3253040" y="636980"/>
              <a:ext cx="744840" cy="36720"/>
            </p14:xfrm>
          </p:contentPart>
        </mc:Choice>
        <mc:Fallback xmlns="">
          <p:pic>
            <p:nvPicPr>
              <p:cNvPr id="296" name="Ink 29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244040" y="626180"/>
                <a:ext cx="7642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97" name="Ink 296"/>
              <p14:cNvContentPartPr/>
              <p14:nvPr/>
            </p14:nvContentPartPr>
            <p14:xfrm>
              <a:off x="2166200" y="904100"/>
              <a:ext cx="2370960" cy="36000"/>
            </p14:xfrm>
          </p:contentPart>
        </mc:Choice>
        <mc:Fallback xmlns="">
          <p:pic>
            <p:nvPicPr>
              <p:cNvPr id="297" name="Ink 296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152520" y="892580"/>
                <a:ext cx="239832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0" name="Ink 309"/>
              <p14:cNvContentPartPr/>
              <p14:nvPr/>
            </p14:nvContentPartPr>
            <p14:xfrm>
              <a:off x="3033440" y="2213420"/>
              <a:ext cx="906120" cy="19440"/>
            </p14:xfrm>
          </p:contentPart>
        </mc:Choice>
        <mc:Fallback xmlns="">
          <p:pic>
            <p:nvPicPr>
              <p:cNvPr id="310" name="Ink 309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17600" y="2197580"/>
                <a:ext cx="9421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2" name="Ink 311"/>
              <p14:cNvContentPartPr/>
              <p14:nvPr/>
            </p14:nvContentPartPr>
            <p14:xfrm>
              <a:off x="4080680" y="2201540"/>
              <a:ext cx="405000" cy="34920"/>
            </p14:xfrm>
          </p:contentPart>
        </mc:Choice>
        <mc:Fallback xmlns="">
          <p:pic>
            <p:nvPicPr>
              <p:cNvPr id="312" name="Ink 311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66640" y="2188940"/>
                <a:ext cx="4356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4" name="Ink 313"/>
              <p14:cNvContentPartPr/>
              <p14:nvPr/>
            </p14:nvContentPartPr>
            <p14:xfrm>
              <a:off x="814760" y="2305580"/>
              <a:ext cx="1003680" cy="38880"/>
            </p14:xfrm>
          </p:contentPart>
        </mc:Choice>
        <mc:Fallback xmlns="">
          <p:pic>
            <p:nvPicPr>
              <p:cNvPr id="314" name="Ink 313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05400" y="2294420"/>
                <a:ext cx="10306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16" name="Ink 315"/>
              <p14:cNvContentPartPr/>
              <p14:nvPr/>
            </p14:nvContentPartPr>
            <p14:xfrm>
              <a:off x="1092680" y="2191820"/>
              <a:ext cx="1113480" cy="2340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79720" y="2184260"/>
                <a:ext cx="11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7" name="Ink 316"/>
              <p14:cNvContentPartPr/>
              <p14:nvPr/>
            </p14:nvContentPartPr>
            <p14:xfrm>
              <a:off x="2197880" y="2190740"/>
              <a:ext cx="663480" cy="22320"/>
            </p14:xfrm>
          </p:contentPart>
        </mc:Choice>
        <mc:Fallback xmlns="">
          <p:pic>
            <p:nvPicPr>
              <p:cNvPr id="317" name="Ink 316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186720" y="2176340"/>
                <a:ext cx="6876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18" name="Ink 317"/>
              <p14:cNvContentPartPr/>
              <p14:nvPr/>
            </p14:nvContentPartPr>
            <p14:xfrm>
              <a:off x="2124440" y="2311700"/>
              <a:ext cx="1054800" cy="31320"/>
            </p14:xfrm>
          </p:contentPart>
        </mc:Choice>
        <mc:Fallback xmlns="">
          <p:pic>
            <p:nvPicPr>
              <p:cNvPr id="318" name="Ink 317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115440" y="2297300"/>
                <a:ext cx="108000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36" name="Ink 335"/>
              <p14:cNvContentPartPr/>
              <p14:nvPr/>
            </p14:nvContentPartPr>
            <p14:xfrm>
              <a:off x="6236360" y="874580"/>
              <a:ext cx="1060560" cy="24840"/>
            </p14:xfrm>
          </p:contentPart>
        </mc:Choice>
        <mc:Fallback xmlns="">
          <p:pic>
            <p:nvPicPr>
              <p:cNvPr id="336" name="Ink 335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20880" y="857300"/>
                <a:ext cx="10879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44" name="Ink 343"/>
              <p14:cNvContentPartPr/>
              <p14:nvPr/>
            </p14:nvContentPartPr>
            <p14:xfrm>
              <a:off x="7644320" y="736700"/>
              <a:ext cx="1157040" cy="106560"/>
            </p14:xfrm>
          </p:contentPart>
        </mc:Choice>
        <mc:Fallback xmlns="">
          <p:pic>
            <p:nvPicPr>
              <p:cNvPr id="344" name="Ink 343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626680" y="727340"/>
                <a:ext cx="11930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9" name="Ink 8"/>
              <p14:cNvContentPartPr/>
              <p14:nvPr/>
            </p14:nvContentPartPr>
            <p14:xfrm>
              <a:off x="7953200" y="276260"/>
              <a:ext cx="258840" cy="4377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936280" y="258260"/>
                <a:ext cx="29520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3" name="Ink 12"/>
              <p14:cNvContentPartPr/>
              <p14:nvPr/>
            </p14:nvContentPartPr>
            <p14:xfrm>
              <a:off x="794240" y="902660"/>
              <a:ext cx="1608840" cy="1807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83080" y="890420"/>
                <a:ext cx="163728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4" name="Ink 13"/>
              <p14:cNvContentPartPr/>
              <p14:nvPr/>
            </p14:nvContentPartPr>
            <p14:xfrm>
              <a:off x="10874600" y="1312700"/>
              <a:ext cx="9360" cy="9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860560" y="1303687"/>
                <a:ext cx="32760" cy="305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5" name="Ink 14"/>
              <p14:cNvContentPartPr/>
              <p14:nvPr/>
            </p14:nvContentPartPr>
            <p14:xfrm>
              <a:off x="12204080" y="2851547"/>
              <a:ext cx="364" cy="513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808720" y="2834606"/>
                <a:ext cx="1412644" cy="157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6" name="Ink 15"/>
              <p14:cNvContentPartPr/>
              <p14:nvPr/>
            </p14:nvContentPartPr>
            <p14:xfrm>
              <a:off x="5561000" y="4665020"/>
              <a:ext cx="338760" cy="2174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554520" y="4658540"/>
                <a:ext cx="3693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7" name="Ink 16"/>
              <p14:cNvContentPartPr/>
              <p14:nvPr/>
            </p14:nvContentPartPr>
            <p14:xfrm>
              <a:off x="8780480" y="5688140"/>
              <a:ext cx="360" cy="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8763560" y="5671220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8" name="Ink 17"/>
              <p14:cNvContentPartPr/>
              <p14:nvPr/>
            </p14:nvContentPartPr>
            <p14:xfrm>
              <a:off x="10885400" y="6381500"/>
              <a:ext cx="360" cy="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868480" y="6364580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0" name="Ink 29"/>
              <p14:cNvContentPartPr/>
              <p14:nvPr/>
            </p14:nvContentPartPr>
            <p14:xfrm>
              <a:off x="5125040" y="655700"/>
              <a:ext cx="3550680" cy="5878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109200" y="531860"/>
                <a:ext cx="3586320" cy="11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41" name="Ink 340"/>
              <p14:cNvContentPartPr/>
              <p14:nvPr/>
            </p14:nvContentPartPr>
            <p14:xfrm>
              <a:off x="6403890" y="575420"/>
              <a:ext cx="522720" cy="291600"/>
            </p14:xfrm>
          </p:contentPart>
        </mc:Choice>
        <mc:Fallback xmlns="">
          <p:pic>
            <p:nvPicPr>
              <p:cNvPr id="341" name="Ink 340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381210" y="555980"/>
                <a:ext cx="56880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39" name="Ink 138"/>
              <p14:cNvContentPartPr/>
              <p14:nvPr/>
            </p14:nvContentPartPr>
            <p14:xfrm>
              <a:off x="8472090" y="152420"/>
              <a:ext cx="765720" cy="39348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455170" y="131900"/>
                <a:ext cx="78876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55" name="Ink 154"/>
              <p14:cNvContentPartPr/>
              <p14:nvPr/>
            </p14:nvContentPartPr>
            <p14:xfrm>
              <a:off x="3478890" y="1885630"/>
              <a:ext cx="109080" cy="684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474570" y="1881310"/>
                <a:ext cx="11772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57" name="Ink 156"/>
              <p14:cNvContentPartPr/>
              <p14:nvPr/>
            </p14:nvContentPartPr>
            <p14:xfrm>
              <a:off x="2503290" y="-1389290"/>
              <a:ext cx="4320" cy="36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492490" y="-1400090"/>
                <a:ext cx="2232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55" name="Ink 354"/>
              <p14:cNvContentPartPr/>
              <p14:nvPr/>
            </p14:nvContentPartPr>
            <p14:xfrm>
              <a:off x="8863410" y="431420"/>
              <a:ext cx="832320" cy="355680"/>
            </p14:xfrm>
          </p:contentPart>
        </mc:Choice>
        <mc:Fallback xmlns="">
          <p:pic>
            <p:nvPicPr>
              <p:cNvPr id="355" name="Ink 354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845410" y="413420"/>
                <a:ext cx="862920" cy="10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57" name="Ink 356"/>
              <p14:cNvContentPartPr/>
              <p14:nvPr/>
            </p14:nvContentPartPr>
            <p14:xfrm>
              <a:off x="6124170" y="1296140"/>
              <a:ext cx="5057280" cy="1528560"/>
            </p14:xfrm>
          </p:contentPart>
        </mc:Choice>
        <mc:Fallback xmlns="">
          <p:pic>
            <p:nvPicPr>
              <p:cNvPr id="357" name="Ink 356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109050" y="1274540"/>
                <a:ext cx="5094000" cy="157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361" name="Ink 360"/>
              <p14:cNvContentPartPr/>
              <p14:nvPr/>
            </p14:nvContentPartPr>
            <p14:xfrm>
              <a:off x="9243210" y="1896980"/>
              <a:ext cx="18360" cy="32210"/>
            </p14:xfrm>
          </p:contentPart>
        </mc:Choice>
        <mc:Fallback xmlns="">
          <p:pic>
            <p:nvPicPr>
              <p:cNvPr id="361" name="Ink 360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9032250" y="885378"/>
                <a:ext cx="317160" cy="19474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24" name="Ink 23"/>
              <p14:cNvContentPartPr/>
              <p14:nvPr/>
            </p14:nvContentPartPr>
            <p14:xfrm>
              <a:off x="8724810" y="134230"/>
              <a:ext cx="1558080" cy="1707480"/>
            </p14:xfrm>
          </p:contentPart>
        </mc:Choice>
        <mc:Fallback>
          <p:pic>
            <p:nvPicPr>
              <p:cNvPr id="24" name="Ink 23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705010" y="112270"/>
                <a:ext cx="1598760" cy="175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261" name="Ink 260"/>
              <p14:cNvContentPartPr/>
              <p14:nvPr/>
            </p14:nvContentPartPr>
            <p14:xfrm>
              <a:off x="8393970" y="165910"/>
              <a:ext cx="138240" cy="515160"/>
            </p14:xfrm>
          </p:contentPart>
        </mc:Choice>
        <mc:Fallback>
          <p:pic>
            <p:nvPicPr>
              <p:cNvPr id="261" name="Ink 260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8376330" y="150070"/>
                <a:ext cx="162360" cy="55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263" name="Ink 262"/>
              <p14:cNvContentPartPr/>
              <p14:nvPr/>
            </p14:nvContentPartPr>
            <p14:xfrm>
              <a:off x="9733530" y="158350"/>
              <a:ext cx="92520" cy="422280"/>
            </p14:xfrm>
          </p:contentPart>
        </mc:Choice>
        <mc:Fallback>
          <p:pic>
            <p:nvPicPr>
              <p:cNvPr id="263" name="Ink 262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717330" y="140710"/>
                <a:ext cx="1288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267" name="Ink 266"/>
              <p14:cNvContentPartPr/>
              <p14:nvPr/>
            </p14:nvContentPartPr>
            <p14:xfrm>
              <a:off x="9063930" y="703030"/>
              <a:ext cx="1283400" cy="51120"/>
            </p14:xfrm>
          </p:contentPart>
        </mc:Choice>
        <mc:Fallback>
          <p:pic>
            <p:nvPicPr>
              <p:cNvPr id="267" name="Ink 266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9045210" y="679630"/>
                <a:ext cx="1309680" cy="8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46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540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sz="3200"/>
              <a:t>Repeaters - Basic Design Expressions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482850" y="3016251"/>
            <a:ext cx="72151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1600"/>
              <a:t>Segment delay (between repeaters) should be equal to repeater delay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1400"/>
              <a:t>To achieve shortest delay</a:t>
            </a: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7109" name="Object 5"/>
          <p:cNvGraphicFramePr>
            <a:graphicFrameLocks noChangeAspect="1"/>
          </p:cNvGraphicFramePr>
          <p:nvPr/>
        </p:nvGraphicFramePr>
        <p:xfrm>
          <a:off x="1676400" y="1778000"/>
          <a:ext cx="54038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Equation" r:id="rId3" imgW="3340100" imgH="330200" progId="Equation.3">
                  <p:embed/>
                </p:oleObj>
              </mc:Choice>
              <mc:Fallback>
                <p:oleObj name="Equation" r:id="rId3" imgW="3340100" imgH="330200" progId="Equation.3">
                  <p:embed/>
                  <p:pic>
                    <p:nvPicPr>
                      <p:cNvPr id="471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78000"/>
                        <a:ext cx="54038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1714501" y="2362200"/>
          <a:ext cx="3700463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Equation" r:id="rId5" imgW="914400" imgH="152400" progId="Equation.3">
                  <p:embed/>
                </p:oleObj>
              </mc:Choice>
              <mc:Fallback>
                <p:oleObj name="Equation" r:id="rId5" imgW="914400" imgH="152400" progId="Equation.3">
                  <p:embed/>
                  <p:pic>
                    <p:nvPicPr>
                      <p:cNvPr id="471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1" y="2362200"/>
                        <a:ext cx="3700463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1676401" y="3644900"/>
          <a:ext cx="1655763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Equation" r:id="rId7" imgW="939800" imgH="330200" progId="Equation.3">
                  <p:embed/>
                </p:oleObj>
              </mc:Choice>
              <mc:Fallback>
                <p:oleObj name="Equation" r:id="rId7" imgW="939800" imgH="330200" progId="Equation.3">
                  <p:embed/>
                  <p:pic>
                    <p:nvPicPr>
                      <p:cNvPr id="471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1" y="3644900"/>
                        <a:ext cx="1655763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2" name="Object 8"/>
          <p:cNvGraphicFramePr>
            <a:graphicFrameLocks noChangeAspect="1"/>
          </p:cNvGraphicFramePr>
          <p:nvPr/>
        </p:nvGraphicFramePr>
        <p:xfrm>
          <a:off x="1633538" y="4365626"/>
          <a:ext cx="620236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Equation" r:id="rId9" imgW="2197100" imgH="190500" progId="Equation.3">
                  <p:embed/>
                </p:oleObj>
              </mc:Choice>
              <mc:Fallback>
                <p:oleObj name="Equation" r:id="rId9" imgW="2197100" imgH="190500" progId="Equation.3">
                  <p:embed/>
                  <p:pic>
                    <p:nvPicPr>
                      <p:cNvPr id="471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38" y="4365626"/>
                        <a:ext cx="620236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/>
          <p:cNvGraphicFramePr>
            <a:graphicFrameLocks noChangeAspect="1"/>
          </p:cNvGraphicFramePr>
          <p:nvPr/>
        </p:nvGraphicFramePr>
        <p:xfrm>
          <a:off x="1676400" y="5092700"/>
          <a:ext cx="54102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Equation" r:id="rId11" imgW="3086100" imgH="279400" progId="Equation.3">
                  <p:embed/>
                </p:oleObj>
              </mc:Choice>
              <mc:Fallback>
                <p:oleObj name="Equation" r:id="rId11" imgW="3086100" imgH="279400" progId="Equation.3">
                  <p:embed/>
                  <p:pic>
                    <p:nvPicPr>
                      <p:cNvPr id="471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092700"/>
                        <a:ext cx="54102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4" name="Rectangle 12"/>
          <p:cNvSpPr>
            <a:spLocks noChangeArrowheads="1"/>
          </p:cNvSpPr>
          <p:nvPr/>
        </p:nvSpPr>
        <p:spPr bwMode="auto">
          <a:xfrm>
            <a:off x="1676400" y="6340475"/>
            <a:ext cx="891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1600"/>
              <a:t>Repeaters improve the delay of resistive lines since k ≥ 2, R</a:t>
            </a:r>
            <a:r>
              <a:rPr lang="en-US" altLang="en-US" sz="1600" baseline="-25000"/>
              <a:t>INT</a:t>
            </a:r>
            <a:r>
              <a:rPr lang="en-US" altLang="en-US" sz="1600"/>
              <a:t> C</a:t>
            </a:r>
            <a:r>
              <a:rPr lang="en-US" altLang="en-US" sz="1600" baseline="-25000"/>
              <a:t>INT</a:t>
            </a:r>
            <a:r>
              <a:rPr lang="en-US" altLang="en-US" sz="1600"/>
              <a:t> &gt; 7 R</a:t>
            </a:r>
            <a:r>
              <a:rPr lang="en-US" altLang="en-US" sz="1600" baseline="-25000"/>
              <a:t>o</a:t>
            </a:r>
            <a:r>
              <a:rPr lang="en-US" altLang="en-US" sz="1600"/>
              <a:t> C</a:t>
            </a:r>
            <a:r>
              <a:rPr lang="en-US" altLang="en-US" sz="1600" baseline="-25000"/>
              <a:t>g</a:t>
            </a:r>
            <a:endParaRPr lang="en-US" altLang="en-US" sz="1600"/>
          </a:p>
        </p:txBody>
      </p:sp>
      <p:sp>
        <p:nvSpPr>
          <p:cNvPr id="47115" name="Rectangle 14"/>
          <p:cNvSpPr>
            <a:spLocks noChangeArrowheads="1"/>
          </p:cNvSpPr>
          <p:nvPr/>
        </p:nvSpPr>
        <p:spPr bwMode="auto">
          <a:xfrm>
            <a:off x="3276600" y="3786188"/>
            <a:ext cx="2052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for k ≥ 2 and an integer </a:t>
            </a:r>
          </a:p>
        </p:txBody>
      </p:sp>
      <p:grpSp>
        <p:nvGrpSpPr>
          <p:cNvPr id="47116" name="Group 16"/>
          <p:cNvGrpSpPr>
            <a:grpSpLocks/>
          </p:cNvGrpSpPr>
          <p:nvPr/>
        </p:nvGrpSpPr>
        <p:grpSpPr bwMode="auto">
          <a:xfrm>
            <a:off x="7932738" y="1854200"/>
            <a:ext cx="296862" cy="336550"/>
            <a:chOff x="3696" y="1200"/>
            <a:chExt cx="187" cy="212"/>
          </a:xfrm>
        </p:grpSpPr>
        <p:sp>
          <p:nvSpPr>
            <p:cNvPr id="47122" name="Oval 17"/>
            <p:cNvSpPr>
              <a:spLocks noChangeArrowheads="1"/>
            </p:cNvSpPr>
            <p:nvPr/>
          </p:nvSpPr>
          <p:spPr bwMode="auto">
            <a:xfrm>
              <a:off x="3704" y="1232"/>
              <a:ext cx="168" cy="1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696" y="1200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</a:t>
              </a:r>
            </a:p>
          </p:txBody>
        </p:sp>
      </p:grpSp>
      <p:grpSp>
        <p:nvGrpSpPr>
          <p:cNvPr id="47117" name="Group 19"/>
          <p:cNvGrpSpPr>
            <a:grpSpLocks/>
          </p:cNvGrpSpPr>
          <p:nvPr/>
        </p:nvGrpSpPr>
        <p:grpSpPr bwMode="auto">
          <a:xfrm>
            <a:off x="7912101" y="4451350"/>
            <a:ext cx="296863" cy="336550"/>
            <a:chOff x="3696" y="1200"/>
            <a:chExt cx="187" cy="212"/>
          </a:xfrm>
        </p:grpSpPr>
        <p:sp>
          <p:nvSpPr>
            <p:cNvPr id="47120" name="Oval 20"/>
            <p:cNvSpPr>
              <a:spLocks noChangeArrowheads="1"/>
            </p:cNvSpPr>
            <p:nvPr/>
          </p:nvSpPr>
          <p:spPr bwMode="auto">
            <a:xfrm>
              <a:off x="3704" y="1232"/>
              <a:ext cx="168" cy="1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7121" name="Rectangle 21"/>
            <p:cNvSpPr>
              <a:spLocks noChangeArrowheads="1"/>
            </p:cNvSpPr>
            <p:nvPr/>
          </p:nvSpPr>
          <p:spPr bwMode="auto">
            <a:xfrm>
              <a:off x="3696" y="1200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2</a:t>
              </a:r>
            </a:p>
          </p:txBody>
        </p:sp>
      </p:grpSp>
      <p:sp>
        <p:nvSpPr>
          <p:cNvPr id="47118" name="Rectangle 22"/>
          <p:cNvSpPr>
            <a:spLocks noChangeArrowheads="1"/>
          </p:cNvSpPr>
          <p:nvPr/>
        </p:nvSpPr>
        <p:spPr bwMode="auto">
          <a:xfrm>
            <a:off x="6197601" y="5473700"/>
            <a:ext cx="31924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ym typeface="Wingdings 3" panose="05040102010807070707" pitchFamily="18" charset="2"/>
              </a:rPr>
              <a:t>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/>
              <a:t>From buffer w/o repeater equation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/>
              <a:t>T</a:t>
            </a:r>
            <a:r>
              <a:rPr lang="en-US" altLang="en-US" sz="900" baseline="-25000"/>
              <a:t>50%</a:t>
            </a:r>
            <a:r>
              <a:rPr lang="en-US" altLang="en-US" sz="1100"/>
              <a:t> = .4 R</a:t>
            </a:r>
            <a:r>
              <a:rPr lang="en-US" altLang="en-US" sz="900" baseline="-25000"/>
              <a:t>INT</a:t>
            </a:r>
            <a:r>
              <a:rPr lang="en-US" altLang="en-US" sz="1100"/>
              <a:t> C</a:t>
            </a:r>
            <a:r>
              <a:rPr lang="en-US" altLang="en-US" sz="900" baseline="-25000"/>
              <a:t>INT</a:t>
            </a:r>
            <a:r>
              <a:rPr lang="en-US" altLang="en-US" sz="1100"/>
              <a:t> + 0.7  (R</a:t>
            </a:r>
            <a:r>
              <a:rPr lang="en-US" altLang="en-US" sz="900" baseline="-25000"/>
              <a:t>tr</a:t>
            </a:r>
            <a:r>
              <a:rPr lang="en-US" altLang="en-US" sz="1100"/>
              <a:t> C</a:t>
            </a:r>
            <a:r>
              <a:rPr lang="en-US" altLang="en-US" sz="900" baseline="-25000"/>
              <a:t>INT</a:t>
            </a:r>
            <a:r>
              <a:rPr lang="en-US" altLang="en-US" sz="1100"/>
              <a:t> + R</a:t>
            </a:r>
            <a:r>
              <a:rPr lang="en-US" altLang="en-US" sz="900" baseline="-25000"/>
              <a:t>tr</a:t>
            </a:r>
            <a:r>
              <a:rPr lang="en-US" altLang="en-US" sz="1100"/>
              <a:t> C</a:t>
            </a:r>
            <a:r>
              <a:rPr lang="en-US" altLang="en-US" sz="900" baseline="-25000"/>
              <a:t>L</a:t>
            </a:r>
            <a:r>
              <a:rPr lang="en-US" altLang="en-US" sz="1100"/>
              <a:t> + R</a:t>
            </a:r>
            <a:r>
              <a:rPr lang="en-US" altLang="en-US" sz="900" baseline="-25000"/>
              <a:t>INT</a:t>
            </a:r>
            <a:r>
              <a:rPr lang="en-US" altLang="en-US" sz="1100"/>
              <a:t> C</a:t>
            </a:r>
            <a:r>
              <a:rPr lang="en-US" altLang="en-US" sz="900" baseline="-25000"/>
              <a:t>L</a:t>
            </a:r>
            <a:r>
              <a:rPr lang="en-US" altLang="en-US" sz="900"/>
              <a:t>)</a:t>
            </a:r>
            <a:endParaRPr lang="en-US" altLang="en-US" sz="1100"/>
          </a:p>
        </p:txBody>
      </p:sp>
      <p:sp>
        <p:nvSpPr>
          <p:cNvPr id="47119" name="Rectangle 23"/>
          <p:cNvSpPr>
            <a:spLocks noChangeArrowheads="1"/>
          </p:cNvSpPr>
          <p:nvPr/>
        </p:nvSpPr>
        <p:spPr bwMode="auto">
          <a:xfrm>
            <a:off x="1619250" y="1117600"/>
            <a:ext cx="3086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</a:t>
            </a:r>
            <a:r>
              <a:rPr lang="en-US" altLang="en-US" sz="1200" baseline="-25000"/>
              <a:t>o</a:t>
            </a:r>
            <a:r>
              <a:rPr lang="en-US" altLang="en-US" sz="1400"/>
              <a:t> ~ on-resistance of buffer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C</a:t>
            </a:r>
            <a:r>
              <a:rPr lang="en-US" altLang="en-US" sz="1200" baseline="-25000"/>
              <a:t>g</a:t>
            </a:r>
            <a:r>
              <a:rPr lang="en-US" altLang="en-US" sz="1400"/>
              <a:t> ~ gate capacitance of buffer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/>
              <p14:cNvContentPartPr/>
              <p14:nvPr/>
            </p14:nvContentPartPr>
            <p14:xfrm>
              <a:off x="1293564" y="4258787"/>
              <a:ext cx="2233080" cy="93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81324" y="4242227"/>
                <a:ext cx="2256840" cy="12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073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Repeaters - Basic Design Expressions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012950" y="1090614"/>
            <a:ext cx="478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1600"/>
              <a:t>Interconnect dominates for few stages 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1600"/>
              <a:t>Repeater delay dominates with too many stages</a:t>
            </a:r>
            <a:r>
              <a:rPr lang="en-US" altLang="en-US" sz="1400"/>
              <a:t>  </a:t>
            </a: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8133" name="Object 21"/>
          <p:cNvGraphicFramePr>
            <a:graphicFrameLocks noChangeAspect="1"/>
          </p:cNvGraphicFramePr>
          <p:nvPr/>
        </p:nvGraphicFramePr>
        <p:xfrm>
          <a:off x="1700214" y="1801814"/>
          <a:ext cx="4910137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Equation" r:id="rId3" imgW="2527300" imgH="584200" progId="Equation.3">
                  <p:embed/>
                </p:oleObj>
              </mc:Choice>
              <mc:Fallback>
                <p:oleObj name="Equation" r:id="rId3" imgW="2527300" imgH="584200" progId="Equation.3">
                  <p:embed/>
                  <p:pic>
                    <p:nvPicPr>
                      <p:cNvPr id="48133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0214" y="1801814"/>
                        <a:ext cx="4910137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4" name="Rectangle 22"/>
          <p:cNvSpPr>
            <a:spLocks noChangeArrowheads="1"/>
          </p:cNvSpPr>
          <p:nvPr/>
        </p:nvSpPr>
        <p:spPr bwMode="auto">
          <a:xfrm>
            <a:off x="8026400" y="3962400"/>
            <a:ext cx="17272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 For k ≥ 2 and an integer</a:t>
            </a:r>
          </a:p>
        </p:txBody>
      </p:sp>
      <p:sp>
        <p:nvSpPr>
          <p:cNvPr id="48135" name="Rectangle 26"/>
          <p:cNvSpPr>
            <a:spLocks noChangeArrowheads="1"/>
          </p:cNvSpPr>
          <p:nvPr/>
        </p:nvSpPr>
        <p:spPr bwMode="auto">
          <a:xfrm>
            <a:off x="2595563" y="4292601"/>
            <a:ext cx="71818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1600"/>
              <a:t>Segment delay (between repeaters) should be equal to the repeater delay</a:t>
            </a:r>
          </a:p>
          <a:p>
            <a:pPr lvl="1">
              <a:spcBef>
                <a:spcPct val="0"/>
              </a:spcBef>
            </a:pPr>
            <a:r>
              <a:rPr lang="en-US" altLang="en-US" sz="1400"/>
              <a:t>To achieve the shortest delay</a:t>
            </a:r>
          </a:p>
        </p:txBody>
      </p:sp>
      <p:sp>
        <p:nvSpPr>
          <p:cNvPr id="48136" name="Rectangle 27"/>
          <p:cNvSpPr>
            <a:spLocks noChangeArrowheads="1"/>
          </p:cNvSpPr>
          <p:nvPr/>
        </p:nvSpPr>
        <p:spPr bwMode="auto">
          <a:xfrm>
            <a:off x="4318000" y="1765301"/>
            <a:ext cx="1544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- Minimizes size inverter</a:t>
            </a:r>
          </a:p>
        </p:txBody>
      </p:sp>
      <p:sp>
        <p:nvSpPr>
          <p:cNvPr id="48137" name="Rectangle 28"/>
          <p:cNvSpPr>
            <a:spLocks noChangeArrowheads="1"/>
          </p:cNvSpPr>
          <p:nvPr/>
        </p:nvSpPr>
        <p:spPr bwMode="auto">
          <a:xfrm>
            <a:off x="4318001" y="1946276"/>
            <a:ext cx="1082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- Increases gain</a:t>
            </a:r>
          </a:p>
        </p:txBody>
      </p:sp>
      <p:sp>
        <p:nvSpPr>
          <p:cNvPr id="48138" name="Rectangle 29"/>
          <p:cNvSpPr>
            <a:spLocks noChangeArrowheads="1"/>
          </p:cNvSpPr>
          <p:nvPr/>
        </p:nvSpPr>
        <p:spPr bwMode="auto">
          <a:xfrm>
            <a:off x="2181226" y="4897438"/>
            <a:ext cx="3095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For uniformly sized repeaters</a:t>
            </a:r>
          </a:p>
        </p:txBody>
      </p:sp>
      <p:graphicFrame>
        <p:nvGraphicFramePr>
          <p:cNvPr id="48139" name="Object 47"/>
          <p:cNvGraphicFramePr>
            <a:graphicFrameLocks noChangeAspect="1"/>
          </p:cNvGraphicFramePr>
          <p:nvPr/>
        </p:nvGraphicFramePr>
        <p:xfrm>
          <a:off x="1549401" y="3276601"/>
          <a:ext cx="90963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Equation" r:id="rId5" imgW="2679700" imgH="190500" progId="Equation.3">
                  <p:embed/>
                </p:oleObj>
              </mc:Choice>
              <mc:Fallback>
                <p:oleObj name="Equation" r:id="rId5" imgW="2679700" imgH="190500" progId="Equation.3">
                  <p:embed/>
                  <p:pic>
                    <p:nvPicPr>
                      <p:cNvPr id="48139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1" y="3276601"/>
                        <a:ext cx="9096375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40" name="Rectangle 48"/>
          <p:cNvSpPr>
            <a:spLocks noChangeArrowheads="1"/>
          </p:cNvSpPr>
          <p:nvPr/>
        </p:nvSpPr>
        <p:spPr bwMode="auto">
          <a:xfrm>
            <a:off x="5962651" y="1816100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C</a:t>
            </a:r>
            <a:r>
              <a:rPr lang="en-US" altLang="en-US" sz="1200" baseline="-25000"/>
              <a:t>L</a:t>
            </a:r>
            <a:r>
              <a:rPr lang="en-US" altLang="en-US" sz="1400"/>
              <a:t> = h C</a:t>
            </a:r>
            <a:r>
              <a:rPr lang="en-US" altLang="en-US" sz="1200" baseline="-25000"/>
              <a:t>o</a:t>
            </a:r>
            <a:endParaRPr lang="en-US" altLang="en-US" sz="900"/>
          </a:p>
        </p:txBody>
      </p:sp>
      <p:sp>
        <p:nvSpPr>
          <p:cNvPr id="48141" name="Rectangle 49"/>
          <p:cNvSpPr>
            <a:spLocks noChangeArrowheads="1"/>
          </p:cNvSpPr>
          <p:nvPr/>
        </p:nvSpPr>
        <p:spPr bwMode="auto">
          <a:xfrm>
            <a:off x="6711950" y="1849438"/>
            <a:ext cx="1152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900"/>
              <a:t> Minimize size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/>
              <a:t>  gate capacitance </a:t>
            </a:r>
          </a:p>
        </p:txBody>
      </p:sp>
      <p:sp>
        <p:nvSpPr>
          <p:cNvPr id="48142" name="AutoShape 89"/>
          <p:cNvSpPr>
            <a:spLocks noChangeArrowheads="1"/>
          </p:cNvSpPr>
          <p:nvPr/>
        </p:nvSpPr>
        <p:spPr bwMode="auto">
          <a:xfrm rot="19056021">
            <a:off x="6324600" y="5334001"/>
            <a:ext cx="495300" cy="746125"/>
          </a:xfrm>
          <a:prstGeom prst="moon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  <p:grpSp>
        <p:nvGrpSpPr>
          <p:cNvPr id="48143" name="Group 96"/>
          <p:cNvGrpSpPr>
            <a:grpSpLocks/>
          </p:cNvGrpSpPr>
          <p:nvPr/>
        </p:nvGrpSpPr>
        <p:grpSpPr bwMode="auto">
          <a:xfrm>
            <a:off x="2667000" y="5305426"/>
            <a:ext cx="3779838" cy="1552575"/>
            <a:chOff x="720" y="3342"/>
            <a:chExt cx="2381" cy="978"/>
          </a:xfrm>
        </p:grpSpPr>
        <p:sp>
          <p:nvSpPr>
            <p:cNvPr id="48159" name="Rectangle 43"/>
            <p:cNvSpPr>
              <a:spLocks noChangeArrowheads="1"/>
            </p:cNvSpPr>
            <p:nvPr/>
          </p:nvSpPr>
          <p:spPr bwMode="auto">
            <a:xfrm>
              <a:off x="1158" y="4147"/>
              <a:ext cx="994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Number of repeaters</a:t>
              </a:r>
              <a:endParaRPr lang="en-US" altLang="en-US" sz="1000"/>
            </a:p>
          </p:txBody>
        </p:sp>
        <p:sp>
          <p:nvSpPr>
            <p:cNvPr id="48160" name="Rectangle 44"/>
            <p:cNvSpPr>
              <a:spLocks noChangeArrowheads="1"/>
            </p:cNvSpPr>
            <p:nvPr/>
          </p:nvSpPr>
          <p:spPr bwMode="auto">
            <a:xfrm>
              <a:off x="2261" y="3900"/>
              <a:ext cx="8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Size of repeaters</a:t>
              </a:r>
            </a:p>
          </p:txBody>
        </p:sp>
        <p:sp>
          <p:nvSpPr>
            <p:cNvPr id="48161" name="Rectangle 45"/>
            <p:cNvSpPr>
              <a:spLocks noChangeArrowheads="1"/>
            </p:cNvSpPr>
            <p:nvPr/>
          </p:nvSpPr>
          <p:spPr bwMode="auto">
            <a:xfrm>
              <a:off x="720" y="3399"/>
              <a:ext cx="32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Time</a:t>
              </a:r>
              <a:endParaRPr lang="en-US" altLang="en-US" sz="1000"/>
            </a:p>
          </p:txBody>
        </p:sp>
        <p:sp>
          <p:nvSpPr>
            <p:cNvPr id="48162" name="Line 37"/>
            <p:cNvSpPr>
              <a:spLocks noChangeShapeType="1"/>
            </p:cNvSpPr>
            <p:nvPr/>
          </p:nvSpPr>
          <p:spPr bwMode="auto">
            <a:xfrm>
              <a:off x="1067" y="4096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63" name="Line 38"/>
            <p:cNvSpPr>
              <a:spLocks noChangeShapeType="1"/>
            </p:cNvSpPr>
            <p:nvPr/>
          </p:nvSpPr>
          <p:spPr bwMode="auto">
            <a:xfrm rot="5400000">
              <a:off x="691" y="3721"/>
              <a:ext cx="75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64" name="Line 39"/>
            <p:cNvSpPr>
              <a:spLocks noChangeShapeType="1"/>
            </p:cNvSpPr>
            <p:nvPr/>
          </p:nvSpPr>
          <p:spPr bwMode="auto">
            <a:xfrm flipV="1">
              <a:off x="1929" y="3712"/>
              <a:ext cx="385" cy="3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65" name="AutoShape 41" descr="Wide upward diagonal"/>
            <p:cNvSpPr>
              <a:spLocks noChangeArrowheads="1"/>
            </p:cNvSpPr>
            <p:nvPr/>
          </p:nvSpPr>
          <p:spPr bwMode="auto">
            <a:xfrm>
              <a:off x="1105" y="3527"/>
              <a:ext cx="1163" cy="460"/>
            </a:xfrm>
            <a:prstGeom prst="parallelogram">
              <a:avLst>
                <a:gd name="adj" fmla="val 63207"/>
              </a:avLst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grpSp>
          <p:nvGrpSpPr>
            <p:cNvPr id="48166" name="Group 91"/>
            <p:cNvGrpSpPr>
              <a:grpSpLocks/>
            </p:cNvGrpSpPr>
            <p:nvPr/>
          </p:nvGrpSpPr>
          <p:grpSpPr bwMode="auto">
            <a:xfrm>
              <a:off x="1176" y="3776"/>
              <a:ext cx="1036" cy="288"/>
              <a:chOff x="1176" y="3776"/>
              <a:chExt cx="1036" cy="288"/>
            </a:xfrm>
          </p:grpSpPr>
          <p:sp>
            <p:nvSpPr>
              <p:cNvPr id="48169" name="AutoShape 75"/>
              <p:cNvSpPr>
                <a:spLocks noChangeArrowheads="1"/>
              </p:cNvSpPr>
              <p:nvPr/>
            </p:nvSpPr>
            <p:spPr bwMode="auto">
              <a:xfrm rot="15796436" flipV="1">
                <a:off x="1577" y="3414"/>
                <a:ext cx="179" cy="981"/>
              </a:xfrm>
              <a:prstGeom prst="moon">
                <a:avLst>
                  <a:gd name="adj" fmla="val 14931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900"/>
              </a:p>
            </p:txBody>
          </p:sp>
          <p:sp>
            <p:nvSpPr>
              <p:cNvPr id="48170" name="AutoShape 82"/>
              <p:cNvSpPr>
                <a:spLocks noChangeArrowheads="1"/>
              </p:cNvSpPr>
              <p:nvPr/>
            </p:nvSpPr>
            <p:spPr bwMode="auto">
              <a:xfrm rot="-7065979">
                <a:off x="1897" y="3613"/>
                <a:ext cx="96" cy="535"/>
              </a:xfrm>
              <a:prstGeom prst="moon">
                <a:avLst>
                  <a:gd name="adj" fmla="val 37736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900"/>
              </a:p>
            </p:txBody>
          </p:sp>
          <p:sp>
            <p:nvSpPr>
              <p:cNvPr id="48171" name="AutoShape 84"/>
              <p:cNvSpPr>
                <a:spLocks noChangeArrowheads="1"/>
              </p:cNvSpPr>
              <p:nvPr/>
            </p:nvSpPr>
            <p:spPr bwMode="auto">
              <a:xfrm rot="-2930548">
                <a:off x="1808" y="3848"/>
                <a:ext cx="288" cy="144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900"/>
              </a:p>
            </p:txBody>
          </p:sp>
        </p:grpSp>
        <p:sp>
          <p:nvSpPr>
            <p:cNvPr id="48167" name="AutoShape 94"/>
            <p:cNvSpPr>
              <a:spLocks noChangeArrowheads="1"/>
            </p:cNvSpPr>
            <p:nvPr/>
          </p:nvSpPr>
          <p:spPr bwMode="auto">
            <a:xfrm rot="-2543979">
              <a:off x="1094" y="3684"/>
              <a:ext cx="312" cy="470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48168" name="Line 95"/>
            <p:cNvSpPr>
              <a:spLocks noChangeShapeType="1"/>
            </p:cNvSpPr>
            <p:nvPr/>
          </p:nvSpPr>
          <p:spPr bwMode="auto">
            <a:xfrm flipV="1">
              <a:off x="1068" y="3614"/>
              <a:ext cx="48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144" name="Group 100"/>
          <p:cNvGrpSpPr>
            <a:grpSpLocks/>
          </p:cNvGrpSpPr>
          <p:nvPr/>
        </p:nvGrpSpPr>
        <p:grpSpPr bwMode="auto">
          <a:xfrm>
            <a:off x="7858126" y="5176838"/>
            <a:ext cx="2581275" cy="1682750"/>
            <a:chOff x="3990" y="3311"/>
            <a:chExt cx="1626" cy="1060"/>
          </a:xfrm>
        </p:grpSpPr>
        <p:grpSp>
          <p:nvGrpSpPr>
            <p:cNvPr id="48152" name="Group 98"/>
            <p:cNvGrpSpPr>
              <a:grpSpLocks/>
            </p:cNvGrpSpPr>
            <p:nvPr/>
          </p:nvGrpSpPr>
          <p:grpSpPr bwMode="auto">
            <a:xfrm>
              <a:off x="3990" y="3311"/>
              <a:ext cx="1626" cy="913"/>
              <a:chOff x="3990" y="3311"/>
              <a:chExt cx="1626" cy="913"/>
            </a:xfrm>
          </p:grpSpPr>
          <p:sp>
            <p:nvSpPr>
              <p:cNvPr id="48154" name="Rectangle 31"/>
              <p:cNvSpPr>
                <a:spLocks noChangeArrowheads="1"/>
              </p:cNvSpPr>
              <p:nvPr/>
            </p:nvSpPr>
            <p:spPr bwMode="auto">
              <a:xfrm>
                <a:off x="3990" y="3731"/>
                <a:ext cx="27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Power</a:t>
                </a:r>
              </a:p>
            </p:txBody>
          </p:sp>
          <p:sp>
            <p:nvSpPr>
              <p:cNvPr id="48155" name="Line 32"/>
              <p:cNvSpPr>
                <a:spLocks noChangeShapeType="1"/>
              </p:cNvSpPr>
              <p:nvPr/>
            </p:nvSpPr>
            <p:spPr bwMode="auto">
              <a:xfrm>
                <a:off x="4337" y="3311"/>
                <a:ext cx="0" cy="9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6" name="Line 33"/>
              <p:cNvSpPr>
                <a:spLocks noChangeShapeType="1"/>
              </p:cNvSpPr>
              <p:nvPr/>
            </p:nvSpPr>
            <p:spPr bwMode="auto">
              <a:xfrm rot="19806578" flipV="1">
                <a:off x="4245" y="3874"/>
                <a:ext cx="1371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7" name="Rectangle 34"/>
              <p:cNvSpPr>
                <a:spLocks noChangeArrowheads="1"/>
              </p:cNvSpPr>
              <p:nvPr/>
            </p:nvSpPr>
            <p:spPr bwMode="auto">
              <a:xfrm>
                <a:off x="4918" y="3875"/>
                <a:ext cx="18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ym typeface="Wingdings 3" panose="05040102010807070707" pitchFamily="18" charset="2"/>
                  </a:rPr>
                  <a:t>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ym typeface="Symbol" panose="05050102010706020507" pitchFamily="18" charset="2"/>
                  </a:rPr>
                  <a:t>P</a:t>
                </a:r>
                <a:r>
                  <a:rPr lang="en-US" altLang="en-US" sz="1000" baseline="-25000">
                    <a:sym typeface="Symbol" panose="05050102010706020507" pitchFamily="18" charset="2"/>
                  </a:rPr>
                  <a:t>DYN</a:t>
                </a:r>
                <a:endParaRPr lang="en-US" altLang="en-US" sz="1200"/>
              </a:p>
            </p:txBody>
          </p:sp>
          <p:sp>
            <p:nvSpPr>
              <p:cNvPr id="48158" name="Line 97"/>
              <p:cNvSpPr>
                <a:spLocks noChangeShapeType="1"/>
              </p:cNvSpPr>
              <p:nvPr/>
            </p:nvSpPr>
            <p:spPr bwMode="auto">
              <a:xfrm>
                <a:off x="4338" y="4220"/>
                <a:ext cx="11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8153" name="Rectangle 99"/>
            <p:cNvSpPr>
              <a:spLocks noChangeArrowheads="1"/>
            </p:cNvSpPr>
            <p:nvPr/>
          </p:nvSpPr>
          <p:spPr bwMode="auto">
            <a:xfrm>
              <a:off x="4493" y="4198"/>
              <a:ext cx="99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Number of repeaters</a:t>
              </a:r>
            </a:p>
          </p:txBody>
        </p:sp>
      </p:grpSp>
      <p:grpSp>
        <p:nvGrpSpPr>
          <p:cNvPr id="48145" name="Group 105"/>
          <p:cNvGrpSpPr>
            <a:grpSpLocks/>
          </p:cNvGrpSpPr>
          <p:nvPr/>
        </p:nvGrpSpPr>
        <p:grpSpPr bwMode="auto">
          <a:xfrm>
            <a:off x="7907338" y="1041401"/>
            <a:ext cx="2608262" cy="1962151"/>
            <a:chOff x="4021" y="656"/>
            <a:chExt cx="1643" cy="1236"/>
          </a:xfrm>
        </p:grpSpPr>
        <p:sp>
          <p:nvSpPr>
            <p:cNvPr id="48146" name="Rectangle 6"/>
            <p:cNvSpPr>
              <a:spLocks noChangeArrowheads="1"/>
            </p:cNvSpPr>
            <p:nvPr/>
          </p:nvSpPr>
          <p:spPr bwMode="auto">
            <a:xfrm>
              <a:off x="4021" y="753"/>
              <a:ext cx="2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Delay</a:t>
              </a:r>
            </a:p>
          </p:txBody>
        </p:sp>
        <p:sp>
          <p:nvSpPr>
            <p:cNvPr id="48147" name="Line 8"/>
            <p:cNvSpPr>
              <a:spLocks noChangeShapeType="1"/>
            </p:cNvSpPr>
            <p:nvPr/>
          </p:nvSpPr>
          <p:spPr bwMode="auto">
            <a:xfrm>
              <a:off x="4278" y="656"/>
              <a:ext cx="0" cy="1024"/>
            </a:xfrm>
            <a:prstGeom prst="line">
              <a:avLst/>
            </a:prstGeom>
            <a:noFill/>
            <a:ln w="1460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8" name="Line 9"/>
            <p:cNvSpPr>
              <a:spLocks noChangeShapeType="1"/>
            </p:cNvSpPr>
            <p:nvPr/>
          </p:nvSpPr>
          <p:spPr bwMode="auto">
            <a:xfrm flipV="1">
              <a:off x="4218" y="1617"/>
              <a:ext cx="1446" cy="6"/>
            </a:xfrm>
            <a:prstGeom prst="line">
              <a:avLst/>
            </a:prstGeom>
            <a:noFill/>
            <a:ln w="1460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9" name="Rectangle 12"/>
            <p:cNvSpPr>
              <a:spLocks noChangeArrowheads="1"/>
            </p:cNvSpPr>
            <p:nvPr/>
          </p:nvSpPr>
          <p:spPr bwMode="auto">
            <a:xfrm>
              <a:off x="4473" y="1776"/>
              <a:ext cx="115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ym typeface="Symbol" panose="05050102010706020507" pitchFamily="18" charset="2"/>
                </a:rPr>
                <a:t>Number of repeater stages</a:t>
              </a:r>
              <a:endParaRPr lang="en-US" altLang="en-US" sz="1200"/>
            </a:p>
          </p:txBody>
        </p:sp>
        <p:sp>
          <p:nvSpPr>
            <p:cNvPr id="48150" name="Freeform 19"/>
            <p:cNvSpPr>
              <a:spLocks/>
            </p:cNvSpPr>
            <p:nvPr/>
          </p:nvSpPr>
          <p:spPr bwMode="auto">
            <a:xfrm rot="239240">
              <a:off x="4355" y="946"/>
              <a:ext cx="1215" cy="646"/>
            </a:xfrm>
            <a:custGeom>
              <a:avLst/>
              <a:gdLst>
                <a:gd name="T0" fmla="*/ 46 w 1536"/>
                <a:gd name="T1" fmla="*/ 158 h 664"/>
                <a:gd name="T2" fmla="*/ 20 w 1536"/>
                <a:gd name="T3" fmla="*/ 413 h 664"/>
                <a:gd name="T4" fmla="*/ 0 w 1536"/>
                <a:gd name="T5" fmla="*/ 0 h 664"/>
                <a:gd name="T6" fmla="*/ 0 60000 65536"/>
                <a:gd name="T7" fmla="*/ 0 60000 65536"/>
                <a:gd name="T8" fmla="*/ 0 60000 65536"/>
                <a:gd name="T9" fmla="*/ 0 w 1536"/>
                <a:gd name="T10" fmla="*/ 0 h 664"/>
                <a:gd name="T11" fmla="*/ 1536 w 1536"/>
                <a:gd name="T12" fmla="*/ 664 h 6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" h="664">
                  <a:moveTo>
                    <a:pt x="1536" y="240"/>
                  </a:moveTo>
                  <a:cubicBezTo>
                    <a:pt x="1232" y="452"/>
                    <a:pt x="928" y="664"/>
                    <a:pt x="672" y="624"/>
                  </a:cubicBezTo>
                  <a:cubicBezTo>
                    <a:pt x="416" y="584"/>
                    <a:pt x="112" y="104"/>
                    <a:pt x="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8151" name="Object 103"/>
            <p:cNvGraphicFramePr>
              <a:graphicFrameLocks noChangeAspect="1"/>
            </p:cNvGraphicFramePr>
            <p:nvPr/>
          </p:nvGraphicFramePr>
          <p:xfrm>
            <a:off x="4830" y="1617"/>
            <a:ext cx="152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4" name="Equation" r:id="rId8" imgW="241195" imgH="241195" progId="Equation.3">
                    <p:embed/>
                  </p:oleObj>
                </mc:Choice>
                <mc:Fallback>
                  <p:oleObj name="Equation" r:id="rId8" imgW="241195" imgH="241195" progId="Equation.3">
                    <p:embed/>
                    <p:pic>
                      <p:nvPicPr>
                        <p:cNvPr id="48151" name="Object 1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0" y="1617"/>
                          <a:ext cx="152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8163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Optimum Number and Size of Repeaters</a:t>
            </a:r>
          </a:p>
        </p:txBody>
      </p:sp>
      <p:sp>
        <p:nvSpPr>
          <p:cNvPr id="49155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Rectangle 1027"/>
          <p:cNvSpPr>
            <a:spLocks noChangeArrowheads="1"/>
          </p:cNvSpPr>
          <p:nvPr/>
        </p:nvSpPr>
        <p:spPr bwMode="auto">
          <a:xfrm>
            <a:off x="1824039" y="1066800"/>
            <a:ext cx="8624887" cy="556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715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Total delay = </a:t>
            </a:r>
            <a:r>
              <a:rPr lang="en-US" altLang="en-US" sz="2000" b="1" i="1">
                <a:solidFill>
                  <a:srgbClr val="000000"/>
                </a:solidFill>
              </a:rPr>
              <a:t>k</a:t>
            </a:r>
            <a:r>
              <a:rPr lang="en-US" altLang="en-US" sz="2000" b="1">
                <a:solidFill>
                  <a:srgbClr val="000000"/>
                </a:solidFill>
              </a:rPr>
              <a:t> x delay of single stage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baseline="-2500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baseline="-2500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baseline="-2500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baseline="-2500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Take partial derivatives to find optimum </a:t>
            </a:r>
            <a:r>
              <a:rPr lang="en-US" altLang="en-US" sz="2000" b="1" i="1">
                <a:solidFill>
                  <a:srgbClr val="000000"/>
                </a:solidFill>
              </a:rPr>
              <a:t>h</a:t>
            </a:r>
            <a:r>
              <a:rPr lang="en-US" altLang="en-US" sz="2000" b="1">
                <a:solidFill>
                  <a:srgbClr val="000000"/>
                </a:solidFill>
              </a:rPr>
              <a:t> and </a:t>
            </a:r>
            <a:r>
              <a:rPr lang="en-US" altLang="en-US" sz="2000" b="1" i="1">
                <a:solidFill>
                  <a:srgbClr val="000000"/>
                </a:solidFill>
              </a:rPr>
              <a:t>k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i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i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 i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Optimum number of stages determined by ratio of interconnect delay to gate delay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Higher ratio </a:t>
            </a:r>
            <a:r>
              <a:rPr lang="en-US" altLang="en-US" sz="1800" b="1">
                <a:solidFill>
                  <a:srgbClr val="000000"/>
                </a:solidFill>
                <a:sym typeface="Wingdings" panose="05000000000000000000" pitchFamily="2" charset="2"/>
              </a:rPr>
              <a:t> k should be increased since gate delay is less significant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Optimum size chosen to balance output resistance of repeater (R</a:t>
            </a:r>
            <a:r>
              <a:rPr lang="en-US" altLang="en-US" sz="2000" b="1" baseline="-25000">
                <a:solidFill>
                  <a:srgbClr val="000000"/>
                </a:solidFill>
              </a:rPr>
              <a:t>o</a:t>
            </a:r>
            <a:r>
              <a:rPr lang="en-US" altLang="en-US" sz="2000" b="1">
                <a:solidFill>
                  <a:srgbClr val="000000"/>
                </a:solidFill>
              </a:rPr>
              <a:t>/h) and interconnect resistance (R</a:t>
            </a:r>
            <a:r>
              <a:rPr lang="en-US" altLang="en-US" sz="2000" b="1" baseline="-25000">
                <a:solidFill>
                  <a:srgbClr val="000000"/>
                </a:solidFill>
              </a:rPr>
              <a:t>int</a:t>
            </a:r>
            <a:r>
              <a:rPr lang="en-US" altLang="en-US" sz="2000" b="1">
                <a:solidFill>
                  <a:srgbClr val="000000"/>
                </a:solidFill>
              </a:rPr>
              <a:t>/k)</a:t>
            </a:r>
            <a:endParaRPr lang="en-US" altLang="en-US" sz="2000" b="1" i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en-US" sz="2000" b="1" i="1">
              <a:solidFill>
                <a:srgbClr val="000000"/>
              </a:solidFill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1625601"/>
            <a:ext cx="83153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981325"/>
            <a:ext cx="2762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91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3005139"/>
            <a:ext cx="25717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0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540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sz="3200"/>
              <a:t>Repeater Design Expressions - </a:t>
            </a:r>
            <a:r>
              <a:rPr lang="en-US" altLang="en-US" sz="3200" i="1"/>
              <a:t>RC</a:t>
            </a:r>
            <a:r>
              <a:rPr lang="en-US" altLang="en-US" sz="3200"/>
              <a:t> Line</a:t>
            </a:r>
          </a:p>
        </p:txBody>
      </p:sp>
      <p:sp>
        <p:nvSpPr>
          <p:cNvPr id="50179" name="Line 4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0180" name="Object 86"/>
          <p:cNvGraphicFramePr>
            <a:graphicFrameLocks noChangeAspect="1"/>
          </p:cNvGraphicFramePr>
          <p:nvPr/>
        </p:nvGraphicFramePr>
        <p:xfrm>
          <a:off x="4491038" y="3937000"/>
          <a:ext cx="6176962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" name="Equation" r:id="rId3" imgW="3987800" imgH="952500" progId="Equation.3">
                  <p:embed/>
                </p:oleObj>
              </mc:Choice>
              <mc:Fallback>
                <p:oleObj name="Equation" r:id="rId3" imgW="3987800" imgH="952500" progId="Equation.3">
                  <p:embed/>
                  <p:pic>
                    <p:nvPicPr>
                      <p:cNvPr id="5018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038" y="3937000"/>
                        <a:ext cx="6176962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181" name="Group 262"/>
          <p:cNvGrpSpPr>
            <a:grpSpLocks/>
          </p:cNvGrpSpPr>
          <p:nvPr/>
        </p:nvGrpSpPr>
        <p:grpSpPr bwMode="auto">
          <a:xfrm>
            <a:off x="2444750" y="1371601"/>
            <a:ext cx="7265988" cy="1965325"/>
            <a:chOff x="864" y="992"/>
            <a:chExt cx="4293" cy="1066"/>
          </a:xfrm>
        </p:grpSpPr>
        <p:sp>
          <p:nvSpPr>
            <p:cNvPr id="50190" name="Line 165"/>
            <p:cNvSpPr>
              <a:spLocks noChangeShapeType="1"/>
            </p:cNvSpPr>
            <p:nvPr/>
          </p:nvSpPr>
          <p:spPr bwMode="auto">
            <a:xfrm>
              <a:off x="1774" y="1396"/>
              <a:ext cx="3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1" name="Line 166"/>
            <p:cNvSpPr>
              <a:spLocks noChangeShapeType="1"/>
            </p:cNvSpPr>
            <p:nvPr/>
          </p:nvSpPr>
          <p:spPr bwMode="auto">
            <a:xfrm>
              <a:off x="3978" y="1980"/>
              <a:ext cx="17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192" name="Group 167"/>
            <p:cNvGrpSpPr>
              <a:grpSpLocks/>
            </p:cNvGrpSpPr>
            <p:nvPr/>
          </p:nvGrpSpPr>
          <p:grpSpPr bwMode="auto">
            <a:xfrm>
              <a:off x="1487" y="1328"/>
              <a:ext cx="290" cy="138"/>
              <a:chOff x="1240" y="1764"/>
              <a:chExt cx="240" cy="114"/>
            </a:xfrm>
          </p:grpSpPr>
          <p:sp>
            <p:nvSpPr>
              <p:cNvPr id="50256" name="Line 168"/>
              <p:cNvSpPr>
                <a:spLocks noChangeShapeType="1"/>
              </p:cNvSpPr>
              <p:nvPr/>
            </p:nvSpPr>
            <p:spPr bwMode="auto">
              <a:xfrm rot="20784481" flipV="1">
                <a:off x="1369" y="1774"/>
                <a:ext cx="60" cy="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7" name="Line 169"/>
              <p:cNvSpPr>
                <a:spLocks noChangeShapeType="1"/>
              </p:cNvSpPr>
              <p:nvPr/>
            </p:nvSpPr>
            <p:spPr bwMode="auto">
              <a:xfrm rot="20684122" flipV="1">
                <a:off x="1291" y="1772"/>
                <a:ext cx="62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8" name="Line 170"/>
              <p:cNvSpPr>
                <a:spLocks noChangeShapeType="1"/>
              </p:cNvSpPr>
              <p:nvPr/>
            </p:nvSpPr>
            <p:spPr bwMode="auto">
              <a:xfrm rot="-15400">
                <a:off x="1262" y="1766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9" name="Line 171"/>
              <p:cNvSpPr>
                <a:spLocks noChangeShapeType="1"/>
              </p:cNvSpPr>
              <p:nvPr/>
            </p:nvSpPr>
            <p:spPr bwMode="auto">
              <a:xfrm rot="-15400">
                <a:off x="1338" y="1764"/>
                <a:ext cx="42" cy="1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60" name="Line 172"/>
              <p:cNvSpPr>
                <a:spLocks noChangeShapeType="1"/>
              </p:cNvSpPr>
              <p:nvPr/>
            </p:nvSpPr>
            <p:spPr bwMode="auto">
              <a:xfrm rot="-15400">
                <a:off x="1417" y="1765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61" name="Line 173"/>
              <p:cNvSpPr>
                <a:spLocks noChangeShapeType="1"/>
              </p:cNvSpPr>
              <p:nvPr/>
            </p:nvSpPr>
            <p:spPr bwMode="auto">
              <a:xfrm flipV="1">
                <a:off x="1240" y="1765"/>
                <a:ext cx="23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62" name="Line 174"/>
              <p:cNvSpPr>
                <a:spLocks noChangeShapeType="1"/>
              </p:cNvSpPr>
              <p:nvPr/>
            </p:nvSpPr>
            <p:spPr bwMode="auto">
              <a:xfrm flipV="1">
                <a:off x="1458" y="1819"/>
                <a:ext cx="22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193" name="Line 175"/>
            <p:cNvSpPr>
              <a:spLocks noChangeShapeType="1"/>
            </p:cNvSpPr>
            <p:nvPr/>
          </p:nvSpPr>
          <p:spPr bwMode="auto">
            <a:xfrm>
              <a:off x="2355" y="1400"/>
              <a:ext cx="28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4" name="Line 176"/>
            <p:cNvSpPr>
              <a:spLocks noChangeShapeType="1"/>
            </p:cNvSpPr>
            <p:nvPr/>
          </p:nvSpPr>
          <p:spPr bwMode="auto">
            <a:xfrm>
              <a:off x="3462" y="1397"/>
              <a:ext cx="22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5" name="AutoShape 177"/>
            <p:cNvSpPr>
              <a:spLocks noChangeArrowheads="1"/>
            </p:cNvSpPr>
            <p:nvPr/>
          </p:nvSpPr>
          <p:spPr bwMode="auto">
            <a:xfrm rot="5400000">
              <a:off x="2142" y="1300"/>
              <a:ext cx="232" cy="199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graphicFrame>
          <p:nvGraphicFramePr>
            <p:cNvPr id="50196" name="Object 178"/>
            <p:cNvGraphicFramePr>
              <a:graphicFrameLocks noChangeAspect="1"/>
            </p:cNvGraphicFramePr>
            <p:nvPr/>
          </p:nvGraphicFramePr>
          <p:xfrm>
            <a:off x="1506" y="997"/>
            <a:ext cx="344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9" name="Equation" r:id="rId5" imgW="304800" imgH="228600" progId="Equation.3">
                    <p:embed/>
                  </p:oleObj>
                </mc:Choice>
                <mc:Fallback>
                  <p:oleObj name="Equation" r:id="rId5" imgW="304800" imgH="228600" progId="Equation.3">
                    <p:embed/>
                    <p:pic>
                      <p:nvPicPr>
                        <p:cNvPr id="50196" name="Object 1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6" y="997"/>
                          <a:ext cx="344" cy="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97" name="AutoShape 179"/>
            <p:cNvSpPr>
              <a:spLocks noChangeArrowheads="1"/>
            </p:cNvSpPr>
            <p:nvPr/>
          </p:nvSpPr>
          <p:spPr bwMode="auto">
            <a:xfrm rot="5400000">
              <a:off x="1062" y="1297"/>
              <a:ext cx="231" cy="200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50198" name="Line 180"/>
            <p:cNvSpPr>
              <a:spLocks noChangeShapeType="1"/>
            </p:cNvSpPr>
            <p:nvPr/>
          </p:nvSpPr>
          <p:spPr bwMode="auto">
            <a:xfrm>
              <a:off x="864" y="1400"/>
              <a:ext cx="21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0199" name="Object 181"/>
            <p:cNvGraphicFramePr>
              <a:graphicFrameLocks noChangeAspect="1"/>
            </p:cNvGraphicFramePr>
            <p:nvPr/>
          </p:nvGraphicFramePr>
          <p:xfrm>
            <a:off x="3684" y="1000"/>
            <a:ext cx="345" cy="2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0" name="Equation" r:id="rId7" imgW="304800" imgH="228600" progId="Equation.3">
                    <p:embed/>
                  </p:oleObj>
                </mc:Choice>
                <mc:Fallback>
                  <p:oleObj name="Equation" r:id="rId7" imgW="304800" imgH="228600" progId="Equation.3">
                    <p:embed/>
                    <p:pic>
                      <p:nvPicPr>
                        <p:cNvPr id="50199" name="Object 1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4" y="1000"/>
                          <a:ext cx="345" cy="2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00" name="Object 182"/>
            <p:cNvGraphicFramePr>
              <a:graphicFrameLocks noChangeAspect="1"/>
            </p:cNvGraphicFramePr>
            <p:nvPr/>
          </p:nvGraphicFramePr>
          <p:xfrm>
            <a:off x="2001" y="1625"/>
            <a:ext cx="276" cy="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1" name="Equation" r:id="rId8" imgW="241300" imgH="254000" progId="Equation.3">
                    <p:embed/>
                  </p:oleObj>
                </mc:Choice>
                <mc:Fallback>
                  <p:oleObj name="Equation" r:id="rId8" imgW="241300" imgH="254000" progId="Equation.3">
                    <p:embed/>
                    <p:pic>
                      <p:nvPicPr>
                        <p:cNvPr id="50200" name="Object 1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1" y="1625"/>
                          <a:ext cx="276" cy="2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01" name="Rectangle 183"/>
            <p:cNvSpPr>
              <a:spLocks noChangeArrowheads="1"/>
            </p:cNvSpPr>
            <p:nvPr/>
          </p:nvSpPr>
          <p:spPr bwMode="auto">
            <a:xfrm>
              <a:off x="1035" y="1299"/>
              <a:ext cx="15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1</a:t>
              </a:r>
              <a:endParaRPr lang="en-US" altLang="en-US" sz="800">
                <a:latin typeface="Abadi MT Condensed Extra Bold" charset="0"/>
              </a:endParaRPr>
            </a:p>
          </p:txBody>
        </p:sp>
        <p:sp>
          <p:nvSpPr>
            <p:cNvPr id="50202" name="Line 184"/>
            <p:cNvSpPr>
              <a:spLocks noChangeShapeType="1"/>
            </p:cNvSpPr>
            <p:nvPr/>
          </p:nvSpPr>
          <p:spPr bwMode="auto">
            <a:xfrm>
              <a:off x="1279" y="1396"/>
              <a:ext cx="21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3" name="Rectangle 185"/>
            <p:cNvSpPr>
              <a:spLocks noChangeArrowheads="1"/>
            </p:cNvSpPr>
            <p:nvPr/>
          </p:nvSpPr>
          <p:spPr bwMode="auto">
            <a:xfrm>
              <a:off x="2118" y="1304"/>
              <a:ext cx="15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2</a:t>
              </a:r>
              <a:endParaRPr lang="en-US" altLang="en-US" sz="800">
                <a:latin typeface="Abadi MT Condensed Extra Bold" charset="0"/>
              </a:endParaRPr>
            </a:p>
          </p:txBody>
        </p:sp>
        <p:sp>
          <p:nvSpPr>
            <p:cNvPr id="50204" name="AutoShape 186"/>
            <p:cNvSpPr>
              <a:spLocks noChangeArrowheads="1"/>
            </p:cNvSpPr>
            <p:nvPr/>
          </p:nvSpPr>
          <p:spPr bwMode="auto">
            <a:xfrm rot="5400000">
              <a:off x="3257" y="1298"/>
              <a:ext cx="231" cy="199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50205" name="Rectangle 187"/>
            <p:cNvSpPr>
              <a:spLocks noChangeArrowheads="1"/>
            </p:cNvSpPr>
            <p:nvPr/>
          </p:nvSpPr>
          <p:spPr bwMode="auto">
            <a:xfrm>
              <a:off x="3235" y="1305"/>
              <a:ext cx="15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3</a:t>
              </a:r>
              <a:endParaRPr lang="en-US" altLang="en-US" sz="1000">
                <a:latin typeface="Abadi MT Condensed Extra Bold" charset="0"/>
              </a:endParaRPr>
            </a:p>
          </p:txBody>
        </p:sp>
        <p:sp>
          <p:nvSpPr>
            <p:cNvPr id="50206" name="Line 188"/>
            <p:cNvSpPr>
              <a:spLocks noChangeShapeType="1"/>
            </p:cNvSpPr>
            <p:nvPr/>
          </p:nvSpPr>
          <p:spPr bwMode="auto">
            <a:xfrm>
              <a:off x="2922" y="1398"/>
              <a:ext cx="3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0207" name="Object 189"/>
            <p:cNvGraphicFramePr>
              <a:graphicFrameLocks noChangeAspect="1"/>
            </p:cNvGraphicFramePr>
            <p:nvPr/>
          </p:nvGraphicFramePr>
          <p:xfrm>
            <a:off x="2651" y="992"/>
            <a:ext cx="345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2" name="Equation" r:id="rId10" imgW="304800" imgH="228600" progId="Equation.3">
                    <p:embed/>
                  </p:oleObj>
                </mc:Choice>
                <mc:Fallback>
                  <p:oleObj name="Equation" r:id="rId10" imgW="304800" imgH="228600" progId="Equation.3">
                    <p:embed/>
                    <p:pic>
                      <p:nvPicPr>
                        <p:cNvPr id="50207" name="Object 1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1" y="992"/>
                          <a:ext cx="345" cy="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08" name="AutoShape 190"/>
            <p:cNvSpPr>
              <a:spLocks noChangeArrowheads="1"/>
            </p:cNvSpPr>
            <p:nvPr/>
          </p:nvSpPr>
          <p:spPr bwMode="auto">
            <a:xfrm rot="5400000">
              <a:off x="4724" y="1283"/>
              <a:ext cx="231" cy="199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50209" name="AutoShape 191"/>
            <p:cNvSpPr>
              <a:spLocks noChangeArrowheads="1"/>
            </p:cNvSpPr>
            <p:nvPr/>
          </p:nvSpPr>
          <p:spPr bwMode="auto">
            <a:xfrm rot="5400000">
              <a:off x="4302" y="1293"/>
              <a:ext cx="232" cy="199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900"/>
            </a:p>
          </p:txBody>
        </p:sp>
        <p:sp>
          <p:nvSpPr>
            <p:cNvPr id="50210" name="Line 192"/>
            <p:cNvSpPr>
              <a:spLocks noChangeShapeType="1"/>
            </p:cNvSpPr>
            <p:nvPr/>
          </p:nvSpPr>
          <p:spPr bwMode="auto">
            <a:xfrm>
              <a:off x="4516" y="1392"/>
              <a:ext cx="2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1" name="Line 193"/>
            <p:cNvSpPr>
              <a:spLocks noChangeShapeType="1"/>
            </p:cNvSpPr>
            <p:nvPr/>
          </p:nvSpPr>
          <p:spPr bwMode="auto">
            <a:xfrm>
              <a:off x="4927" y="1383"/>
              <a:ext cx="2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2" name="Rectangle 194"/>
            <p:cNvSpPr>
              <a:spLocks noChangeArrowheads="1"/>
            </p:cNvSpPr>
            <p:nvPr/>
          </p:nvSpPr>
          <p:spPr bwMode="auto">
            <a:xfrm>
              <a:off x="4707" y="1279"/>
              <a:ext cx="14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k</a:t>
              </a:r>
              <a:endParaRPr lang="en-US" altLang="en-US" sz="1000">
                <a:latin typeface="Abadi MT Condensed Extra Bold" charset="0"/>
              </a:endParaRPr>
            </a:p>
          </p:txBody>
        </p:sp>
        <p:sp>
          <p:nvSpPr>
            <p:cNvPr id="50213" name="Rectangle 195"/>
            <p:cNvSpPr>
              <a:spLocks noChangeArrowheads="1"/>
            </p:cNvSpPr>
            <p:nvPr/>
          </p:nvSpPr>
          <p:spPr bwMode="auto">
            <a:xfrm>
              <a:off x="4275" y="1291"/>
              <a:ext cx="15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4</a:t>
              </a:r>
              <a:endParaRPr lang="en-US" altLang="en-US" sz="800">
                <a:latin typeface="Abadi MT Condensed Extra Bold" charset="0"/>
              </a:endParaRPr>
            </a:p>
          </p:txBody>
        </p:sp>
        <p:sp>
          <p:nvSpPr>
            <p:cNvPr id="50214" name="Line 196"/>
            <p:cNvSpPr>
              <a:spLocks noChangeShapeType="1"/>
            </p:cNvSpPr>
            <p:nvPr/>
          </p:nvSpPr>
          <p:spPr bwMode="auto">
            <a:xfrm>
              <a:off x="3976" y="1394"/>
              <a:ext cx="3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0215" name="Object 197"/>
            <p:cNvGraphicFramePr>
              <a:graphicFrameLocks noChangeAspect="1"/>
            </p:cNvGraphicFramePr>
            <p:nvPr/>
          </p:nvGraphicFramePr>
          <p:xfrm>
            <a:off x="4197" y="1633"/>
            <a:ext cx="276" cy="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3" name="Equation" r:id="rId11" imgW="241300" imgH="254000" progId="Equation.3">
                    <p:embed/>
                  </p:oleObj>
                </mc:Choice>
                <mc:Fallback>
                  <p:oleObj name="Equation" r:id="rId11" imgW="241300" imgH="254000" progId="Equation.3">
                    <p:embed/>
                    <p:pic>
                      <p:nvPicPr>
                        <p:cNvPr id="50215" name="Object 19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7" y="1633"/>
                          <a:ext cx="276" cy="2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16" name="Object 198"/>
            <p:cNvGraphicFramePr>
              <a:graphicFrameLocks noChangeAspect="1"/>
            </p:cNvGraphicFramePr>
            <p:nvPr/>
          </p:nvGraphicFramePr>
          <p:xfrm>
            <a:off x="3146" y="1620"/>
            <a:ext cx="276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4" name="Equation" r:id="rId12" imgW="241300" imgH="254000" progId="Equation.3">
                    <p:embed/>
                  </p:oleObj>
                </mc:Choice>
                <mc:Fallback>
                  <p:oleObj name="Equation" r:id="rId12" imgW="241300" imgH="254000" progId="Equation.3">
                    <p:embed/>
                    <p:pic>
                      <p:nvPicPr>
                        <p:cNvPr id="50216" name="Object 19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6" y="1620"/>
                          <a:ext cx="276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217" name="Group 199"/>
            <p:cNvGrpSpPr>
              <a:grpSpLocks/>
            </p:cNvGrpSpPr>
            <p:nvPr/>
          </p:nvGrpSpPr>
          <p:grpSpPr bwMode="auto">
            <a:xfrm>
              <a:off x="3966" y="1397"/>
              <a:ext cx="210" cy="661"/>
              <a:chOff x="4498" y="3300"/>
              <a:chExt cx="144" cy="452"/>
            </a:xfrm>
          </p:grpSpPr>
          <p:sp>
            <p:nvSpPr>
              <p:cNvPr id="50250" name="Line 200"/>
              <p:cNvSpPr>
                <a:spLocks noChangeShapeType="1"/>
              </p:cNvSpPr>
              <p:nvPr/>
            </p:nvSpPr>
            <p:spPr bwMode="auto">
              <a:xfrm>
                <a:off x="4529" y="3728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1" name="Line 201"/>
              <p:cNvSpPr>
                <a:spLocks noChangeShapeType="1"/>
              </p:cNvSpPr>
              <p:nvPr/>
            </p:nvSpPr>
            <p:spPr bwMode="auto">
              <a:xfrm>
                <a:off x="4550" y="3752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2" name="Line 202"/>
              <p:cNvSpPr>
                <a:spLocks noChangeShapeType="1"/>
              </p:cNvSpPr>
              <p:nvPr/>
            </p:nvSpPr>
            <p:spPr bwMode="auto">
              <a:xfrm>
                <a:off x="4570" y="3572"/>
                <a:ext cx="0" cy="1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3" name="Line 203"/>
              <p:cNvSpPr>
                <a:spLocks noChangeShapeType="1"/>
              </p:cNvSpPr>
              <p:nvPr/>
            </p:nvSpPr>
            <p:spPr bwMode="auto">
              <a:xfrm>
                <a:off x="4569" y="3300"/>
                <a:ext cx="0" cy="2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4" name="Line 204"/>
              <p:cNvSpPr>
                <a:spLocks noChangeShapeType="1"/>
              </p:cNvSpPr>
              <p:nvPr/>
            </p:nvSpPr>
            <p:spPr bwMode="auto">
              <a:xfrm>
                <a:off x="4498" y="354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5" name="Line 205"/>
              <p:cNvSpPr>
                <a:spLocks noChangeShapeType="1"/>
              </p:cNvSpPr>
              <p:nvPr/>
            </p:nvSpPr>
            <p:spPr bwMode="auto">
              <a:xfrm>
                <a:off x="4498" y="3572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218" name="Line 206"/>
            <p:cNvSpPr>
              <a:spLocks noChangeShapeType="1"/>
            </p:cNvSpPr>
            <p:nvPr/>
          </p:nvSpPr>
          <p:spPr bwMode="auto">
            <a:xfrm>
              <a:off x="2940" y="1988"/>
              <a:ext cx="17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219" name="Group 207"/>
            <p:cNvGrpSpPr>
              <a:grpSpLocks/>
            </p:cNvGrpSpPr>
            <p:nvPr/>
          </p:nvGrpSpPr>
          <p:grpSpPr bwMode="auto">
            <a:xfrm>
              <a:off x="2924" y="1394"/>
              <a:ext cx="210" cy="662"/>
              <a:chOff x="4498" y="3300"/>
              <a:chExt cx="144" cy="452"/>
            </a:xfrm>
          </p:grpSpPr>
          <p:sp>
            <p:nvSpPr>
              <p:cNvPr id="50244" name="Line 208"/>
              <p:cNvSpPr>
                <a:spLocks noChangeShapeType="1"/>
              </p:cNvSpPr>
              <p:nvPr/>
            </p:nvSpPr>
            <p:spPr bwMode="auto">
              <a:xfrm>
                <a:off x="4529" y="3728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5" name="Line 209"/>
              <p:cNvSpPr>
                <a:spLocks noChangeShapeType="1"/>
              </p:cNvSpPr>
              <p:nvPr/>
            </p:nvSpPr>
            <p:spPr bwMode="auto">
              <a:xfrm>
                <a:off x="4550" y="3752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6" name="Line 210"/>
              <p:cNvSpPr>
                <a:spLocks noChangeShapeType="1"/>
              </p:cNvSpPr>
              <p:nvPr/>
            </p:nvSpPr>
            <p:spPr bwMode="auto">
              <a:xfrm>
                <a:off x="4570" y="3572"/>
                <a:ext cx="0" cy="1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7" name="Line 211"/>
              <p:cNvSpPr>
                <a:spLocks noChangeShapeType="1"/>
              </p:cNvSpPr>
              <p:nvPr/>
            </p:nvSpPr>
            <p:spPr bwMode="auto">
              <a:xfrm>
                <a:off x="4569" y="3300"/>
                <a:ext cx="0" cy="2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8" name="Line 212"/>
              <p:cNvSpPr>
                <a:spLocks noChangeShapeType="1"/>
              </p:cNvSpPr>
              <p:nvPr/>
            </p:nvSpPr>
            <p:spPr bwMode="auto">
              <a:xfrm>
                <a:off x="4498" y="354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9" name="Line 213"/>
              <p:cNvSpPr>
                <a:spLocks noChangeShapeType="1"/>
              </p:cNvSpPr>
              <p:nvPr/>
            </p:nvSpPr>
            <p:spPr bwMode="auto">
              <a:xfrm>
                <a:off x="4498" y="3572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20" name="Group 214"/>
            <p:cNvGrpSpPr>
              <a:grpSpLocks/>
            </p:cNvGrpSpPr>
            <p:nvPr/>
          </p:nvGrpSpPr>
          <p:grpSpPr bwMode="auto">
            <a:xfrm>
              <a:off x="1764" y="1395"/>
              <a:ext cx="211" cy="661"/>
              <a:chOff x="4498" y="3300"/>
              <a:chExt cx="144" cy="452"/>
            </a:xfrm>
          </p:grpSpPr>
          <p:sp>
            <p:nvSpPr>
              <p:cNvPr id="50238" name="Line 215"/>
              <p:cNvSpPr>
                <a:spLocks noChangeShapeType="1"/>
              </p:cNvSpPr>
              <p:nvPr/>
            </p:nvSpPr>
            <p:spPr bwMode="auto">
              <a:xfrm>
                <a:off x="4529" y="3728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9" name="Line 216"/>
              <p:cNvSpPr>
                <a:spLocks noChangeShapeType="1"/>
              </p:cNvSpPr>
              <p:nvPr/>
            </p:nvSpPr>
            <p:spPr bwMode="auto">
              <a:xfrm>
                <a:off x="4550" y="3752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0" name="Line 217"/>
              <p:cNvSpPr>
                <a:spLocks noChangeShapeType="1"/>
              </p:cNvSpPr>
              <p:nvPr/>
            </p:nvSpPr>
            <p:spPr bwMode="auto">
              <a:xfrm>
                <a:off x="4570" y="3572"/>
                <a:ext cx="0" cy="1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1" name="Line 218"/>
              <p:cNvSpPr>
                <a:spLocks noChangeShapeType="1"/>
              </p:cNvSpPr>
              <p:nvPr/>
            </p:nvSpPr>
            <p:spPr bwMode="auto">
              <a:xfrm>
                <a:off x="4569" y="3300"/>
                <a:ext cx="0" cy="2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2" name="Line 219"/>
              <p:cNvSpPr>
                <a:spLocks noChangeShapeType="1"/>
              </p:cNvSpPr>
              <p:nvPr/>
            </p:nvSpPr>
            <p:spPr bwMode="auto">
              <a:xfrm>
                <a:off x="4498" y="354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3" name="Line 220"/>
              <p:cNvSpPr>
                <a:spLocks noChangeShapeType="1"/>
              </p:cNvSpPr>
              <p:nvPr/>
            </p:nvSpPr>
            <p:spPr bwMode="auto">
              <a:xfrm>
                <a:off x="4498" y="3572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221" name="Line 231"/>
            <p:cNvSpPr>
              <a:spLocks noChangeShapeType="1"/>
            </p:cNvSpPr>
            <p:nvPr/>
          </p:nvSpPr>
          <p:spPr bwMode="auto">
            <a:xfrm>
              <a:off x="1773" y="1980"/>
              <a:ext cx="1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222" name="Group 233"/>
            <p:cNvGrpSpPr>
              <a:grpSpLocks/>
            </p:cNvGrpSpPr>
            <p:nvPr/>
          </p:nvGrpSpPr>
          <p:grpSpPr bwMode="auto">
            <a:xfrm>
              <a:off x="2637" y="1331"/>
              <a:ext cx="290" cy="138"/>
              <a:chOff x="1240" y="1764"/>
              <a:chExt cx="240" cy="114"/>
            </a:xfrm>
          </p:grpSpPr>
          <p:sp>
            <p:nvSpPr>
              <p:cNvPr id="50231" name="Line 234"/>
              <p:cNvSpPr>
                <a:spLocks noChangeShapeType="1"/>
              </p:cNvSpPr>
              <p:nvPr/>
            </p:nvSpPr>
            <p:spPr bwMode="auto">
              <a:xfrm rot="20784481" flipV="1">
                <a:off x="1369" y="1774"/>
                <a:ext cx="60" cy="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2" name="Line 235"/>
              <p:cNvSpPr>
                <a:spLocks noChangeShapeType="1"/>
              </p:cNvSpPr>
              <p:nvPr/>
            </p:nvSpPr>
            <p:spPr bwMode="auto">
              <a:xfrm rot="20684122" flipV="1">
                <a:off x="1291" y="1772"/>
                <a:ext cx="62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3" name="Line 236"/>
              <p:cNvSpPr>
                <a:spLocks noChangeShapeType="1"/>
              </p:cNvSpPr>
              <p:nvPr/>
            </p:nvSpPr>
            <p:spPr bwMode="auto">
              <a:xfrm rot="-15400">
                <a:off x="1262" y="1766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4" name="Line 237"/>
              <p:cNvSpPr>
                <a:spLocks noChangeShapeType="1"/>
              </p:cNvSpPr>
              <p:nvPr/>
            </p:nvSpPr>
            <p:spPr bwMode="auto">
              <a:xfrm rot="-15400">
                <a:off x="1338" y="1764"/>
                <a:ext cx="42" cy="1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5" name="Line 238"/>
              <p:cNvSpPr>
                <a:spLocks noChangeShapeType="1"/>
              </p:cNvSpPr>
              <p:nvPr/>
            </p:nvSpPr>
            <p:spPr bwMode="auto">
              <a:xfrm rot="-15400">
                <a:off x="1417" y="1765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6" name="Line 239"/>
              <p:cNvSpPr>
                <a:spLocks noChangeShapeType="1"/>
              </p:cNvSpPr>
              <p:nvPr/>
            </p:nvSpPr>
            <p:spPr bwMode="auto">
              <a:xfrm flipV="1">
                <a:off x="1240" y="1765"/>
                <a:ext cx="23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7" name="Line 240"/>
              <p:cNvSpPr>
                <a:spLocks noChangeShapeType="1"/>
              </p:cNvSpPr>
              <p:nvPr/>
            </p:nvSpPr>
            <p:spPr bwMode="auto">
              <a:xfrm flipV="1">
                <a:off x="1458" y="1819"/>
                <a:ext cx="22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23" name="Group 241"/>
            <p:cNvGrpSpPr>
              <a:grpSpLocks/>
            </p:cNvGrpSpPr>
            <p:nvPr/>
          </p:nvGrpSpPr>
          <p:grpSpPr bwMode="auto">
            <a:xfrm>
              <a:off x="3689" y="1329"/>
              <a:ext cx="290" cy="138"/>
              <a:chOff x="1240" y="1764"/>
              <a:chExt cx="240" cy="114"/>
            </a:xfrm>
          </p:grpSpPr>
          <p:sp>
            <p:nvSpPr>
              <p:cNvPr id="50224" name="Line 242"/>
              <p:cNvSpPr>
                <a:spLocks noChangeShapeType="1"/>
              </p:cNvSpPr>
              <p:nvPr/>
            </p:nvSpPr>
            <p:spPr bwMode="auto">
              <a:xfrm rot="20784481" flipV="1">
                <a:off x="1369" y="1774"/>
                <a:ext cx="60" cy="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25" name="Line 243"/>
              <p:cNvSpPr>
                <a:spLocks noChangeShapeType="1"/>
              </p:cNvSpPr>
              <p:nvPr/>
            </p:nvSpPr>
            <p:spPr bwMode="auto">
              <a:xfrm rot="20684122" flipV="1">
                <a:off x="1291" y="1772"/>
                <a:ext cx="62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26" name="Line 244"/>
              <p:cNvSpPr>
                <a:spLocks noChangeShapeType="1"/>
              </p:cNvSpPr>
              <p:nvPr/>
            </p:nvSpPr>
            <p:spPr bwMode="auto">
              <a:xfrm rot="-15400">
                <a:off x="1262" y="1766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27" name="Line 245"/>
              <p:cNvSpPr>
                <a:spLocks noChangeShapeType="1"/>
              </p:cNvSpPr>
              <p:nvPr/>
            </p:nvSpPr>
            <p:spPr bwMode="auto">
              <a:xfrm rot="-15400">
                <a:off x="1338" y="1764"/>
                <a:ext cx="42" cy="1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28" name="Line 246"/>
              <p:cNvSpPr>
                <a:spLocks noChangeShapeType="1"/>
              </p:cNvSpPr>
              <p:nvPr/>
            </p:nvSpPr>
            <p:spPr bwMode="auto">
              <a:xfrm rot="-15400">
                <a:off x="1417" y="1765"/>
                <a:ext cx="42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29" name="Line 247"/>
              <p:cNvSpPr>
                <a:spLocks noChangeShapeType="1"/>
              </p:cNvSpPr>
              <p:nvPr/>
            </p:nvSpPr>
            <p:spPr bwMode="auto">
              <a:xfrm flipV="1">
                <a:off x="1240" y="1765"/>
                <a:ext cx="23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0" name="Line 248"/>
              <p:cNvSpPr>
                <a:spLocks noChangeShapeType="1"/>
              </p:cNvSpPr>
              <p:nvPr/>
            </p:nvSpPr>
            <p:spPr bwMode="auto">
              <a:xfrm flipV="1">
                <a:off x="1458" y="1819"/>
                <a:ext cx="22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0182" name="Group 260"/>
          <p:cNvGrpSpPr>
            <a:grpSpLocks/>
          </p:cNvGrpSpPr>
          <p:nvPr/>
        </p:nvGrpSpPr>
        <p:grpSpPr bwMode="auto">
          <a:xfrm>
            <a:off x="1631950" y="3730627"/>
            <a:ext cx="2647950" cy="1820863"/>
            <a:chOff x="104" y="2592"/>
            <a:chExt cx="1668" cy="1147"/>
          </a:xfrm>
        </p:grpSpPr>
        <p:grpSp>
          <p:nvGrpSpPr>
            <p:cNvPr id="50183" name="Group 80"/>
            <p:cNvGrpSpPr>
              <a:grpSpLocks/>
            </p:cNvGrpSpPr>
            <p:nvPr/>
          </p:nvGrpSpPr>
          <p:grpSpPr bwMode="auto">
            <a:xfrm>
              <a:off x="104" y="2592"/>
              <a:ext cx="1668" cy="1147"/>
              <a:chOff x="2592" y="576"/>
              <a:chExt cx="2336" cy="1607"/>
            </a:xfrm>
          </p:grpSpPr>
          <p:sp>
            <p:nvSpPr>
              <p:cNvPr id="50185" name="Rectangle 81"/>
              <p:cNvSpPr>
                <a:spLocks noChangeArrowheads="1"/>
              </p:cNvSpPr>
              <p:nvPr/>
            </p:nvSpPr>
            <p:spPr bwMode="auto">
              <a:xfrm>
                <a:off x="2592" y="1201"/>
                <a:ext cx="345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Delay</a:t>
                </a:r>
              </a:p>
            </p:txBody>
          </p:sp>
          <p:sp>
            <p:nvSpPr>
              <p:cNvPr id="50186" name="Line 82"/>
              <p:cNvSpPr>
                <a:spLocks noChangeShapeType="1"/>
              </p:cNvSpPr>
              <p:nvPr/>
            </p:nvSpPr>
            <p:spPr bwMode="auto">
              <a:xfrm>
                <a:off x="2957" y="576"/>
                <a:ext cx="0" cy="13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7" name="Line 83"/>
              <p:cNvSpPr>
                <a:spLocks noChangeShapeType="1"/>
              </p:cNvSpPr>
              <p:nvPr/>
            </p:nvSpPr>
            <p:spPr bwMode="auto">
              <a:xfrm flipV="1">
                <a:off x="2872" y="1861"/>
                <a:ext cx="2056" cy="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8" name="Rectangle 84"/>
              <p:cNvSpPr>
                <a:spLocks noChangeArrowheads="1"/>
              </p:cNvSpPr>
              <p:nvPr/>
            </p:nvSpPr>
            <p:spPr bwMode="auto">
              <a:xfrm>
                <a:off x="3233" y="2020"/>
                <a:ext cx="1611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ym typeface="Symbol" panose="05050102010706020507" pitchFamily="18" charset="2"/>
                  </a:rPr>
                  <a:t>Number of repeater stages</a:t>
                </a:r>
                <a:endParaRPr lang="en-US" altLang="en-US" sz="1200"/>
              </a:p>
            </p:txBody>
          </p:sp>
          <p:sp>
            <p:nvSpPr>
              <p:cNvPr id="50189" name="Freeform 85"/>
              <p:cNvSpPr>
                <a:spLocks/>
              </p:cNvSpPr>
              <p:nvPr/>
            </p:nvSpPr>
            <p:spPr bwMode="auto">
              <a:xfrm rot="239240">
                <a:off x="3067" y="963"/>
                <a:ext cx="1728" cy="864"/>
              </a:xfrm>
              <a:custGeom>
                <a:avLst/>
                <a:gdLst>
                  <a:gd name="T0" fmla="*/ 8990 w 1536"/>
                  <a:gd name="T1" fmla="*/ 12436 h 664"/>
                  <a:gd name="T2" fmla="*/ 3939 w 1536"/>
                  <a:gd name="T3" fmla="*/ 32388 h 664"/>
                  <a:gd name="T4" fmla="*/ 0 w 1536"/>
                  <a:gd name="T5" fmla="*/ 0 h 664"/>
                  <a:gd name="T6" fmla="*/ 0 60000 65536"/>
                  <a:gd name="T7" fmla="*/ 0 60000 65536"/>
                  <a:gd name="T8" fmla="*/ 0 60000 65536"/>
                  <a:gd name="T9" fmla="*/ 0 w 1536"/>
                  <a:gd name="T10" fmla="*/ 0 h 664"/>
                  <a:gd name="T11" fmla="*/ 1536 w 1536"/>
                  <a:gd name="T12" fmla="*/ 664 h 6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36" h="664">
                    <a:moveTo>
                      <a:pt x="1536" y="240"/>
                    </a:moveTo>
                    <a:cubicBezTo>
                      <a:pt x="1232" y="452"/>
                      <a:pt x="928" y="664"/>
                      <a:pt x="672" y="624"/>
                    </a:cubicBezTo>
                    <a:cubicBezTo>
                      <a:pt x="416" y="584"/>
                      <a:pt x="112" y="10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184" name="Rectangle 259"/>
            <p:cNvSpPr>
              <a:spLocks noChangeArrowheads="1"/>
            </p:cNvSpPr>
            <p:nvPr/>
          </p:nvSpPr>
          <p:spPr bwMode="auto">
            <a:xfrm>
              <a:off x="825" y="2688"/>
              <a:ext cx="42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i="1"/>
                <a:t>RC</a:t>
              </a:r>
              <a:r>
                <a:rPr lang="en-US" altLang="en-US" sz="1200"/>
                <a:t>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4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2800"/>
              <a:t>Repeater Insertion in Tree Structured Interconnects</a:t>
            </a:r>
          </a:p>
        </p:txBody>
      </p:sp>
      <p:sp>
        <p:nvSpPr>
          <p:cNvPr id="59395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1027"/>
          <p:cNvSpPr>
            <a:spLocks noChangeArrowheads="1"/>
          </p:cNvSpPr>
          <p:nvPr/>
        </p:nvSpPr>
        <p:spPr bwMode="auto">
          <a:xfrm>
            <a:off x="2181226" y="862014"/>
            <a:ext cx="8380413" cy="587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715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en-US" sz="2000" b="1" baseline="-2500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Buffered tree is important application of repeater insertion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Four situations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Split long interconnect to satisfy delay constraints (1 and 2)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Isolate large capacitances from critical path (3)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Drive large capacitances (4, 5, and 6)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Reversing signal polarity (7)</a:t>
            </a:r>
            <a:endParaRPr lang="en-US" altLang="en-US" sz="2000" b="1">
              <a:solidFill>
                <a:srgbClr val="000000"/>
              </a:solidFill>
            </a:endParaRPr>
          </a:p>
        </p:txBody>
      </p:sp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1581151"/>
            <a:ext cx="4840288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4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Shield Insertion</a:t>
            </a:r>
          </a:p>
        </p:txBody>
      </p:sp>
      <p:sp>
        <p:nvSpPr>
          <p:cNvPr id="64515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6" name="Rectangle 1027"/>
          <p:cNvSpPr>
            <a:spLocks noChangeArrowheads="1"/>
          </p:cNvSpPr>
          <p:nvPr/>
        </p:nvSpPr>
        <p:spPr bwMode="auto">
          <a:xfrm>
            <a:off x="2324100" y="1141413"/>
            <a:ext cx="81216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715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Widely used technique where power or ground line placed between aggressor and victim to reduce coupling noise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Passive shielding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Active shielding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Exploits miller effect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Shield line switches in the same direction as the signal line</a:t>
            </a:r>
          </a:p>
          <a:p>
            <a:pPr lvl="3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1800" b="1">
                <a:solidFill>
                  <a:srgbClr val="000000"/>
                </a:solidFill>
              </a:rPr>
              <a:t>Reducing effective coupling capacitance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Both techniques consume additional area</a:t>
            </a: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43375"/>
            <a:ext cx="91440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Passive Shielding</a:t>
            </a:r>
          </a:p>
        </p:txBody>
      </p:sp>
      <p:sp>
        <p:nvSpPr>
          <p:cNvPr id="65539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Rectangle 1027"/>
          <p:cNvSpPr>
            <a:spLocks noChangeArrowheads="1"/>
          </p:cNvSpPr>
          <p:nvPr/>
        </p:nvSpPr>
        <p:spPr bwMode="auto">
          <a:xfrm>
            <a:off x="1524000" y="669926"/>
            <a:ext cx="9144000" cy="25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en-US" sz="2000" b="1" baseline="-2500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Signal line isolated from the switching neighbor lines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2000" b="1">
                <a:solidFill>
                  <a:srgbClr val="000000"/>
                </a:solidFill>
              </a:rPr>
              <a:t>Reduced capacitive coupling noise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Inductive coupling also reduced due to closer current return path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Delay uncertainty reduced since effective capacitance is almost fixed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Clock signals are typically shielded on both sides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Additional parallel shielding on lower metal layer is possible</a:t>
            </a:r>
          </a:p>
        </p:txBody>
      </p:sp>
      <p:pic>
        <p:nvPicPr>
          <p:cNvPr id="65541" name="Picture 7" descr="SecondLevelClockShie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9" y="3282951"/>
            <a:ext cx="5646737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14" descr="TopLevelClockShieldin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75164"/>
            <a:ext cx="6248400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7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Ground Plane Shielding</a:t>
            </a:r>
          </a:p>
        </p:txBody>
      </p:sp>
      <p:sp>
        <p:nvSpPr>
          <p:cNvPr id="66563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4" name="Rectangle 1027"/>
          <p:cNvSpPr>
            <a:spLocks noChangeArrowheads="1"/>
          </p:cNvSpPr>
          <p:nvPr/>
        </p:nvSpPr>
        <p:spPr bwMode="auto">
          <a:xfrm>
            <a:off x="2924176" y="1116013"/>
            <a:ext cx="64690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Entire metal plane is dedicated for shielding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Not practical in modern resource limited ICs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600 MHz Alpha processor 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2000" b="1">
                <a:solidFill>
                  <a:srgbClr val="000000"/>
                </a:solidFill>
              </a:rPr>
              <a:t>Clock signal is shielded</a:t>
            </a:r>
          </a:p>
        </p:txBody>
      </p:sp>
      <p:pic>
        <p:nvPicPr>
          <p:cNvPr id="66565" name="Picture 4" descr="metalshie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2981325"/>
            <a:ext cx="58674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8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Interdigitated Shielding</a:t>
            </a:r>
          </a:p>
        </p:txBody>
      </p:sp>
      <p:sp>
        <p:nvSpPr>
          <p:cNvPr id="67587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8" name="Rectangle 1027"/>
          <p:cNvSpPr>
            <a:spLocks noChangeArrowheads="1"/>
          </p:cNvSpPr>
          <p:nvPr/>
        </p:nvSpPr>
        <p:spPr bwMode="auto">
          <a:xfrm>
            <a:off x="2938464" y="1216025"/>
            <a:ext cx="7096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Forms smaller current loop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Smaller inductance and ringing behavior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Tradeoff between inductance and capacitance/area</a:t>
            </a:r>
          </a:p>
        </p:txBody>
      </p:sp>
      <p:grpSp>
        <p:nvGrpSpPr>
          <p:cNvPr id="67589" name="Group 20"/>
          <p:cNvGrpSpPr>
            <a:grpSpLocks/>
          </p:cNvGrpSpPr>
          <p:nvPr/>
        </p:nvGrpSpPr>
        <p:grpSpPr bwMode="auto">
          <a:xfrm>
            <a:off x="1752600" y="2871789"/>
            <a:ext cx="8610600" cy="2409825"/>
            <a:chOff x="144" y="1968"/>
            <a:chExt cx="5424" cy="1518"/>
          </a:xfrm>
        </p:grpSpPr>
        <p:pic>
          <p:nvPicPr>
            <p:cNvPr id="67590" name="Picture 5" descr="InterdigitClock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968"/>
              <a:ext cx="466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6" descr="InterdigitClock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120"/>
              <a:ext cx="542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AutoShape 9"/>
            <p:cNvSpPr>
              <a:spLocks noChangeArrowheads="1"/>
            </p:cNvSpPr>
            <p:nvPr/>
          </p:nvSpPr>
          <p:spPr bwMode="auto">
            <a:xfrm>
              <a:off x="2640" y="2448"/>
              <a:ext cx="432" cy="528"/>
            </a:xfrm>
            <a:prstGeom prst="downArrow">
              <a:avLst>
                <a:gd name="adj1" fmla="val 50000"/>
                <a:gd name="adj2" fmla="val 30556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3158" y="2567"/>
              <a:ext cx="8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ysClr val="windowText" lastClr="000000"/>
                  </a:solidFill>
                  <a:latin typeface="Arial" charset="0"/>
                </a:rPr>
                <a:t>Interdigitate</a:t>
              </a:r>
              <a:endParaRPr lang="sr-Cyrl-C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2592" y="2016"/>
              <a:ext cx="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ysClr val="windowText" lastClr="000000"/>
                  </a:solidFill>
                  <a:latin typeface="Arial" charset="0"/>
                </a:rPr>
                <a:t>Clock</a:t>
              </a:r>
              <a:endParaRPr lang="sr-Cyrl-C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1296" y="3216"/>
              <a:ext cx="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ysClr val="windowText" lastClr="000000"/>
                  </a:solidFill>
                  <a:latin typeface="Arial" charset="0"/>
                </a:rPr>
                <a:t>Clock</a:t>
              </a:r>
              <a:endParaRPr lang="sr-Cyrl-C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3840" y="3216"/>
              <a:ext cx="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ysClr val="windowText" lastClr="000000"/>
                  </a:solidFill>
                  <a:latin typeface="Arial" charset="0"/>
                </a:rPr>
                <a:t>Clock</a:t>
              </a:r>
              <a:endParaRPr lang="sr-Cyrl-C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77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Active Shielding</a:t>
            </a:r>
          </a:p>
        </p:txBody>
      </p:sp>
      <p:sp>
        <p:nvSpPr>
          <p:cNvPr id="68611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Rectangle 1027"/>
          <p:cNvSpPr>
            <a:spLocks noChangeArrowheads="1"/>
          </p:cNvSpPr>
          <p:nvPr/>
        </p:nvSpPr>
        <p:spPr bwMode="auto">
          <a:xfrm>
            <a:off x="2352675" y="1155700"/>
            <a:ext cx="78755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16% improvement in performance has been demonstrated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Consumes more power due to additional switching activity of shield line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Power due to coupling capacitance is reduced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In-phase switching 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2000" b="1">
                <a:solidFill>
                  <a:srgbClr val="000000"/>
                </a:solidFill>
              </a:rPr>
              <a:t>Active shielding for </a:t>
            </a:r>
            <a:r>
              <a:rPr lang="en-US" altLang="en-US" sz="2000" b="1" i="1">
                <a:solidFill>
                  <a:srgbClr val="000000"/>
                </a:solidFill>
              </a:rPr>
              <a:t>RC</a:t>
            </a:r>
            <a:r>
              <a:rPr lang="en-US" altLang="en-US" sz="2000" b="1">
                <a:solidFill>
                  <a:srgbClr val="000000"/>
                </a:solidFill>
              </a:rPr>
              <a:t> lines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endParaRPr lang="en-US" altLang="en-US" sz="2000" b="1">
              <a:solidFill>
                <a:srgbClr val="000000"/>
              </a:solidFill>
            </a:endParaRPr>
          </a:p>
        </p:txBody>
      </p:sp>
      <p:pic>
        <p:nvPicPr>
          <p:cNvPr id="68613" name="Picture 12" descr="ActiveShiel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2911476"/>
            <a:ext cx="61722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5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1600410" y="851180"/>
              <a:ext cx="190080" cy="414000"/>
            </p14:xfrm>
          </p:contentPart>
        </mc:Choice>
        <mc:Fallback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2050" y="831740"/>
                <a:ext cx="225360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1" name="Ink 90"/>
              <p14:cNvContentPartPr/>
              <p14:nvPr/>
            </p14:nvContentPartPr>
            <p14:xfrm>
              <a:off x="1061490" y="897620"/>
              <a:ext cx="4874040" cy="882360"/>
            </p14:xfrm>
          </p:contentPart>
        </mc:Choice>
        <mc:Fallback>
          <p:pic>
            <p:nvPicPr>
              <p:cNvPr id="91" name="Ink 9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1690" y="877100"/>
                <a:ext cx="4916160" cy="9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1" name="Ink 110"/>
              <p14:cNvContentPartPr/>
              <p14:nvPr/>
            </p14:nvContentPartPr>
            <p14:xfrm>
              <a:off x="8148090" y="994100"/>
              <a:ext cx="574920" cy="289080"/>
            </p14:xfrm>
          </p:contentPart>
        </mc:Choice>
        <mc:Fallback>
          <p:pic>
            <p:nvPicPr>
              <p:cNvPr id="111" name="Ink 1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29730" y="976820"/>
                <a:ext cx="61020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5" name="Ink 114"/>
              <p14:cNvContentPartPr/>
              <p14:nvPr/>
            </p14:nvContentPartPr>
            <p14:xfrm>
              <a:off x="7540410" y="1181300"/>
              <a:ext cx="1701000" cy="169200"/>
            </p14:xfrm>
          </p:contentPart>
        </mc:Choice>
        <mc:Fallback>
          <p:pic>
            <p:nvPicPr>
              <p:cNvPr id="115" name="Ink 11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22770" y="1165460"/>
                <a:ext cx="172908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9" name="Ink 138"/>
              <p14:cNvContentPartPr/>
              <p14:nvPr/>
            </p14:nvContentPartPr>
            <p14:xfrm>
              <a:off x="9133770" y="1147820"/>
              <a:ext cx="940320" cy="43560"/>
            </p14:xfrm>
          </p:contentPart>
        </mc:Choice>
        <mc:Fallback>
          <p:pic>
            <p:nvPicPr>
              <p:cNvPr id="139" name="Ink 13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19010" y="1133780"/>
                <a:ext cx="9640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4" name="Ink 163"/>
              <p14:cNvContentPartPr/>
              <p14:nvPr/>
            </p14:nvContentPartPr>
            <p14:xfrm>
              <a:off x="2778690" y="2282540"/>
              <a:ext cx="919440" cy="64800"/>
            </p14:xfrm>
          </p:contentPart>
        </mc:Choice>
        <mc:Fallback>
          <p:pic>
            <p:nvPicPr>
              <p:cNvPr id="164" name="Ink 16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58530" y="2267060"/>
                <a:ext cx="95112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9" name="Ink 168"/>
              <p14:cNvContentPartPr/>
              <p14:nvPr/>
            </p14:nvContentPartPr>
            <p14:xfrm>
              <a:off x="6263490" y="2956820"/>
              <a:ext cx="281520" cy="1055880"/>
            </p14:xfrm>
          </p:contentPart>
        </mc:Choice>
        <mc:Fallback>
          <p:pic>
            <p:nvPicPr>
              <p:cNvPr id="169" name="Ink 16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44410" y="2940980"/>
                <a:ext cx="309960" cy="10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2" name="Ink 171"/>
              <p14:cNvContentPartPr/>
              <p14:nvPr/>
            </p14:nvContentPartPr>
            <p14:xfrm>
              <a:off x="1360650" y="1931180"/>
              <a:ext cx="2108520" cy="643320"/>
            </p14:xfrm>
          </p:contentPart>
        </mc:Choice>
        <mc:Fallback>
          <p:pic>
            <p:nvPicPr>
              <p:cNvPr id="172" name="Ink 17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41570" y="1914620"/>
                <a:ext cx="2148480" cy="6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7" name="Ink 176"/>
              <p14:cNvContentPartPr/>
              <p14:nvPr/>
            </p14:nvContentPartPr>
            <p14:xfrm>
              <a:off x="4213650" y="6468260"/>
              <a:ext cx="360" cy="360"/>
            </p14:xfrm>
          </p:contentPart>
        </mc:Choice>
        <mc:Fallback>
          <p:pic>
            <p:nvPicPr>
              <p:cNvPr id="177" name="Ink 17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96730" y="6451340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9" name="Ink 178"/>
              <p14:cNvContentPartPr/>
              <p14:nvPr/>
            </p14:nvContentPartPr>
            <p14:xfrm>
              <a:off x="4240650" y="2235380"/>
              <a:ext cx="820440" cy="34560"/>
            </p14:xfrm>
          </p:contentPart>
        </mc:Choice>
        <mc:Fallback>
          <p:pic>
            <p:nvPicPr>
              <p:cNvPr id="179" name="Ink 17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20130" y="2213420"/>
                <a:ext cx="85212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0" name="Ink 179"/>
              <p14:cNvContentPartPr/>
              <p14:nvPr/>
            </p14:nvContentPartPr>
            <p14:xfrm>
              <a:off x="3087210" y="1914980"/>
              <a:ext cx="1667160" cy="858600"/>
            </p14:xfrm>
          </p:contentPart>
        </mc:Choice>
        <mc:Fallback>
          <p:pic>
            <p:nvPicPr>
              <p:cNvPr id="180" name="Ink 17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9570" y="1894460"/>
                <a:ext cx="1702800" cy="90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2" name="Ink 181"/>
              <p14:cNvContentPartPr/>
              <p14:nvPr/>
            </p14:nvContentPartPr>
            <p14:xfrm>
              <a:off x="4484010" y="2402420"/>
              <a:ext cx="261000" cy="325440"/>
            </p14:xfrm>
          </p:contentPart>
        </mc:Choice>
        <mc:Fallback>
          <p:pic>
            <p:nvPicPr>
              <p:cNvPr id="182" name="Ink 18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68170" y="2381540"/>
                <a:ext cx="29844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6" name="Ink 185"/>
              <p14:cNvContentPartPr/>
              <p14:nvPr/>
            </p14:nvContentPartPr>
            <p14:xfrm>
              <a:off x="1517250" y="2795540"/>
              <a:ext cx="9087120" cy="1116360"/>
            </p14:xfrm>
          </p:contentPart>
        </mc:Choice>
        <mc:Fallback>
          <p:pic>
            <p:nvPicPr>
              <p:cNvPr id="186" name="Ink 18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94210" y="2775380"/>
                <a:ext cx="9119160" cy="11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9" name="Ink 188"/>
              <p14:cNvContentPartPr/>
              <p14:nvPr/>
            </p14:nvContentPartPr>
            <p14:xfrm>
              <a:off x="7826610" y="1285340"/>
              <a:ext cx="3575520" cy="1489320"/>
            </p14:xfrm>
          </p:contentPart>
        </mc:Choice>
        <mc:Fallback>
          <p:pic>
            <p:nvPicPr>
              <p:cNvPr id="189" name="Ink 18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812210" y="1263740"/>
                <a:ext cx="3614040" cy="152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17" name="Ink 216"/>
              <p14:cNvContentPartPr/>
              <p14:nvPr/>
            </p14:nvContentPartPr>
            <p14:xfrm>
              <a:off x="6912210" y="3180380"/>
              <a:ext cx="3348360" cy="793440"/>
            </p14:xfrm>
          </p:contentPart>
        </mc:Choice>
        <mc:Fallback>
          <p:pic>
            <p:nvPicPr>
              <p:cNvPr id="217" name="Ink 21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88450" y="3159140"/>
                <a:ext cx="3382200" cy="83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18" name="Ink 217"/>
              <p14:cNvContentPartPr/>
              <p14:nvPr/>
            </p14:nvContentPartPr>
            <p14:xfrm>
              <a:off x="9319170" y="3706340"/>
              <a:ext cx="1868040" cy="999360"/>
            </p14:xfrm>
          </p:contentPart>
        </mc:Choice>
        <mc:Fallback>
          <p:pic>
            <p:nvPicPr>
              <p:cNvPr id="218" name="Ink 21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298650" y="3686900"/>
                <a:ext cx="1913400" cy="10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19" name="Ink 218"/>
              <p14:cNvContentPartPr/>
              <p14:nvPr/>
            </p14:nvContentPartPr>
            <p14:xfrm>
              <a:off x="9220170" y="4491500"/>
              <a:ext cx="237240" cy="39240"/>
            </p14:xfrm>
          </p:contentPart>
        </mc:Choice>
        <mc:Fallback>
          <p:pic>
            <p:nvPicPr>
              <p:cNvPr id="219" name="Ink 21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200370" y="4477100"/>
                <a:ext cx="2743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22" name="Ink 221"/>
              <p14:cNvContentPartPr/>
              <p14:nvPr/>
            </p14:nvContentPartPr>
            <p14:xfrm>
              <a:off x="7758930" y="4542620"/>
              <a:ext cx="1920600" cy="1284120"/>
            </p14:xfrm>
          </p:contentPart>
        </mc:Choice>
        <mc:Fallback>
          <p:pic>
            <p:nvPicPr>
              <p:cNvPr id="222" name="Ink 22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742010" y="4525700"/>
                <a:ext cx="1954440" cy="131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3681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7427914" y="4467226"/>
            <a:ext cx="2560637" cy="5127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Global Signaling Methodologies</a:t>
            </a:r>
          </a:p>
        </p:txBody>
      </p:sp>
      <p:sp>
        <p:nvSpPr>
          <p:cNvPr id="70660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5886450" y="990600"/>
            <a:ext cx="0" cy="476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 flipH="1">
            <a:off x="2805113" y="1457326"/>
            <a:ext cx="3067050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>
            <a:off x="2819400" y="1444625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1909764" y="1924050"/>
            <a:ext cx="43767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</a:rPr>
              <a:t>Interconnect topology optimization</a:t>
            </a: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H="1">
            <a:off x="5870576" y="1455739"/>
            <a:ext cx="229711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>
            <a:off x="8167688" y="1439863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7018338" y="1863725"/>
            <a:ext cx="37639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</a:rPr>
              <a:t>Circuit level interconnect design</a:t>
            </a: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>
            <a:off x="2066925" y="271145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H="1">
            <a:off x="2057400" y="32067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2595563" y="29733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Tree construction</a:t>
            </a: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>
            <a:off x="2066925" y="3224213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 flipH="1">
            <a:off x="2047875" y="3730625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2633663" y="3497264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Wire sizing</a:t>
            </a:r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>
            <a:off x="2066925" y="373380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 flipH="1">
            <a:off x="2057400" y="42354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6" name="Text Box 20"/>
          <p:cNvSpPr txBox="1">
            <a:spLocks noChangeArrowheads="1"/>
          </p:cNvSpPr>
          <p:nvPr/>
        </p:nvSpPr>
        <p:spPr bwMode="auto">
          <a:xfrm>
            <a:off x="2657475" y="40020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Wire spacing</a:t>
            </a:r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>
            <a:off x="2066925" y="424815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 flipH="1">
            <a:off x="2047875" y="4754563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9" name="Text Box 23"/>
          <p:cNvSpPr txBox="1">
            <a:spLocks noChangeArrowheads="1"/>
          </p:cNvSpPr>
          <p:nvPr/>
        </p:nvSpPr>
        <p:spPr bwMode="auto">
          <a:xfrm>
            <a:off x="2643188" y="4530726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Wire shaping</a:t>
            </a:r>
          </a:p>
        </p:txBody>
      </p:sp>
      <p:sp>
        <p:nvSpPr>
          <p:cNvPr id="70680" name="Line 12"/>
          <p:cNvSpPr>
            <a:spLocks noChangeShapeType="1"/>
          </p:cNvSpPr>
          <p:nvPr/>
        </p:nvSpPr>
        <p:spPr bwMode="auto">
          <a:xfrm>
            <a:off x="7172325" y="267335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1" name="Line 13"/>
          <p:cNvSpPr>
            <a:spLocks noChangeShapeType="1"/>
          </p:cNvSpPr>
          <p:nvPr/>
        </p:nvSpPr>
        <p:spPr bwMode="auto">
          <a:xfrm flipH="1">
            <a:off x="7162800" y="31686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2" name="Text Box 14"/>
          <p:cNvSpPr txBox="1">
            <a:spLocks noChangeArrowheads="1"/>
          </p:cNvSpPr>
          <p:nvPr/>
        </p:nvSpPr>
        <p:spPr bwMode="auto">
          <a:xfrm>
            <a:off x="7748588" y="29352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Tapered buffers</a:t>
            </a:r>
          </a:p>
        </p:txBody>
      </p:sp>
      <p:sp>
        <p:nvSpPr>
          <p:cNvPr id="70683" name="Line 15"/>
          <p:cNvSpPr>
            <a:spLocks noChangeShapeType="1"/>
          </p:cNvSpPr>
          <p:nvPr/>
        </p:nvSpPr>
        <p:spPr bwMode="auto">
          <a:xfrm>
            <a:off x="7172325" y="3186113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4" name="Line 16"/>
          <p:cNvSpPr>
            <a:spLocks noChangeShapeType="1"/>
          </p:cNvSpPr>
          <p:nvPr/>
        </p:nvSpPr>
        <p:spPr bwMode="auto">
          <a:xfrm flipH="1">
            <a:off x="7153275" y="3692525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5" name="Text Box 17"/>
          <p:cNvSpPr txBox="1">
            <a:spLocks noChangeArrowheads="1"/>
          </p:cNvSpPr>
          <p:nvPr/>
        </p:nvSpPr>
        <p:spPr bwMode="auto">
          <a:xfrm>
            <a:off x="7739063" y="3459164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Repeater insertion</a:t>
            </a:r>
          </a:p>
        </p:txBody>
      </p:sp>
      <p:sp>
        <p:nvSpPr>
          <p:cNvPr id="70686" name="Line 18"/>
          <p:cNvSpPr>
            <a:spLocks noChangeShapeType="1"/>
          </p:cNvSpPr>
          <p:nvPr/>
        </p:nvSpPr>
        <p:spPr bwMode="auto">
          <a:xfrm>
            <a:off x="7172325" y="369570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7" name="Line 19"/>
          <p:cNvSpPr>
            <a:spLocks noChangeShapeType="1"/>
          </p:cNvSpPr>
          <p:nvPr/>
        </p:nvSpPr>
        <p:spPr bwMode="auto">
          <a:xfrm flipH="1">
            <a:off x="7162800" y="41973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8" name="Text Box 20"/>
          <p:cNvSpPr txBox="1">
            <a:spLocks noChangeArrowheads="1"/>
          </p:cNvSpPr>
          <p:nvPr/>
        </p:nvSpPr>
        <p:spPr bwMode="auto">
          <a:xfrm>
            <a:off x="7762875" y="39639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Shield insertion</a:t>
            </a:r>
          </a:p>
        </p:txBody>
      </p:sp>
      <p:sp>
        <p:nvSpPr>
          <p:cNvPr id="70689" name="Line 21"/>
          <p:cNvSpPr>
            <a:spLocks noChangeShapeType="1"/>
          </p:cNvSpPr>
          <p:nvPr/>
        </p:nvSpPr>
        <p:spPr bwMode="auto">
          <a:xfrm>
            <a:off x="7172326" y="4210051"/>
            <a:ext cx="3175" cy="1014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90" name="Line 22"/>
          <p:cNvSpPr>
            <a:spLocks noChangeShapeType="1"/>
          </p:cNvSpPr>
          <p:nvPr/>
        </p:nvSpPr>
        <p:spPr bwMode="auto">
          <a:xfrm flipH="1">
            <a:off x="7153275" y="52133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91" name="Text Box 23"/>
          <p:cNvSpPr txBox="1">
            <a:spLocks noChangeArrowheads="1"/>
          </p:cNvSpPr>
          <p:nvPr/>
        </p:nvSpPr>
        <p:spPr bwMode="auto">
          <a:xfrm>
            <a:off x="7758113" y="5018089"/>
            <a:ext cx="2571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Signal rerouting and wire reordering</a:t>
            </a:r>
          </a:p>
        </p:txBody>
      </p:sp>
      <p:sp>
        <p:nvSpPr>
          <p:cNvPr id="70692" name="Line 19"/>
          <p:cNvSpPr>
            <a:spLocks noChangeShapeType="1"/>
          </p:cNvSpPr>
          <p:nvPr/>
        </p:nvSpPr>
        <p:spPr bwMode="auto">
          <a:xfrm flipH="1">
            <a:off x="7167563" y="4759325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93" name="Text Box 20"/>
          <p:cNvSpPr txBox="1">
            <a:spLocks noChangeArrowheads="1"/>
          </p:cNvSpPr>
          <p:nvPr/>
        </p:nvSpPr>
        <p:spPr bwMode="auto">
          <a:xfrm>
            <a:off x="7775575" y="4533901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Gate sizing</a:t>
            </a:r>
          </a:p>
        </p:txBody>
      </p:sp>
    </p:spTree>
    <p:extLst>
      <p:ext uri="{BB962C8B-B14F-4D97-AF65-F5344CB8AC3E}">
        <p14:creationId xmlns:p14="http://schemas.microsoft.com/office/powerpoint/2010/main" val="21596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Gate Sizing</a:t>
            </a:r>
          </a:p>
        </p:txBody>
      </p:sp>
      <p:sp>
        <p:nvSpPr>
          <p:cNvPr id="71683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4" name="Rectangle 1027"/>
          <p:cNvSpPr>
            <a:spLocks noChangeArrowheads="1"/>
          </p:cNvSpPr>
          <p:nvPr/>
        </p:nvSpPr>
        <p:spPr bwMode="auto">
          <a:xfrm>
            <a:off x="1781175" y="1131888"/>
            <a:ext cx="87201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715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Commonly used technique to exploit tradeoff between speed and power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Gates along critical path sized up to satisfy delay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Remaining gates sized smaller to reduce power dissipation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Size of driver and victim also affects coupling noise and noise induced delay variation</a:t>
            </a:r>
          </a:p>
        </p:txBody>
      </p:sp>
      <p:pic>
        <p:nvPicPr>
          <p:cNvPr id="716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3429001"/>
            <a:ext cx="818515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/>
              <p14:cNvContentPartPr/>
              <p14:nvPr/>
            </p14:nvContentPartPr>
            <p14:xfrm>
              <a:off x="7965433" y="3078689"/>
              <a:ext cx="320760" cy="100224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3473" y="3056729"/>
                <a:ext cx="365040" cy="10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1691" name="Ink 71690"/>
              <p14:cNvContentPartPr/>
              <p14:nvPr/>
            </p14:nvContentPartPr>
            <p14:xfrm>
              <a:off x="9663193" y="1764329"/>
              <a:ext cx="944280" cy="2405880"/>
            </p14:xfrm>
          </p:contentPart>
        </mc:Choice>
        <mc:Fallback xmlns="">
          <p:pic>
            <p:nvPicPr>
              <p:cNvPr id="71691" name="Ink 7169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49153" y="1743452"/>
                <a:ext cx="982800" cy="2453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1704" name="Ink 71703"/>
              <p14:cNvContentPartPr/>
              <p14:nvPr/>
            </p14:nvContentPartPr>
            <p14:xfrm>
              <a:off x="8734033" y="1644449"/>
              <a:ext cx="1014120" cy="2414520"/>
            </p14:xfrm>
          </p:contentPart>
        </mc:Choice>
        <mc:Fallback xmlns="">
          <p:pic>
            <p:nvPicPr>
              <p:cNvPr id="71704" name="Ink 7170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06673" y="1619249"/>
                <a:ext cx="1066680" cy="246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1705" name="Ink 71704"/>
              <p14:cNvContentPartPr/>
              <p14:nvPr/>
            </p14:nvContentPartPr>
            <p14:xfrm>
              <a:off x="4791673" y="262409"/>
              <a:ext cx="2476800" cy="461520"/>
            </p14:xfrm>
          </p:contentPart>
        </mc:Choice>
        <mc:Fallback xmlns="">
          <p:pic>
            <p:nvPicPr>
              <p:cNvPr id="71705" name="Ink 7170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65753" y="110849"/>
                <a:ext cx="2557080" cy="73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027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Downsizing the Driver of the Aggressor</a:t>
            </a:r>
          </a:p>
        </p:txBody>
      </p:sp>
      <p:sp>
        <p:nvSpPr>
          <p:cNvPr id="72707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8" name="Rectangle 1027"/>
          <p:cNvSpPr>
            <a:spLocks noChangeArrowheads="1"/>
          </p:cNvSpPr>
          <p:nvPr/>
        </p:nvSpPr>
        <p:spPr bwMode="auto">
          <a:xfrm>
            <a:off x="2295526" y="1198563"/>
            <a:ext cx="80248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Reduces capacitive coupling noise since driver is weaker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Slows down signal path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Tradeoff between delay and coupling noise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Inductive coupling also reduced since less current is injected</a:t>
            </a: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2998789"/>
            <a:ext cx="89217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77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Increasing the Size of Victim Driver</a:t>
            </a:r>
          </a:p>
        </p:txBody>
      </p:sp>
      <p:sp>
        <p:nvSpPr>
          <p:cNvPr id="73731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2" name="Rectangle 1027"/>
          <p:cNvSpPr>
            <a:spLocks noChangeArrowheads="1"/>
          </p:cNvSpPr>
          <p:nvPr/>
        </p:nvSpPr>
        <p:spPr bwMode="auto">
          <a:xfrm>
            <a:off x="2081213" y="1227138"/>
            <a:ext cx="81073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Reduces both inductive and capacitive coupling since victim is more effectively connected to ground or Vdd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Increases overall area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Tradeoff between area and coupling noise</a:t>
            </a:r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3082926"/>
            <a:ext cx="888523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6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7427913" y="5076826"/>
            <a:ext cx="2970212" cy="627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Global Signaling Methodologies</a:t>
            </a:r>
          </a:p>
        </p:txBody>
      </p:sp>
      <p:sp>
        <p:nvSpPr>
          <p:cNvPr id="74756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5886450" y="990600"/>
            <a:ext cx="0" cy="476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 flipH="1">
            <a:off x="2805113" y="1457326"/>
            <a:ext cx="3067050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>
            <a:off x="2819400" y="1444625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1909764" y="1924050"/>
            <a:ext cx="43767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</a:rPr>
              <a:t>Interconnect topology optimization</a:t>
            </a:r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auto">
          <a:xfrm flipH="1">
            <a:off x="5870576" y="1455739"/>
            <a:ext cx="229711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2" name="Line 10"/>
          <p:cNvSpPr>
            <a:spLocks noChangeShapeType="1"/>
          </p:cNvSpPr>
          <p:nvPr/>
        </p:nvSpPr>
        <p:spPr bwMode="auto">
          <a:xfrm>
            <a:off x="8167688" y="1439863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7018338" y="1863725"/>
            <a:ext cx="37639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</a:rPr>
              <a:t>Circuit level interconnect design</a:t>
            </a:r>
          </a:p>
        </p:txBody>
      </p:sp>
      <p:sp>
        <p:nvSpPr>
          <p:cNvPr id="74764" name="Line 12"/>
          <p:cNvSpPr>
            <a:spLocks noChangeShapeType="1"/>
          </p:cNvSpPr>
          <p:nvPr/>
        </p:nvSpPr>
        <p:spPr bwMode="auto">
          <a:xfrm>
            <a:off x="2066925" y="271145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Line 13"/>
          <p:cNvSpPr>
            <a:spLocks noChangeShapeType="1"/>
          </p:cNvSpPr>
          <p:nvPr/>
        </p:nvSpPr>
        <p:spPr bwMode="auto">
          <a:xfrm flipH="1">
            <a:off x="2057400" y="32067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2595563" y="29733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Tree construction</a:t>
            </a:r>
          </a:p>
        </p:txBody>
      </p:sp>
      <p:sp>
        <p:nvSpPr>
          <p:cNvPr id="74767" name="Line 15"/>
          <p:cNvSpPr>
            <a:spLocks noChangeShapeType="1"/>
          </p:cNvSpPr>
          <p:nvPr/>
        </p:nvSpPr>
        <p:spPr bwMode="auto">
          <a:xfrm>
            <a:off x="2066925" y="3224213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 flipH="1">
            <a:off x="2047875" y="3730625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Text Box 17"/>
          <p:cNvSpPr txBox="1">
            <a:spLocks noChangeArrowheads="1"/>
          </p:cNvSpPr>
          <p:nvPr/>
        </p:nvSpPr>
        <p:spPr bwMode="auto">
          <a:xfrm>
            <a:off x="2633663" y="3497264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Wire sizing</a:t>
            </a:r>
          </a:p>
        </p:txBody>
      </p:sp>
      <p:sp>
        <p:nvSpPr>
          <p:cNvPr id="74770" name="Line 18"/>
          <p:cNvSpPr>
            <a:spLocks noChangeShapeType="1"/>
          </p:cNvSpPr>
          <p:nvPr/>
        </p:nvSpPr>
        <p:spPr bwMode="auto">
          <a:xfrm>
            <a:off x="2066925" y="373380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1" name="Line 19"/>
          <p:cNvSpPr>
            <a:spLocks noChangeShapeType="1"/>
          </p:cNvSpPr>
          <p:nvPr/>
        </p:nvSpPr>
        <p:spPr bwMode="auto">
          <a:xfrm flipH="1">
            <a:off x="2057400" y="42354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Text Box 20"/>
          <p:cNvSpPr txBox="1">
            <a:spLocks noChangeArrowheads="1"/>
          </p:cNvSpPr>
          <p:nvPr/>
        </p:nvSpPr>
        <p:spPr bwMode="auto">
          <a:xfrm>
            <a:off x="2657475" y="40020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Wire spacing</a:t>
            </a:r>
          </a:p>
        </p:txBody>
      </p:sp>
      <p:sp>
        <p:nvSpPr>
          <p:cNvPr id="74773" name="Line 21"/>
          <p:cNvSpPr>
            <a:spLocks noChangeShapeType="1"/>
          </p:cNvSpPr>
          <p:nvPr/>
        </p:nvSpPr>
        <p:spPr bwMode="auto">
          <a:xfrm>
            <a:off x="2066925" y="424815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4" name="Line 22"/>
          <p:cNvSpPr>
            <a:spLocks noChangeShapeType="1"/>
          </p:cNvSpPr>
          <p:nvPr/>
        </p:nvSpPr>
        <p:spPr bwMode="auto">
          <a:xfrm flipH="1">
            <a:off x="2047875" y="4754563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5" name="Text Box 23"/>
          <p:cNvSpPr txBox="1">
            <a:spLocks noChangeArrowheads="1"/>
          </p:cNvSpPr>
          <p:nvPr/>
        </p:nvSpPr>
        <p:spPr bwMode="auto">
          <a:xfrm>
            <a:off x="2643188" y="4530726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Wire shaping</a:t>
            </a:r>
          </a:p>
        </p:txBody>
      </p:sp>
      <p:sp>
        <p:nvSpPr>
          <p:cNvPr id="74776" name="Line 12"/>
          <p:cNvSpPr>
            <a:spLocks noChangeShapeType="1"/>
          </p:cNvSpPr>
          <p:nvPr/>
        </p:nvSpPr>
        <p:spPr bwMode="auto">
          <a:xfrm>
            <a:off x="7172325" y="267335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7" name="Line 13"/>
          <p:cNvSpPr>
            <a:spLocks noChangeShapeType="1"/>
          </p:cNvSpPr>
          <p:nvPr/>
        </p:nvSpPr>
        <p:spPr bwMode="auto">
          <a:xfrm flipH="1">
            <a:off x="7162800" y="31686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8" name="Text Box 14"/>
          <p:cNvSpPr txBox="1">
            <a:spLocks noChangeArrowheads="1"/>
          </p:cNvSpPr>
          <p:nvPr/>
        </p:nvSpPr>
        <p:spPr bwMode="auto">
          <a:xfrm>
            <a:off x="7748588" y="29352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Tapered buffers</a:t>
            </a:r>
          </a:p>
        </p:txBody>
      </p:sp>
      <p:sp>
        <p:nvSpPr>
          <p:cNvPr id="74779" name="Line 15"/>
          <p:cNvSpPr>
            <a:spLocks noChangeShapeType="1"/>
          </p:cNvSpPr>
          <p:nvPr/>
        </p:nvSpPr>
        <p:spPr bwMode="auto">
          <a:xfrm>
            <a:off x="7172325" y="3186113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0" name="Line 16"/>
          <p:cNvSpPr>
            <a:spLocks noChangeShapeType="1"/>
          </p:cNvSpPr>
          <p:nvPr/>
        </p:nvSpPr>
        <p:spPr bwMode="auto">
          <a:xfrm flipH="1">
            <a:off x="7153275" y="3692525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1" name="Text Box 17"/>
          <p:cNvSpPr txBox="1">
            <a:spLocks noChangeArrowheads="1"/>
          </p:cNvSpPr>
          <p:nvPr/>
        </p:nvSpPr>
        <p:spPr bwMode="auto">
          <a:xfrm>
            <a:off x="7739063" y="3459164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Repeater insertion</a:t>
            </a:r>
          </a:p>
        </p:txBody>
      </p:sp>
      <p:sp>
        <p:nvSpPr>
          <p:cNvPr id="74782" name="Line 18"/>
          <p:cNvSpPr>
            <a:spLocks noChangeShapeType="1"/>
          </p:cNvSpPr>
          <p:nvPr/>
        </p:nvSpPr>
        <p:spPr bwMode="auto">
          <a:xfrm>
            <a:off x="7172325" y="3695700"/>
            <a:ext cx="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3" name="Line 19"/>
          <p:cNvSpPr>
            <a:spLocks noChangeShapeType="1"/>
          </p:cNvSpPr>
          <p:nvPr/>
        </p:nvSpPr>
        <p:spPr bwMode="auto">
          <a:xfrm flipH="1">
            <a:off x="7162800" y="41973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4" name="Text Box 20"/>
          <p:cNvSpPr txBox="1">
            <a:spLocks noChangeArrowheads="1"/>
          </p:cNvSpPr>
          <p:nvPr/>
        </p:nvSpPr>
        <p:spPr bwMode="auto">
          <a:xfrm>
            <a:off x="7762875" y="3963989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Shield insertion</a:t>
            </a:r>
          </a:p>
        </p:txBody>
      </p:sp>
      <p:sp>
        <p:nvSpPr>
          <p:cNvPr id="74785" name="Line 21"/>
          <p:cNvSpPr>
            <a:spLocks noChangeShapeType="1"/>
          </p:cNvSpPr>
          <p:nvPr/>
        </p:nvSpPr>
        <p:spPr bwMode="auto">
          <a:xfrm>
            <a:off x="7172326" y="4210051"/>
            <a:ext cx="3175" cy="1014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6" name="Line 22"/>
          <p:cNvSpPr>
            <a:spLocks noChangeShapeType="1"/>
          </p:cNvSpPr>
          <p:nvPr/>
        </p:nvSpPr>
        <p:spPr bwMode="auto">
          <a:xfrm flipH="1">
            <a:off x="7153275" y="521335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7" name="Text Box 23"/>
          <p:cNvSpPr txBox="1">
            <a:spLocks noChangeArrowheads="1"/>
          </p:cNvSpPr>
          <p:nvPr/>
        </p:nvSpPr>
        <p:spPr bwMode="auto">
          <a:xfrm>
            <a:off x="7758113" y="5018089"/>
            <a:ext cx="2571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Signal rerouting and wire reordering</a:t>
            </a:r>
          </a:p>
        </p:txBody>
      </p:sp>
      <p:sp>
        <p:nvSpPr>
          <p:cNvPr id="74788" name="Line 19"/>
          <p:cNvSpPr>
            <a:spLocks noChangeShapeType="1"/>
          </p:cNvSpPr>
          <p:nvPr/>
        </p:nvSpPr>
        <p:spPr bwMode="auto">
          <a:xfrm flipH="1">
            <a:off x="7167563" y="4759325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9" name="Text Box 20"/>
          <p:cNvSpPr txBox="1">
            <a:spLocks noChangeArrowheads="1"/>
          </p:cNvSpPr>
          <p:nvPr/>
        </p:nvSpPr>
        <p:spPr bwMode="auto">
          <a:xfrm>
            <a:off x="7775575" y="4533901"/>
            <a:ext cx="257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Gate sizing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4344553" y="4553609"/>
              <a:ext cx="2858040" cy="17359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27273" y="4534889"/>
                <a:ext cx="2894760" cy="17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4797" name="Ink 74796"/>
              <p14:cNvContentPartPr/>
              <p14:nvPr/>
            </p14:nvContentPartPr>
            <p14:xfrm>
              <a:off x="7146073" y="6062369"/>
              <a:ext cx="150480" cy="88200"/>
            </p14:xfrm>
          </p:contentPart>
        </mc:Choice>
        <mc:Fallback xmlns="">
          <p:pic>
            <p:nvPicPr>
              <p:cNvPr id="74797" name="Ink 7479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25913" y="6048329"/>
                <a:ext cx="18972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4798" name="Ink 74797"/>
              <p14:cNvContentPartPr/>
              <p14:nvPr/>
            </p14:nvContentPartPr>
            <p14:xfrm>
              <a:off x="7335433" y="6053009"/>
              <a:ext cx="73800" cy="124560"/>
            </p14:xfrm>
          </p:contentPart>
        </mc:Choice>
        <mc:Fallback xmlns="">
          <p:pic>
            <p:nvPicPr>
              <p:cNvPr id="74798" name="Ink 7479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9670" y="6044009"/>
                <a:ext cx="109267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4799" name="Ink 74798"/>
              <p14:cNvContentPartPr/>
              <p14:nvPr/>
            </p14:nvContentPartPr>
            <p14:xfrm>
              <a:off x="7399153" y="6030329"/>
              <a:ext cx="75240" cy="277200"/>
            </p14:xfrm>
          </p:contentPart>
        </mc:Choice>
        <mc:Fallback xmlns="">
          <p:pic>
            <p:nvPicPr>
              <p:cNvPr id="74799" name="Ink 7479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83030" y="6012689"/>
                <a:ext cx="103903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4800" name="Ink 74799"/>
              <p14:cNvContentPartPr/>
              <p14:nvPr/>
            </p14:nvContentPartPr>
            <p14:xfrm>
              <a:off x="7435153" y="6044369"/>
              <a:ext cx="63000" cy="104760"/>
            </p14:xfrm>
          </p:contentPart>
        </mc:Choice>
        <mc:Fallback xmlns="">
          <p:pic>
            <p:nvPicPr>
              <p:cNvPr id="74800" name="Ink 7479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17153" y="6024569"/>
                <a:ext cx="100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4801" name="Ink 74800"/>
              <p14:cNvContentPartPr/>
              <p14:nvPr/>
            </p14:nvContentPartPr>
            <p14:xfrm>
              <a:off x="7546753" y="6022769"/>
              <a:ext cx="92160" cy="138600"/>
            </p14:xfrm>
          </p:contentPart>
        </mc:Choice>
        <mc:Fallback xmlns="">
          <p:pic>
            <p:nvPicPr>
              <p:cNvPr id="74801" name="Ink 7480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30193" y="6004769"/>
                <a:ext cx="118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4802" name="Ink 74801"/>
              <p14:cNvContentPartPr/>
              <p14:nvPr/>
            </p14:nvContentPartPr>
            <p14:xfrm>
              <a:off x="7621633" y="6077129"/>
              <a:ext cx="4320" cy="7920"/>
            </p14:xfrm>
          </p:contentPart>
        </mc:Choice>
        <mc:Fallback xmlns="">
          <p:pic>
            <p:nvPicPr>
              <p:cNvPr id="74802" name="Ink 7480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10833" y="6062369"/>
                <a:ext cx="298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4803" name="Ink 74802"/>
              <p14:cNvContentPartPr/>
              <p14:nvPr/>
            </p14:nvContentPartPr>
            <p14:xfrm>
              <a:off x="7591753" y="6026729"/>
              <a:ext cx="171720" cy="284400"/>
            </p14:xfrm>
          </p:contentPart>
        </mc:Choice>
        <mc:Fallback xmlns="">
          <p:pic>
            <p:nvPicPr>
              <p:cNvPr id="74803" name="Ink 7480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75913" y="6007289"/>
                <a:ext cx="20700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4804" name="Ink 74803"/>
              <p14:cNvContentPartPr/>
              <p14:nvPr/>
            </p14:nvContentPartPr>
            <p14:xfrm>
              <a:off x="7767433" y="6069929"/>
              <a:ext cx="76680" cy="165960"/>
            </p14:xfrm>
          </p:contentPart>
        </mc:Choice>
        <mc:Fallback xmlns="">
          <p:pic>
            <p:nvPicPr>
              <p:cNvPr id="74804" name="Ink 7480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49433" y="6051569"/>
                <a:ext cx="11268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4805" name="Ink 74804"/>
              <p14:cNvContentPartPr/>
              <p14:nvPr/>
            </p14:nvContentPartPr>
            <p14:xfrm>
              <a:off x="7906033" y="6166769"/>
              <a:ext cx="60120" cy="93240"/>
            </p14:xfrm>
          </p:contentPart>
        </mc:Choice>
        <mc:Fallback xmlns="">
          <p:pic>
            <p:nvPicPr>
              <p:cNvPr id="74805" name="Ink 7480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98113" y="6145169"/>
                <a:ext cx="8964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4806" name="Ink 74805"/>
              <p14:cNvContentPartPr/>
              <p14:nvPr/>
            </p14:nvContentPartPr>
            <p14:xfrm>
              <a:off x="8092873" y="6114569"/>
              <a:ext cx="48240" cy="7560"/>
            </p14:xfrm>
          </p:contentPart>
        </mc:Choice>
        <mc:Fallback xmlns="">
          <p:pic>
            <p:nvPicPr>
              <p:cNvPr id="74806" name="Ink 7480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81992" y="6091529"/>
                <a:ext cx="75443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4807" name="Ink 74806"/>
              <p14:cNvContentPartPr/>
              <p14:nvPr/>
            </p14:nvContentPartPr>
            <p14:xfrm>
              <a:off x="8290513" y="6084689"/>
              <a:ext cx="32040" cy="20520"/>
            </p14:xfrm>
          </p:contentPart>
        </mc:Choice>
        <mc:Fallback xmlns="">
          <p:pic>
            <p:nvPicPr>
              <p:cNvPr id="74807" name="Ink 7480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71073" y="6075689"/>
                <a:ext cx="622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4808" name="Ink 74807"/>
              <p14:cNvContentPartPr/>
              <p14:nvPr/>
            </p14:nvContentPartPr>
            <p14:xfrm>
              <a:off x="8403193" y="6100529"/>
              <a:ext cx="14040" cy="14760"/>
            </p14:xfrm>
          </p:contentPart>
        </mc:Choice>
        <mc:Fallback xmlns="">
          <p:pic>
            <p:nvPicPr>
              <p:cNvPr id="74808" name="Ink 7480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383033" y="6083969"/>
                <a:ext cx="56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4809" name="Ink 74808"/>
              <p14:cNvContentPartPr/>
              <p14:nvPr/>
            </p14:nvContentPartPr>
            <p14:xfrm>
              <a:off x="8580313" y="5862209"/>
              <a:ext cx="151560" cy="460800"/>
            </p14:xfrm>
          </p:contentPart>
        </mc:Choice>
        <mc:Fallback xmlns="">
          <p:pic>
            <p:nvPicPr>
              <p:cNvPr id="74809" name="Ink 7480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569873" y="5840626"/>
                <a:ext cx="183600" cy="492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4834" name="Ink 74833"/>
              <p14:cNvContentPartPr/>
              <p14:nvPr/>
            </p14:nvContentPartPr>
            <p14:xfrm>
              <a:off x="6492673" y="4786169"/>
              <a:ext cx="176760" cy="38520"/>
            </p14:xfrm>
          </p:contentPart>
        </mc:Choice>
        <mc:Fallback xmlns="">
          <p:pic>
            <p:nvPicPr>
              <p:cNvPr id="74834" name="Ink 7483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472873" y="4773929"/>
                <a:ext cx="20844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4835" name="Ink 74834"/>
              <p14:cNvContentPartPr/>
              <p14:nvPr/>
            </p14:nvContentPartPr>
            <p14:xfrm>
              <a:off x="6495913" y="4687169"/>
              <a:ext cx="32040" cy="176760"/>
            </p14:xfrm>
          </p:contentPart>
        </mc:Choice>
        <mc:Fallback xmlns="">
          <p:pic>
            <p:nvPicPr>
              <p:cNvPr id="74835" name="Ink 7483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74909" y="4666331"/>
                <a:ext cx="71556" cy="210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4836" name="Ink 74835"/>
              <p14:cNvContentPartPr/>
              <p14:nvPr/>
            </p14:nvContentPartPr>
            <p14:xfrm>
              <a:off x="6610753" y="4622729"/>
              <a:ext cx="85320" cy="287640"/>
            </p14:xfrm>
          </p:contentPart>
        </mc:Choice>
        <mc:Fallback xmlns="">
          <p:pic>
            <p:nvPicPr>
              <p:cNvPr id="74836" name="Ink 7483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92753" y="4600409"/>
                <a:ext cx="12348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4837" name="Ink 74836"/>
              <p14:cNvContentPartPr/>
              <p14:nvPr/>
            </p14:nvContentPartPr>
            <p14:xfrm>
              <a:off x="6660793" y="4605449"/>
              <a:ext cx="115560" cy="410760"/>
            </p14:xfrm>
          </p:contentPart>
        </mc:Choice>
        <mc:Fallback xmlns="">
          <p:pic>
            <p:nvPicPr>
              <p:cNvPr id="74837" name="Ink 74836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642073" y="4582409"/>
                <a:ext cx="156240" cy="44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75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Signal Rerouting</a:t>
            </a:r>
          </a:p>
        </p:txBody>
      </p:sp>
      <p:sp>
        <p:nvSpPr>
          <p:cNvPr id="75779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Rectangle 1027"/>
          <p:cNvSpPr>
            <a:spLocks noChangeArrowheads="1"/>
          </p:cNvSpPr>
          <p:nvPr/>
        </p:nvSpPr>
        <p:spPr bwMode="auto">
          <a:xfrm>
            <a:off x="1909764" y="1285875"/>
            <a:ext cx="8556625" cy="433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715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en-US" sz="2000" b="1" baseline="-2500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Interconnect routing has been a focus for a long time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Area, power, delay, and noise are all affected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Target: Given connectivity information, minimize the wire length to achieve highest performance while reducing area and power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Reconsidered to include crosstalk as a design constraint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Spacing and length of overlap between aggressor and victim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Two step routing process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Global routing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Detailed routing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endParaRPr lang="en-US" altLang="en-US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1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Global and Detailed Routing</a:t>
            </a:r>
          </a:p>
        </p:txBody>
      </p:sp>
      <p:sp>
        <p:nvSpPr>
          <p:cNvPr id="76803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Rectangle 1027"/>
          <p:cNvSpPr>
            <a:spLocks noChangeArrowheads="1"/>
          </p:cNvSpPr>
          <p:nvPr/>
        </p:nvSpPr>
        <p:spPr bwMode="auto">
          <a:xfrm>
            <a:off x="1938339" y="1163638"/>
            <a:ext cx="8448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Overall area divided into tiles during global routing 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Path through tiles are determined for each net 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Routing of nets within the tiles achieved during detailed routing</a:t>
            </a:r>
          </a:p>
        </p:txBody>
      </p:sp>
      <p:pic>
        <p:nvPicPr>
          <p:cNvPr id="768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589213"/>
            <a:ext cx="74104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9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Net Reordering</a:t>
            </a:r>
          </a:p>
        </p:txBody>
      </p:sp>
      <p:sp>
        <p:nvSpPr>
          <p:cNvPr id="77827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1027"/>
          <p:cNvSpPr>
            <a:spLocks noChangeArrowheads="1"/>
          </p:cNvSpPr>
          <p:nvPr/>
        </p:nvSpPr>
        <p:spPr bwMode="auto">
          <a:xfrm>
            <a:off x="2538414" y="1177925"/>
            <a:ext cx="74247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715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Order nets to ensure that sensitive nets are not placed adjacent to each other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Assume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1 and 2 are mutually sensitive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2 and 3 are mutually sensitive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Less efficient in reducing long range inductive coupling</a:t>
            </a:r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3752851"/>
            <a:ext cx="50260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8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Wire Swizzling</a:t>
            </a:r>
          </a:p>
        </p:txBody>
      </p:sp>
      <p:sp>
        <p:nvSpPr>
          <p:cNvPr id="78851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2" name="Rectangle 1027"/>
          <p:cNvSpPr>
            <a:spLocks noChangeArrowheads="1"/>
          </p:cNvSpPr>
          <p:nvPr/>
        </p:nvSpPr>
        <p:spPr bwMode="auto">
          <a:xfrm>
            <a:off x="2509838" y="1020763"/>
            <a:ext cx="75882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Wires split into several segments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Wire sequences in each segment changed to ensure that capacitive coupling averages out for each wire</a:t>
            </a:r>
            <a:endParaRPr lang="en-US" altLang="en-US" sz="18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Number of permutations required to realize all possible adjacencies is </a:t>
            </a:r>
            <a:r>
              <a:rPr lang="en-US" altLang="en-US" sz="2000" b="1" i="1">
                <a:solidFill>
                  <a:srgbClr val="000000"/>
                </a:solidFill>
              </a:rPr>
              <a:t>k/2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For group of </a:t>
            </a:r>
            <a:r>
              <a:rPr lang="en-US" altLang="en-US" sz="1800" b="1" i="1">
                <a:solidFill>
                  <a:srgbClr val="000000"/>
                </a:solidFill>
              </a:rPr>
              <a:t>k</a:t>
            </a:r>
            <a:r>
              <a:rPr lang="en-US" altLang="en-US" sz="1800" b="1">
                <a:solidFill>
                  <a:srgbClr val="000000"/>
                </a:solidFill>
              </a:rPr>
              <a:t> wires</a:t>
            </a:r>
            <a:endParaRPr lang="en-US" altLang="en-US" sz="1800" b="1" i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●"/>
            </a:pPr>
            <a:r>
              <a:rPr lang="en-US" altLang="en-US" sz="2000" b="1">
                <a:solidFill>
                  <a:srgbClr val="000000"/>
                </a:solidFill>
              </a:rPr>
              <a:t>For k = 4, need two permutations 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n-US" altLang="en-US" sz="1800" b="1">
                <a:solidFill>
                  <a:srgbClr val="000000"/>
                </a:solidFill>
              </a:rPr>
              <a:t>1234 and 2413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endParaRPr lang="en-US" altLang="en-US" sz="1800" b="1">
              <a:solidFill>
                <a:srgbClr val="000000"/>
              </a:solidFill>
            </a:endParaRPr>
          </a:p>
        </p:txBody>
      </p:sp>
      <p:grpSp>
        <p:nvGrpSpPr>
          <p:cNvPr id="78853" name="Group 7"/>
          <p:cNvGrpSpPr>
            <a:grpSpLocks/>
          </p:cNvGrpSpPr>
          <p:nvPr/>
        </p:nvGrpSpPr>
        <p:grpSpPr bwMode="auto">
          <a:xfrm>
            <a:off x="2700338" y="3784600"/>
            <a:ext cx="6731000" cy="2590800"/>
            <a:chOff x="1419769" y="3784691"/>
            <a:chExt cx="6323104" cy="2266950"/>
          </a:xfrm>
        </p:grpSpPr>
        <p:pic>
          <p:nvPicPr>
            <p:cNvPr id="788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9769" y="4014653"/>
              <a:ext cx="222885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7885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048" y="3784691"/>
              <a:ext cx="3171825" cy="226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45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Power/Speed/Noise/Area Tradeoffs</a:t>
            </a:r>
          </a:p>
        </p:txBody>
      </p:sp>
      <p:sp>
        <p:nvSpPr>
          <p:cNvPr id="79875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1336676"/>
            <a:ext cx="91344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486233" y="402089"/>
              <a:ext cx="7059960" cy="214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2353" y="250423"/>
                <a:ext cx="7219440" cy="5042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753633" y="2001569"/>
              <a:ext cx="330840" cy="281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05340" y="1859187"/>
                <a:ext cx="449769" cy="547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2344393" y="2689169"/>
              <a:ext cx="1070640" cy="81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92930" y="2492758"/>
                <a:ext cx="1225748" cy="413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/>
              <p14:cNvContentPartPr/>
              <p14:nvPr/>
            </p14:nvContentPartPr>
            <p14:xfrm>
              <a:off x="2324953" y="3102449"/>
              <a:ext cx="1196640" cy="38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4898" y="2914889"/>
                <a:ext cx="1341404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2041993" y="3479729"/>
              <a:ext cx="1320120" cy="97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77553" y="3347249"/>
                <a:ext cx="14799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/>
              <p14:cNvContentPartPr/>
              <p14:nvPr/>
            </p14:nvContentPartPr>
            <p14:xfrm>
              <a:off x="2733193" y="3989489"/>
              <a:ext cx="714960" cy="1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84593" y="3750089"/>
                <a:ext cx="859320" cy="474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/>
              <p14:cNvContentPartPr/>
              <p14:nvPr/>
            </p14:nvContentPartPr>
            <p14:xfrm>
              <a:off x="1737433" y="4774289"/>
              <a:ext cx="417240" cy="1494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62913" y="4602876"/>
                <a:ext cx="586440" cy="473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/>
              <p14:cNvContentPartPr/>
              <p14:nvPr/>
            </p14:nvContentPartPr>
            <p14:xfrm>
              <a:off x="4514113" y="1715009"/>
              <a:ext cx="14760" cy="54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67313" y="1636889"/>
                <a:ext cx="1076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/>
              <p14:cNvContentPartPr/>
              <p14:nvPr/>
            </p14:nvContentPartPr>
            <p14:xfrm>
              <a:off x="4436353" y="1595489"/>
              <a:ext cx="690120" cy="622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77313" y="1408289"/>
                <a:ext cx="84528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/>
              <p14:cNvContentPartPr/>
              <p14:nvPr/>
            </p14:nvContentPartPr>
            <p14:xfrm>
              <a:off x="6451273" y="1497209"/>
              <a:ext cx="1018080" cy="1148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01953" y="1378769"/>
                <a:ext cx="116424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/>
              <p14:cNvContentPartPr/>
              <p14:nvPr/>
            </p14:nvContentPartPr>
            <p14:xfrm>
              <a:off x="8822233" y="1601969"/>
              <a:ext cx="684000" cy="414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768593" y="1428809"/>
                <a:ext cx="82368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/>
              <p14:cNvContentPartPr/>
              <p14:nvPr/>
            </p14:nvContentPartPr>
            <p14:xfrm>
              <a:off x="9901513" y="1607009"/>
              <a:ext cx="666360" cy="439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835597" y="1367969"/>
                <a:ext cx="855102" cy="52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5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91" y="577049"/>
            <a:ext cx="7807655" cy="527333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789360" y="5603180"/>
              <a:ext cx="232920" cy="40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4440" y="5519660"/>
                <a:ext cx="30960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036320" y="5638460"/>
              <a:ext cx="1620720" cy="52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3480" y="5512100"/>
                <a:ext cx="1751400" cy="35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5010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Oval 10"/>
          <p:cNvSpPr>
            <a:spLocks noChangeArrowheads="1"/>
          </p:cNvSpPr>
          <p:nvPr/>
        </p:nvSpPr>
        <p:spPr bwMode="auto">
          <a:xfrm>
            <a:off x="4210051" y="3567114"/>
            <a:ext cx="3402013" cy="273367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Interconnect Centric Design</a:t>
            </a:r>
          </a:p>
        </p:txBody>
      </p:sp>
      <p:sp>
        <p:nvSpPr>
          <p:cNvPr id="80900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1" name="Down Arrow 28"/>
          <p:cNvSpPr>
            <a:spLocks noChangeArrowheads="1"/>
          </p:cNvSpPr>
          <p:nvPr/>
        </p:nvSpPr>
        <p:spPr bwMode="auto">
          <a:xfrm rot="1336763">
            <a:off x="3427414" y="2678114"/>
            <a:ext cx="522287" cy="1017587"/>
          </a:xfrm>
          <a:prstGeom prst="downArrow">
            <a:avLst>
              <a:gd name="adj1" fmla="val 10333"/>
              <a:gd name="adj2" fmla="val 52948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80902" name="TextBox 9"/>
          <p:cNvSpPr txBox="1">
            <a:spLocks noChangeArrowheads="1"/>
          </p:cNvSpPr>
          <p:nvPr/>
        </p:nvSpPr>
        <p:spPr bwMode="auto">
          <a:xfrm>
            <a:off x="3124201" y="1314450"/>
            <a:ext cx="6276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lphaUcPeriod"/>
            </a:pPr>
            <a:r>
              <a:rPr lang="en-US" altLang="en-US" sz="2400" b="1">
                <a:solidFill>
                  <a:srgbClr val="000000"/>
                </a:solidFill>
              </a:rPr>
              <a:t>General Study of Interconnects</a:t>
            </a:r>
            <a:endParaRPr lang="en-US" altLang="en-US" sz="2400" b="1" i="1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FontTx/>
              <a:buAutoNum type="arabicParenR"/>
            </a:pPr>
            <a:r>
              <a:rPr lang="en-US" altLang="en-US" sz="2400" b="1">
                <a:solidFill>
                  <a:srgbClr val="000000"/>
                </a:solidFill>
              </a:rPr>
              <a:t>Physical characteristics</a:t>
            </a:r>
          </a:p>
          <a:p>
            <a:pPr lvl="1">
              <a:spcBef>
                <a:spcPct val="0"/>
              </a:spcBef>
              <a:buFontTx/>
              <a:buAutoNum type="arabicParenR"/>
            </a:pPr>
            <a:r>
              <a:rPr lang="en-US" altLang="en-US" sz="2400" b="1">
                <a:solidFill>
                  <a:srgbClr val="000000"/>
                </a:solidFill>
              </a:rPr>
              <a:t>Modeling and extraction</a:t>
            </a:r>
          </a:p>
        </p:txBody>
      </p:sp>
      <p:sp>
        <p:nvSpPr>
          <p:cNvPr id="80903" name="TextBox 12"/>
          <p:cNvSpPr txBox="1">
            <a:spLocks noChangeArrowheads="1"/>
          </p:cNvSpPr>
          <p:nvPr/>
        </p:nvSpPr>
        <p:spPr bwMode="auto">
          <a:xfrm>
            <a:off x="1862139" y="3821114"/>
            <a:ext cx="2524125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Interconnect for data signals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800" b="1">
                <a:solidFill>
                  <a:srgbClr val="000000"/>
                </a:solidFill>
              </a:rPr>
              <a:t> Delay analysis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800" b="1">
                <a:solidFill>
                  <a:srgbClr val="000000"/>
                </a:solidFill>
              </a:rPr>
              <a:t> Crosstalk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800" b="1">
                <a:solidFill>
                  <a:srgbClr val="000000"/>
                </a:solidFill>
              </a:rPr>
              <a:t> Global signaling</a:t>
            </a:r>
          </a:p>
        </p:txBody>
      </p:sp>
      <p:sp>
        <p:nvSpPr>
          <p:cNvPr id="80904" name="Down Arrow 28"/>
          <p:cNvSpPr>
            <a:spLocks noChangeArrowheads="1"/>
          </p:cNvSpPr>
          <p:nvPr/>
        </p:nvSpPr>
        <p:spPr bwMode="auto">
          <a:xfrm>
            <a:off x="5607050" y="2646363"/>
            <a:ext cx="522288" cy="1071562"/>
          </a:xfrm>
          <a:prstGeom prst="downArrow">
            <a:avLst>
              <a:gd name="adj1" fmla="val 10333"/>
              <a:gd name="adj2" fmla="val 52916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80905" name="TextBox 12"/>
          <p:cNvSpPr txBox="1">
            <a:spLocks noChangeArrowheads="1"/>
          </p:cNvSpPr>
          <p:nvPr/>
        </p:nvSpPr>
        <p:spPr bwMode="auto">
          <a:xfrm>
            <a:off x="4352925" y="3941764"/>
            <a:ext cx="327660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Interconnect for power distribution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800" b="1">
                <a:solidFill>
                  <a:srgbClr val="000000"/>
                </a:solidFill>
              </a:rPr>
              <a:t> Power generation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800" b="1">
                <a:solidFill>
                  <a:srgbClr val="000000"/>
                </a:solidFill>
              </a:rPr>
              <a:t> On-chip power delivery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800" b="1">
                <a:solidFill>
                  <a:srgbClr val="000000"/>
                </a:solidFill>
              </a:rPr>
              <a:t> Low power design</a:t>
            </a:r>
          </a:p>
        </p:txBody>
      </p:sp>
      <p:sp>
        <p:nvSpPr>
          <p:cNvPr id="80906" name="Down Arrow 28"/>
          <p:cNvSpPr>
            <a:spLocks noChangeArrowheads="1"/>
          </p:cNvSpPr>
          <p:nvPr/>
        </p:nvSpPr>
        <p:spPr bwMode="auto">
          <a:xfrm rot="19993329">
            <a:off x="8067675" y="2471738"/>
            <a:ext cx="522288" cy="1344612"/>
          </a:xfrm>
          <a:prstGeom prst="downArrow">
            <a:avLst>
              <a:gd name="adj1" fmla="val 10333"/>
              <a:gd name="adj2" fmla="val 5292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80907" name="TextBox 12"/>
          <p:cNvSpPr txBox="1">
            <a:spLocks noChangeArrowheads="1"/>
          </p:cNvSpPr>
          <p:nvPr/>
        </p:nvSpPr>
        <p:spPr bwMode="auto">
          <a:xfrm>
            <a:off x="7705726" y="3933825"/>
            <a:ext cx="29622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Interconnect for clock distribution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800" b="1">
                <a:solidFill>
                  <a:srgbClr val="000000"/>
                </a:solidFill>
              </a:rPr>
              <a:t> Clock generation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800" b="1">
                <a:solidFill>
                  <a:srgbClr val="000000"/>
                </a:solidFill>
              </a:rPr>
              <a:t> Clock distribution</a:t>
            </a:r>
          </a:p>
          <a:p>
            <a:pPr>
              <a:spcBef>
                <a:spcPct val="0"/>
              </a:spcBef>
              <a:buFontTx/>
              <a:buAutoNum type="alphaLcParenR"/>
            </a:pPr>
            <a:r>
              <a:rPr lang="en-US" altLang="en-US" sz="1800" b="1">
                <a:solidFill>
                  <a:srgbClr val="000000"/>
                </a:solidFill>
              </a:rPr>
              <a:t> Timing optimization</a:t>
            </a:r>
          </a:p>
        </p:txBody>
      </p:sp>
      <p:sp>
        <p:nvSpPr>
          <p:cNvPr id="80908" name="Down Arrow 28"/>
          <p:cNvSpPr>
            <a:spLocks noChangeArrowheads="1"/>
          </p:cNvSpPr>
          <p:nvPr/>
        </p:nvSpPr>
        <p:spPr bwMode="auto">
          <a:xfrm rot="16200000">
            <a:off x="8421688" y="1477963"/>
            <a:ext cx="523875" cy="679450"/>
          </a:xfrm>
          <a:prstGeom prst="downArrow">
            <a:avLst>
              <a:gd name="adj1" fmla="val 10333"/>
              <a:gd name="adj2" fmla="val 52719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80909" name="TextBox 6"/>
          <p:cNvSpPr txBox="1">
            <a:spLocks noChangeArrowheads="1"/>
          </p:cNvSpPr>
          <p:nvPr/>
        </p:nvSpPr>
        <p:spPr bwMode="auto">
          <a:xfrm>
            <a:off x="9115426" y="1631950"/>
            <a:ext cx="981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Done !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80910" name="Down Arrow 28"/>
          <p:cNvSpPr>
            <a:spLocks noChangeArrowheads="1"/>
          </p:cNvSpPr>
          <p:nvPr/>
        </p:nvSpPr>
        <p:spPr bwMode="auto">
          <a:xfrm>
            <a:off x="2720976" y="5505450"/>
            <a:ext cx="523875" cy="679450"/>
          </a:xfrm>
          <a:prstGeom prst="downArrow">
            <a:avLst>
              <a:gd name="adj1" fmla="val 10333"/>
              <a:gd name="adj2" fmla="val 52719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80911" name="TextBox 6"/>
          <p:cNvSpPr txBox="1">
            <a:spLocks noChangeArrowheads="1"/>
          </p:cNvSpPr>
          <p:nvPr/>
        </p:nvSpPr>
        <p:spPr bwMode="auto">
          <a:xfrm>
            <a:off x="2500314" y="6251575"/>
            <a:ext cx="981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Done !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Overall Propagation Delay</a:t>
            </a:r>
          </a:p>
        </p:txBody>
      </p:sp>
      <p:sp>
        <p:nvSpPr>
          <p:cNvPr id="81923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4" name="Rectangle 1027"/>
          <p:cNvSpPr>
            <a:spLocks noChangeArrowheads="1"/>
          </p:cNvSpPr>
          <p:nvPr/>
        </p:nvSpPr>
        <p:spPr bwMode="auto">
          <a:xfrm>
            <a:off x="1524000" y="3860800"/>
            <a:ext cx="9144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en-US" sz="2000" b="1">
                <a:solidFill>
                  <a:srgbClr val="000000"/>
                </a:solidFill>
              </a:rPr>
              <a:t>Assume C</a:t>
            </a:r>
            <a:r>
              <a:rPr lang="en-US" altLang="en-US" sz="2000" b="1" baseline="-25000">
                <a:solidFill>
                  <a:srgbClr val="000000"/>
                </a:solidFill>
              </a:rPr>
              <a:t>L</a:t>
            </a:r>
            <a:r>
              <a:rPr lang="en-US" altLang="en-US" sz="2000" b="1">
                <a:solidFill>
                  <a:srgbClr val="000000"/>
                </a:solidFill>
              </a:rPr>
              <a:t>/C</a:t>
            </a:r>
            <a:r>
              <a:rPr lang="en-US" altLang="en-US" sz="2000" b="1" baseline="-25000">
                <a:solidFill>
                  <a:srgbClr val="000000"/>
                </a:solidFill>
              </a:rPr>
              <a:t>o</a:t>
            </a:r>
            <a:r>
              <a:rPr lang="en-US" altLang="en-US" sz="2000" b="1">
                <a:solidFill>
                  <a:srgbClr val="000000"/>
                </a:solidFill>
              </a:rPr>
              <a:t> = M (load capacitance to interstage capacitance)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en-US" sz="2000" b="1">
                <a:solidFill>
                  <a:srgbClr val="000000"/>
                </a:solidFill>
              </a:rPr>
              <a:t>Assume delay due to C</a:t>
            </a:r>
            <a:r>
              <a:rPr lang="en-US" altLang="en-US" sz="2000" b="1" baseline="-25000">
                <a:solidFill>
                  <a:srgbClr val="000000"/>
                </a:solidFill>
              </a:rPr>
              <a:t>o</a:t>
            </a:r>
            <a:r>
              <a:rPr lang="en-US" altLang="en-US" sz="2000" b="1">
                <a:solidFill>
                  <a:srgbClr val="000000"/>
                </a:solidFill>
              </a:rPr>
              <a:t> is t</a:t>
            </a:r>
            <a:r>
              <a:rPr lang="en-US" altLang="en-US" sz="2000" b="1" baseline="-25000">
                <a:solidFill>
                  <a:srgbClr val="000000"/>
                </a:solidFill>
              </a:rPr>
              <a:t>po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en-US" sz="2000" b="1">
                <a:solidFill>
                  <a:srgbClr val="000000"/>
                </a:solidFill>
              </a:rPr>
              <a:t>Delay is assumed to be a linear function of the interstage and load capacitances</a:t>
            </a:r>
          </a:p>
        </p:txBody>
      </p:sp>
      <p:pic>
        <p:nvPicPr>
          <p:cNvPr id="819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4" y="4810126"/>
            <a:ext cx="659447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19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96951"/>
            <a:ext cx="84264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9514961" y="1847507"/>
              <a:ext cx="1008000" cy="383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95881" y="1828427"/>
                <a:ext cx="1048680" cy="42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94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Find Minimum Propagation Delay</a:t>
            </a:r>
          </a:p>
        </p:txBody>
      </p:sp>
      <p:sp>
        <p:nvSpPr>
          <p:cNvPr id="82947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8" name="Rectangle 1027"/>
          <p:cNvSpPr>
            <a:spLocks noChangeArrowheads="1"/>
          </p:cNvSpPr>
          <p:nvPr/>
        </p:nvSpPr>
        <p:spPr bwMode="auto">
          <a:xfrm>
            <a:off x="1524000" y="3965575"/>
            <a:ext cx="9144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en-US" sz="2000" b="1">
                <a:solidFill>
                  <a:srgbClr val="000000"/>
                </a:solidFill>
              </a:rPr>
              <a:t>What is the optimum scaling factor? m</a:t>
            </a:r>
            <a:r>
              <a:rPr lang="en-US" altLang="en-US" sz="2000" b="1" baseline="-25000">
                <a:solidFill>
                  <a:srgbClr val="000000"/>
                </a:solidFill>
              </a:rPr>
              <a:t>1</a:t>
            </a:r>
            <a:r>
              <a:rPr lang="en-US" altLang="en-US" sz="2000" b="1">
                <a:solidFill>
                  <a:srgbClr val="000000"/>
                </a:solidFill>
              </a:rPr>
              <a:t>, m</a:t>
            </a:r>
            <a:r>
              <a:rPr lang="en-US" altLang="en-US" sz="2000" b="1" baseline="-25000">
                <a:solidFill>
                  <a:srgbClr val="000000"/>
                </a:solidFill>
              </a:rPr>
              <a:t>2</a:t>
            </a:r>
            <a:r>
              <a:rPr lang="en-US" altLang="en-US" sz="2000" b="1">
                <a:solidFill>
                  <a:srgbClr val="000000"/>
                </a:solidFill>
              </a:rPr>
              <a:t>,…., m</a:t>
            </a:r>
            <a:r>
              <a:rPr lang="en-US" altLang="en-US" sz="2000" b="1" baseline="-25000">
                <a:solidFill>
                  <a:srgbClr val="000000"/>
                </a:solidFill>
              </a:rPr>
              <a:t>N-1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en-US" sz="2000" b="1">
                <a:solidFill>
                  <a:srgbClr val="000000"/>
                </a:solidFill>
              </a:rPr>
              <a:t>Differentiate total delay with respect to each factor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en-US" sz="2000" b="1">
                <a:solidFill>
                  <a:srgbClr val="000000"/>
                </a:solidFill>
              </a:rPr>
              <a:t>Set each equation to zero</a:t>
            </a:r>
          </a:p>
        </p:txBody>
      </p:sp>
      <p:pic>
        <p:nvPicPr>
          <p:cNvPr id="829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96951"/>
            <a:ext cx="84264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9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6" y="3478214"/>
            <a:ext cx="65960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9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5686425"/>
            <a:ext cx="38147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348081" y="5095427"/>
              <a:ext cx="5522760" cy="50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2241" y="5078507"/>
                <a:ext cx="556056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8360081" y="4732907"/>
              <a:ext cx="1859040" cy="1290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41361" y="4712387"/>
                <a:ext cx="1900800" cy="13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/>
              <p14:cNvContentPartPr/>
              <p14:nvPr/>
            </p14:nvContentPartPr>
            <p14:xfrm>
              <a:off x="8002241" y="5224307"/>
              <a:ext cx="1475640" cy="698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83881" y="5212787"/>
                <a:ext cx="1505520" cy="9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521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01700"/>
          </a:xfrm>
        </p:spPr>
        <p:txBody>
          <a:bodyPr/>
          <a:lstStyle/>
          <a:p>
            <a:pPr eaLnBrk="1" hangingPunct="1"/>
            <a:r>
              <a:rPr lang="en-US" altLang="en-US" sz="3200"/>
              <a:t>Find Minimum Propagation Delay</a:t>
            </a:r>
          </a:p>
        </p:txBody>
      </p:sp>
      <p:sp>
        <p:nvSpPr>
          <p:cNvPr id="83971" name="Line 51"/>
          <p:cNvSpPr>
            <a:spLocks noChangeShapeType="1"/>
          </p:cNvSpPr>
          <p:nvPr/>
        </p:nvSpPr>
        <p:spPr bwMode="auto">
          <a:xfrm>
            <a:off x="1524000" y="90170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96951"/>
            <a:ext cx="84264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1" y="3562351"/>
            <a:ext cx="2995613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397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4818063"/>
            <a:ext cx="70548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3975" name="Rectangle 1027"/>
          <p:cNvSpPr>
            <a:spLocks noChangeArrowheads="1"/>
          </p:cNvSpPr>
          <p:nvPr/>
        </p:nvSpPr>
        <p:spPr bwMode="auto">
          <a:xfrm>
            <a:off x="1524000" y="3983039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en-US" sz="2000" b="1">
                <a:solidFill>
                  <a:srgbClr val="000000"/>
                </a:solidFill>
              </a:rPr>
              <a:t>Tapering factor (F) = ratio of the width of any two consecutive inverters</a:t>
            </a: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endParaRPr lang="en-US" altLang="en-US" sz="2000" b="1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en-US" sz="2000" b="1">
                <a:solidFill>
                  <a:srgbClr val="000000"/>
                </a:solidFill>
              </a:rPr>
              <a:t>Total propagation delay will be</a:t>
            </a:r>
          </a:p>
        </p:txBody>
      </p:sp>
      <p:pic>
        <p:nvPicPr>
          <p:cNvPr id="8397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5651501"/>
            <a:ext cx="30956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397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6248400"/>
            <a:ext cx="2971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1954241" y="4760987"/>
              <a:ext cx="2356200" cy="29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43081" y="4746587"/>
                <a:ext cx="23871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3994" name="Ink 83993"/>
              <p14:cNvContentPartPr/>
              <p14:nvPr/>
            </p14:nvContentPartPr>
            <p14:xfrm>
              <a:off x="9703241" y="4566227"/>
              <a:ext cx="2122560" cy="1230480"/>
            </p14:xfrm>
          </p:contentPart>
        </mc:Choice>
        <mc:Fallback xmlns="">
          <p:pic>
            <p:nvPicPr>
              <p:cNvPr id="83994" name="Ink 8399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83801" y="4543907"/>
                <a:ext cx="2163600" cy="12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3999" name="Ink 83998"/>
              <p14:cNvContentPartPr/>
              <p14:nvPr/>
            </p14:nvContentPartPr>
            <p14:xfrm>
              <a:off x="10322801" y="5363627"/>
              <a:ext cx="942480" cy="63000"/>
            </p14:xfrm>
          </p:contentPart>
        </mc:Choice>
        <mc:Fallback xmlns="">
          <p:pic>
            <p:nvPicPr>
              <p:cNvPr id="83999" name="Ink 8399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300841" y="5344907"/>
                <a:ext cx="98496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4003" name="Ink 84002"/>
              <p14:cNvContentPartPr/>
              <p14:nvPr/>
            </p14:nvContentPartPr>
            <p14:xfrm>
              <a:off x="11045321" y="4796267"/>
              <a:ext cx="250920" cy="1172880"/>
            </p14:xfrm>
          </p:contentPart>
        </mc:Choice>
        <mc:Fallback xmlns="">
          <p:pic>
            <p:nvPicPr>
              <p:cNvPr id="84003" name="Ink 8400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027681" y="4775387"/>
                <a:ext cx="289440" cy="12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4008" name="Ink 84007"/>
              <p14:cNvContentPartPr/>
              <p14:nvPr/>
            </p14:nvContentPartPr>
            <p14:xfrm>
              <a:off x="10483361" y="5494307"/>
              <a:ext cx="455760" cy="538920"/>
            </p14:xfrm>
          </p:contentPart>
        </mc:Choice>
        <mc:Fallback xmlns="">
          <p:pic>
            <p:nvPicPr>
              <p:cNvPr id="84008" name="Ink 8400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461761" y="5472707"/>
                <a:ext cx="487080" cy="58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97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Previously,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458081" y="823667"/>
              <a:ext cx="1105560" cy="1718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5041" y="800627"/>
                <a:ext cx="1143000" cy="176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/>
              <p14:cNvContentPartPr/>
              <p14:nvPr/>
            </p14:nvContentPartPr>
            <p14:xfrm>
              <a:off x="9652841" y="5127107"/>
              <a:ext cx="360" cy="36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5921" y="5110187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6" name="Ink 45"/>
              <p14:cNvContentPartPr/>
              <p14:nvPr/>
            </p14:nvContentPartPr>
            <p14:xfrm>
              <a:off x="1274201" y="1296347"/>
              <a:ext cx="8512920" cy="124812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9801" y="1275467"/>
                <a:ext cx="8545680" cy="128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1252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kT</a:t>
            </a:r>
            <a:r>
              <a:rPr lang="en-US" dirty="0" smtClean="0"/>
              <a:t> ln 2= (4.11E-21 J). Ln 2</a:t>
            </a:r>
            <a:br>
              <a:rPr lang="en-US" dirty="0" smtClean="0"/>
            </a:br>
            <a:r>
              <a:rPr lang="en-US" dirty="0"/>
              <a:t>	 </a:t>
            </a:r>
            <a:r>
              <a:rPr lang="en-US" dirty="0" smtClean="0"/>
              <a:t>   = 17.81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J= 27.78E-8 KWh = 1 </a:t>
            </a:r>
            <a:r>
              <a:rPr lang="en-US" dirty="0" err="1" smtClean="0"/>
              <a:t>mW.S</a:t>
            </a:r>
            <a:endParaRPr lang="en-US" dirty="0" smtClean="0"/>
          </a:p>
          <a:p>
            <a:r>
              <a:rPr lang="en-US" dirty="0" err="1" smtClean="0"/>
              <a:t>kT</a:t>
            </a:r>
            <a:r>
              <a:rPr lang="en-US" dirty="0" smtClean="0"/>
              <a:t> ln 2= 4.11E-21. 0.69. 1 </a:t>
            </a:r>
            <a:r>
              <a:rPr lang="en-US" dirty="0" err="1" smtClean="0"/>
              <a:t>mW.S</a:t>
            </a:r>
            <a:r>
              <a:rPr lang="en-US" dirty="0" smtClean="0"/>
              <a:t>= 17.81E-12 </a:t>
            </a:r>
            <a:r>
              <a:rPr lang="en-US" dirty="0" err="1" smtClean="0"/>
              <a:t>pW.S</a:t>
            </a:r>
            <a:r>
              <a:rPr lang="en-US" dirty="0" smtClean="0"/>
              <a:t>=17.81 </a:t>
            </a:r>
            <a:r>
              <a:rPr lang="en-US" dirty="0" err="1" smtClean="0"/>
              <a:t>pW.pS</a:t>
            </a:r>
            <a:endParaRPr lang="en-US" dirty="0" smtClean="0"/>
          </a:p>
          <a:p>
            <a:r>
              <a:rPr lang="en-US" dirty="0" smtClean="0"/>
              <a:t>For C=1 </a:t>
            </a:r>
            <a:r>
              <a:rPr lang="en-US" dirty="0" err="1" smtClean="0"/>
              <a:t>fF</a:t>
            </a:r>
            <a:r>
              <a:rPr lang="en-US" dirty="0" smtClean="0"/>
              <a:t>, CV**2= 1E-15 V**2= 17.81 </a:t>
            </a:r>
            <a:r>
              <a:rPr lang="en-US" dirty="0" err="1" smtClean="0"/>
              <a:t>pW.pS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w</a:t>
            </a:r>
            <a:r>
              <a:rPr lang="en-US" smtClean="0"/>
              <a:t>hich </a:t>
            </a:r>
            <a:r>
              <a:rPr lang="en-US" dirty="0" smtClean="0"/>
              <a:t>leads to V=</a:t>
            </a:r>
            <a:r>
              <a:rPr lang="en-US" dirty="0" err="1" smtClean="0"/>
              <a:t>sq</a:t>
            </a:r>
            <a:r>
              <a:rPr lang="en-US" dirty="0" smtClean="0"/>
              <a:t> root of (178.1E-10) = 13.3E-5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0.13 mV for T= 1 Sec,  or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1.3V for T= 10 </a:t>
            </a:r>
            <a:r>
              <a:rPr lang="en-US" dirty="0" err="1" smtClean="0"/>
              <a:t>mSec</a:t>
            </a:r>
            <a:endParaRPr lang="en-US" dirty="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97320" y="2731820"/>
              <a:ext cx="28080" cy="9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4560" y="2674220"/>
                <a:ext cx="882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770320" y="2726780"/>
              <a:ext cx="1201680" cy="52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960" y="2563340"/>
                <a:ext cx="131868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8395480" y="2742980"/>
              <a:ext cx="1870920" cy="29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1280" y="2628140"/>
                <a:ext cx="197208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3" name="Ink 42"/>
              <p14:cNvContentPartPr/>
              <p14:nvPr/>
            </p14:nvContentPartPr>
            <p14:xfrm>
              <a:off x="9477280" y="3855020"/>
              <a:ext cx="1398240" cy="5364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58200" y="3848180"/>
                <a:ext cx="143532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0" name="Ink 59"/>
              <p14:cNvContentPartPr/>
              <p14:nvPr/>
            </p14:nvContentPartPr>
            <p14:xfrm>
              <a:off x="9607240" y="4229060"/>
              <a:ext cx="1590840" cy="9036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96440" y="4218620"/>
                <a:ext cx="162360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6" name="Ink 65"/>
              <p14:cNvContentPartPr/>
              <p14:nvPr/>
            </p14:nvContentPartPr>
            <p14:xfrm>
              <a:off x="8840080" y="2892740"/>
              <a:ext cx="804600" cy="34092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20280" y="2876180"/>
                <a:ext cx="83088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8" name="Ink 77"/>
              <p14:cNvContentPartPr/>
              <p14:nvPr/>
            </p14:nvContentPartPr>
            <p14:xfrm>
              <a:off x="9356320" y="4788860"/>
              <a:ext cx="1275840" cy="35244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34360" y="4780220"/>
                <a:ext cx="131328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4" name="Ink 93"/>
              <p14:cNvContentPartPr/>
              <p14:nvPr/>
            </p14:nvContentPartPr>
            <p14:xfrm>
              <a:off x="10608400" y="4735580"/>
              <a:ext cx="655920" cy="4716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596880" y="4719380"/>
                <a:ext cx="68004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4" name="Ink 113"/>
              <p14:cNvContentPartPr/>
              <p14:nvPr/>
            </p14:nvContentPartPr>
            <p14:xfrm>
              <a:off x="10130680" y="3145460"/>
              <a:ext cx="474480" cy="388080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113400" y="3126020"/>
                <a:ext cx="50724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5" name="Ink 114"/>
              <p14:cNvContentPartPr/>
              <p14:nvPr/>
            </p14:nvContentPartPr>
            <p14:xfrm>
              <a:off x="8772760" y="3375140"/>
              <a:ext cx="1523880" cy="36108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64480" y="3356060"/>
                <a:ext cx="155016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16" name="Ink 115"/>
              <p14:cNvContentPartPr/>
              <p14:nvPr/>
            </p14:nvContentPartPr>
            <p14:xfrm>
              <a:off x="8368480" y="3497180"/>
              <a:ext cx="3018600" cy="259020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349400" y="3478460"/>
                <a:ext cx="3056400" cy="262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9" name="Ink 128"/>
              <p14:cNvContentPartPr/>
              <p14:nvPr/>
            </p14:nvContentPartPr>
            <p14:xfrm>
              <a:off x="1815760" y="4278380"/>
              <a:ext cx="3096360" cy="5184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01360" y="4261820"/>
                <a:ext cx="3133080" cy="8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917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Shannon’s Theorem Revisited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sz="2000" dirty="0" smtClean="0"/>
                  <a:t>C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/>
                  <a:t> (1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𝑘𝑇𝐵</m:t>
                        </m:r>
                      </m:den>
                    </m:f>
                  </m:oMath>
                </a14:m>
                <a:r>
                  <a:rPr lang="en-US" sz="2000" dirty="0" smtClean="0"/>
                  <a:t> )  where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𝑘𝑇𝐵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b="0" dirty="0" smtClean="0">
                    <a:ea typeface="Cambria Math" panose="02040503050406030204" pitchFamily="18" charset="0"/>
                  </a:rPr>
                  <a:t>,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b="0" dirty="0" smtClean="0">
                    <a:ea typeface="Cambria Math" panose="02040503050406030204" pitchFamily="18" charset="0"/>
                  </a:rPr>
                  <a:t>= signal power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( 1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𝑘𝑇𝐵</m:t>
                        </m:r>
                      </m:den>
                    </m:f>
                  </m:oMath>
                </a14:m>
                <a:r>
                  <a:rPr lang="en-US" sz="2000" dirty="0"/>
                  <a:t> ) </a:t>
                </a: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m:rPr>
                            <m:nor/>
                          </m:rPr>
                          <a:rPr lang="en-US" sz="2000" dirty="0"/>
                          <m:t> (1 + 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𝑘𝑇𝐵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000" dirty="0"/>
                          <m:t> )</m:t>
                        </m:r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</m:den>
                    </m:f>
                  </m:oMath>
                </a14:m>
                <a:endParaRPr lang="en-US" sz="2000" dirty="0" smtClean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ln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b="0" i="0" dirty="0" smtClean="0"/>
                      <m:t>(</m:t>
                    </m:r>
                    <m:r>
                      <m:rPr>
                        <m:nor/>
                      </m:rPr>
                      <a:rPr lang="en-US" sz="2000" dirty="0"/>
                      <m:t>1 +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𝑘𝑇𝐵</m:t>
                        </m:r>
                      </m:den>
                    </m:f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 )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(−1)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𝑘𝑇𝐵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𝑘𝑇𝐵</m:t>
                        </m:r>
                      </m:den>
                    </m:f>
                  </m:oMath>
                </a14:m>
                <a:endParaRPr lang="en-US" sz="2000" dirty="0" smtClean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func>
                  </m:oMath>
                </a14:m>
                <a:r>
                  <a:rPr lang="en-US" sz="2000" dirty="0" smtClean="0"/>
                  <a:t> </a:t>
                </a:r>
                <a:r>
                  <a:rPr lang="en-US" sz="2000" dirty="0" err="1" smtClean="0"/>
                  <a:t>kT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𝐵𝐼𝑇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0" dirty="0" smtClean="0"/>
              </a:p>
              <a:p>
                <a:pPr marL="0" indent="0">
                  <a:buNone/>
                </a:pPr>
                <a:r>
                  <a:rPr lang="en-US" sz="2000" dirty="0" smtClean="0"/>
                  <a:t>Thus,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𝐵𝐼𝑇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(min)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func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 kT </a:t>
                </a: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/>
              <p14:cNvContentPartPr/>
              <p14:nvPr/>
            </p14:nvContentPartPr>
            <p14:xfrm>
              <a:off x="7288640" y="3720740"/>
              <a:ext cx="29520" cy="182268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81080" y="3704540"/>
                <a:ext cx="49320" cy="18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5" name="Ink 94"/>
              <p14:cNvContentPartPr/>
              <p14:nvPr/>
            </p14:nvContentPartPr>
            <p14:xfrm>
              <a:off x="7741884" y="2098427"/>
              <a:ext cx="3357000" cy="67536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24244" y="2075027"/>
                <a:ext cx="339840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7" name="Ink 96"/>
              <p14:cNvContentPartPr/>
              <p14:nvPr/>
            </p14:nvContentPartPr>
            <p14:xfrm>
              <a:off x="7250844" y="2219387"/>
              <a:ext cx="61920" cy="154404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40764" y="2203187"/>
                <a:ext cx="89640" cy="157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7" name="Ink 166"/>
              <p14:cNvContentPartPr/>
              <p14:nvPr/>
            </p14:nvContentPartPr>
            <p14:xfrm>
              <a:off x="9118524" y="3059267"/>
              <a:ext cx="291240" cy="473400"/>
            </p14:xfrm>
          </p:contentPart>
        </mc:Choice>
        <mc:Fallback xmlns="">
          <p:pic>
            <p:nvPicPr>
              <p:cNvPr id="167" name="Ink 16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98724" y="3038747"/>
                <a:ext cx="33480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4" name="Ink 193"/>
              <p14:cNvContentPartPr/>
              <p14:nvPr/>
            </p14:nvContentPartPr>
            <p14:xfrm>
              <a:off x="8729724" y="3542027"/>
              <a:ext cx="1136520" cy="5904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11004" y="3525107"/>
                <a:ext cx="117252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8" name="Ink 197"/>
              <p14:cNvContentPartPr/>
              <p14:nvPr/>
            </p14:nvContentPartPr>
            <p14:xfrm>
              <a:off x="10395804" y="3039467"/>
              <a:ext cx="855720" cy="54396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72404" y="3018947"/>
                <a:ext cx="901800" cy="58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1" name="Ink 200"/>
              <p14:cNvContentPartPr/>
              <p14:nvPr/>
            </p14:nvContentPartPr>
            <p14:xfrm>
              <a:off x="9481404" y="4440587"/>
              <a:ext cx="1203480" cy="6408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461964" y="4434467"/>
                <a:ext cx="123804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1" name="Ink 240"/>
              <p14:cNvContentPartPr/>
              <p14:nvPr/>
            </p14:nvContentPartPr>
            <p14:xfrm>
              <a:off x="9905124" y="5365067"/>
              <a:ext cx="1193040" cy="4644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884604" y="5353907"/>
                <a:ext cx="12265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6" name="Ink 255"/>
              <p14:cNvContentPartPr/>
              <p14:nvPr/>
            </p14:nvContentPartPr>
            <p14:xfrm>
              <a:off x="7515444" y="3412067"/>
              <a:ext cx="1609200" cy="38988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497084" y="3392267"/>
                <a:ext cx="164376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0" name="Ink 269"/>
              <p14:cNvContentPartPr/>
              <p14:nvPr/>
            </p14:nvContentPartPr>
            <p14:xfrm>
              <a:off x="7440564" y="3676307"/>
              <a:ext cx="3977640" cy="1425240"/>
            </p14:xfrm>
          </p:contentPart>
        </mc:Choice>
        <mc:Fallback xmlns="">
          <p:pic>
            <p:nvPicPr>
              <p:cNvPr id="270" name="Ink 269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22924" y="3654707"/>
                <a:ext cx="4018320" cy="14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7" name="Ink 306"/>
              <p14:cNvContentPartPr/>
              <p14:nvPr/>
            </p14:nvContentPartPr>
            <p14:xfrm>
              <a:off x="8832324" y="3503147"/>
              <a:ext cx="2766960" cy="526320"/>
            </p14:xfrm>
          </p:contentPart>
        </mc:Choice>
        <mc:Fallback xmlns="">
          <p:pic>
            <p:nvPicPr>
              <p:cNvPr id="307" name="Ink 30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11444" y="3494867"/>
                <a:ext cx="280728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4" name="Ink 313"/>
              <p14:cNvContentPartPr/>
              <p14:nvPr/>
            </p14:nvContentPartPr>
            <p14:xfrm>
              <a:off x="7105764" y="4538147"/>
              <a:ext cx="4479840" cy="2261880"/>
            </p14:xfrm>
          </p:contentPart>
        </mc:Choice>
        <mc:Fallback xmlns="">
          <p:pic>
            <p:nvPicPr>
              <p:cNvPr id="314" name="Ink 3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84524" y="4517987"/>
                <a:ext cx="4511520" cy="230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7" name="Ink 326"/>
              <p14:cNvContentPartPr/>
              <p14:nvPr/>
            </p14:nvContentPartPr>
            <p14:xfrm>
              <a:off x="5649204" y="6447227"/>
              <a:ext cx="1011600" cy="116280"/>
            </p14:xfrm>
          </p:contentPart>
        </mc:Choice>
        <mc:Fallback xmlns="">
          <p:pic>
            <p:nvPicPr>
              <p:cNvPr id="327" name="Ink 32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36604" y="6438947"/>
                <a:ext cx="104400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9" name="Ink 328"/>
              <p14:cNvContentPartPr/>
              <p14:nvPr/>
            </p14:nvContentPartPr>
            <p14:xfrm>
              <a:off x="5711124" y="6419507"/>
              <a:ext cx="170640" cy="213840"/>
            </p14:xfrm>
          </p:contentPart>
        </mc:Choice>
        <mc:Fallback xmlns="">
          <p:pic>
            <p:nvPicPr>
              <p:cNvPr id="329" name="Ink 328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692404" y="6396827"/>
                <a:ext cx="204840" cy="25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2334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Analysis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20" y="1237470"/>
            <a:ext cx="7992114" cy="525857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2998360" y="2631740"/>
              <a:ext cx="360" cy="68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1160" y="2626340"/>
                <a:ext cx="1476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2996560" y="2638220"/>
              <a:ext cx="1646640" cy="522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88640" y="2630660"/>
                <a:ext cx="167076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2400400" y="3862220"/>
              <a:ext cx="2050920" cy="259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92840" y="3852860"/>
                <a:ext cx="20750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/>
              <p14:cNvContentPartPr/>
              <p14:nvPr/>
            </p14:nvContentPartPr>
            <p14:xfrm>
              <a:off x="4591360" y="4136180"/>
              <a:ext cx="1179000" cy="97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81280" y="4118180"/>
                <a:ext cx="12070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/>
              <p14:cNvContentPartPr/>
              <p14:nvPr/>
            </p14:nvContentPartPr>
            <p14:xfrm>
              <a:off x="5836240" y="653540"/>
              <a:ext cx="5117760" cy="19731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17160" y="633020"/>
                <a:ext cx="5156640" cy="20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9" name="Ink 68"/>
              <p14:cNvContentPartPr/>
              <p14:nvPr/>
            </p14:nvContentPartPr>
            <p14:xfrm>
              <a:off x="9613000" y="2525540"/>
              <a:ext cx="844200" cy="160740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93560" y="2510060"/>
                <a:ext cx="885960" cy="164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3" name="Ink 82"/>
              <p14:cNvContentPartPr/>
              <p14:nvPr/>
            </p14:nvContentPartPr>
            <p14:xfrm>
              <a:off x="9714520" y="2479460"/>
              <a:ext cx="1005480" cy="4068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93640" y="2466500"/>
                <a:ext cx="104400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1" name="Ink 90"/>
              <p14:cNvContentPartPr/>
              <p14:nvPr/>
            </p14:nvContentPartPr>
            <p14:xfrm>
              <a:off x="8771680" y="3613100"/>
              <a:ext cx="860760" cy="68148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50440" y="3592940"/>
                <a:ext cx="900360" cy="72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4" name="Ink 93"/>
              <p14:cNvContentPartPr/>
              <p14:nvPr/>
            </p14:nvContentPartPr>
            <p14:xfrm>
              <a:off x="9741880" y="4124660"/>
              <a:ext cx="975240" cy="45540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721000" y="4106300"/>
                <a:ext cx="1015200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5" name="Ink 94"/>
              <p14:cNvContentPartPr/>
              <p14:nvPr/>
            </p14:nvContentPartPr>
            <p14:xfrm>
              <a:off x="10368640" y="3560540"/>
              <a:ext cx="1305360" cy="116316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352080" y="3540020"/>
                <a:ext cx="1342080" cy="12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8" name="Ink 107"/>
              <p14:cNvContentPartPr/>
              <p14:nvPr/>
            </p14:nvContentPartPr>
            <p14:xfrm>
              <a:off x="10798840" y="4679060"/>
              <a:ext cx="754200" cy="24156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777240" y="4659980"/>
                <a:ext cx="796680" cy="28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2469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1718</Words>
  <Application>Microsoft Office PowerPoint</Application>
  <PresentationFormat>Widescreen</PresentationFormat>
  <Paragraphs>357</Paragraphs>
  <Slides>64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7" baseType="lpstr">
      <vt:lpstr>Abadi MT Condensed Extra Bold</vt:lpstr>
      <vt:lpstr>Arial</vt:lpstr>
      <vt:lpstr>Brush Script MT</vt:lpstr>
      <vt:lpstr>BrushScrD</vt:lpstr>
      <vt:lpstr>Calibri</vt:lpstr>
      <vt:lpstr>Calibri Light</vt:lpstr>
      <vt:lpstr>Cambria Math</vt:lpstr>
      <vt:lpstr>Courier New</vt:lpstr>
      <vt:lpstr>Symbol</vt:lpstr>
      <vt:lpstr>Wingdings</vt:lpstr>
      <vt:lpstr>Wingdings 3</vt:lpstr>
      <vt:lpstr>Office Theme</vt:lpstr>
      <vt:lpstr>Equation</vt:lpstr>
      <vt:lpstr>EE222 Lecture 7, January 26. 2019 </vt:lpstr>
      <vt:lpstr>Class Project</vt:lpstr>
      <vt:lpstr>Fundamental Lower Limit of Energy Required for Signal Transfer (Ref. Ultra Low Power Bioelectronics, Sect. 22.5) </vt:lpstr>
      <vt:lpstr>PowerPoint Presentation</vt:lpstr>
      <vt:lpstr>PowerPoint Presentation</vt:lpstr>
      <vt:lpstr>PowerPoint Presentation</vt:lpstr>
      <vt:lpstr>kT ln 2= (4.11E-21 J). Ln 2      = 17.81 meV</vt:lpstr>
      <vt:lpstr>Shannon’s Theorem Revisited</vt:lpstr>
      <vt:lpstr>Power Analysis</vt:lpstr>
      <vt:lpstr>CREST vs. SPICE</vt:lpstr>
      <vt:lpstr>Power Meter ( Ref. S. M. Kang, “Accurate Simulation of Power Dissipation in VLSI Circuits,” IEEE J. of Solid-State Circuits, vol. SC-21, pp. 889-891, Oct. 1986) </vt:lpstr>
      <vt:lpstr>Solving for Vy(t)- a Power Meter Output</vt:lpstr>
      <vt:lpstr>PowerPoint Presentation</vt:lpstr>
      <vt:lpstr>PowerPoint Presentation</vt:lpstr>
      <vt:lpstr>PowerPoint Presentation</vt:lpstr>
      <vt:lpstr>PowerPoint Presentation</vt:lpstr>
      <vt:lpstr>Subthreshold Current Equation</vt:lpstr>
      <vt:lpstr>Leakage Power due to Leakage Currents</vt:lpstr>
      <vt:lpstr>Leakage current  </vt:lpstr>
      <vt:lpstr>Leakage vs. MOST Stacking</vt:lpstr>
      <vt:lpstr>Body Biasing for VT Change</vt:lpstr>
      <vt:lpstr>Threshold Voltages for HP, SP, LP</vt:lpstr>
      <vt:lpstr>Multi-VT design</vt:lpstr>
      <vt:lpstr>Power Gating to Turn Power Supply On &amp; OFF</vt:lpstr>
      <vt:lpstr>Voltage Scaling</vt:lpstr>
      <vt:lpstr>Voltage Scaling and Logic Delay</vt:lpstr>
      <vt:lpstr>Ultra Low Power Design- Subthreshold Op.</vt:lpstr>
      <vt:lpstr>Low Leakage Latch with Tristate Buffer</vt:lpstr>
      <vt:lpstr>Global Signaling Methodologies</vt:lpstr>
      <vt:lpstr>Cascaded Buffers</vt:lpstr>
      <vt:lpstr>PowerPoint Presentation</vt:lpstr>
      <vt:lpstr>PowerPoint Presentation</vt:lpstr>
      <vt:lpstr>Delay Dependence on Interconnect Length</vt:lpstr>
      <vt:lpstr>Repeater Insertion</vt:lpstr>
      <vt:lpstr>Repeaters</vt:lpstr>
      <vt:lpstr>Repeaters</vt:lpstr>
      <vt:lpstr>Reduction in Delay</vt:lpstr>
      <vt:lpstr>Delay versus Number of Repeaters</vt:lpstr>
      <vt:lpstr>Optimum Number and Size of Repeaters</vt:lpstr>
      <vt:lpstr>Repeaters - Basic Design Expressions</vt:lpstr>
      <vt:lpstr>Repeaters - Basic Design Expressions</vt:lpstr>
      <vt:lpstr>Optimum Number and Size of Repeaters</vt:lpstr>
      <vt:lpstr>Repeater Design Expressions - RC Line</vt:lpstr>
      <vt:lpstr>Repeater Insertion in Tree Structured Interconnects</vt:lpstr>
      <vt:lpstr>Shield Insertion</vt:lpstr>
      <vt:lpstr>Passive Shielding</vt:lpstr>
      <vt:lpstr>Ground Plane Shielding</vt:lpstr>
      <vt:lpstr>Interdigitated Shielding</vt:lpstr>
      <vt:lpstr>Active Shielding</vt:lpstr>
      <vt:lpstr>Global Signaling Methodologies</vt:lpstr>
      <vt:lpstr>Gate Sizing</vt:lpstr>
      <vt:lpstr>Downsizing the Driver of the Aggressor</vt:lpstr>
      <vt:lpstr>Increasing the Size of Victim Driver</vt:lpstr>
      <vt:lpstr>Global Signaling Methodologies</vt:lpstr>
      <vt:lpstr>Signal Rerouting</vt:lpstr>
      <vt:lpstr>Global and Detailed Routing</vt:lpstr>
      <vt:lpstr>Net Reordering</vt:lpstr>
      <vt:lpstr>Wire Swizzling</vt:lpstr>
      <vt:lpstr>Power/Speed/Noise/Area Tradeoffs</vt:lpstr>
      <vt:lpstr>Interconnect Centric Design</vt:lpstr>
      <vt:lpstr>Overall Propagation Delay</vt:lpstr>
      <vt:lpstr>Find Minimum Propagation Delay</vt:lpstr>
      <vt:lpstr>Find Minimum Propagation Delay</vt:lpstr>
      <vt:lpstr>Previously,</vt:lpstr>
    </vt:vector>
  </TitlesOfParts>
  <Company>UC Santa Cruz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EE222 Lecture 8 CMOS Power Basics</dc:title>
  <dc:creator>Steve Kang</dc:creator>
  <cp:lastModifiedBy>Steve Kang</cp:lastModifiedBy>
  <cp:revision>67</cp:revision>
  <dcterms:created xsi:type="dcterms:W3CDTF">2017-04-19T03:10:26Z</dcterms:created>
  <dcterms:modified xsi:type="dcterms:W3CDTF">2019-01-29T21:26:24Z</dcterms:modified>
</cp:coreProperties>
</file>